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5B1"/>
    <a:srgbClr val="243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338A5-3B23-4EA1-AFF6-32B0F284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CD9BBA-90E3-4785-8D4C-1E6F585F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99E2C-9F02-48F4-92D5-558C31EA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456CF-3CAC-4A0E-9244-D22E1785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1D7D8E-C2C0-4A68-B87A-AF6FD8F3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3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C4D61-7F46-4EB9-A47D-878CA95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8BD55B-8A6C-4C8B-A1DC-E8271F9C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52BD3-7DF6-41D6-BC4E-0C9593C2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362BE0-D7E4-405C-8814-B63445BF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50DAB-2112-4F59-A9F1-D8D246A2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BEA352-0B1A-4B88-8508-6FC13C3B1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F53787-58D8-434B-9EE1-2C6881EA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8F1A4-2058-42C6-B447-3151CE0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B295-0F4B-4286-BF3D-C4A7AB0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E2A53-82A7-4F95-8B04-0287C61C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8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F21E4-5148-4B91-A350-D71F6C3B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32731A-8CEC-424F-8F60-E5A8D343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FCADD-DC60-4654-9639-31240324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DB720-F15B-4F4B-BDA4-F4BD71AB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165C6-83E7-495F-BD97-A8AB3641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11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54F46-614B-49E0-990F-CA5E721E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9692F-E1A4-4D22-A172-284FA56B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E4C54-E305-450A-9022-C2E26B8A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20A5D-4072-45D8-BE2A-076DD6F7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43F2C-BA09-4CB4-B37B-B3CE08A1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5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CC80F-C8F6-4B81-B1DB-4EDA4079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2E2B6-2279-4547-ABBD-5CF469BF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67BF38-4A5F-48B3-9AEF-292C3EB6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0C8FBC-6EC1-4786-9ABB-CABE9E1F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C85A82-F128-464F-A200-5016B893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5DA7AE-0B92-48AD-8728-C9CCF2E3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8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B7DA0-651C-4387-9B8A-AD9A1DD8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265F4A-6DA7-4D11-9EFB-B392C751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3E4F8D-F9FC-4A1F-B8C8-14B3260D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E61E3C-5274-4AE0-BDEC-EAF87F37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BC78BB-F39E-4F5E-9915-7B3571D1E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B34F06-DA52-4870-87AB-D9687E7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05842A-165B-425E-ADBF-FC54CC85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576EC8-1874-4C82-A0BC-CF408D65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F7AC5-F8C2-4745-AED6-BDFBD1F1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76B01B-27FC-4E36-87E5-E2791FBD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2DF830-849B-4AFA-B8C8-C6DB9490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290806-FF55-4AFA-BF72-8545FFA1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8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DE89CD-5024-4802-82CB-9BBF843E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8A1BD4-ADEB-4DD3-8F6E-A5238F64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260CFB-5637-45A1-AE32-D1A77763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6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751C8-C966-42BC-A1B6-07098F7D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1C017-F39F-47BE-A613-6B5A178D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146CE4-1683-4742-9743-6B6FD8E2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20625-2B46-49FA-A1FB-1708B394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375B4-D69A-43FC-9A09-AB72450E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C3E38-331A-4702-8D67-C78BA722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7DA09-9C45-4550-A6EB-D3FD31F5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607CA5-FB0A-47A9-BF1D-8CE5B700F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FE132E-6997-4CE3-96DE-115ADD26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160493-1671-49CD-9C73-19E1FE97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1409B8-99B9-4D12-BB96-9744D121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06A024-9EF8-4C10-B546-1DF782F2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269F5B-3609-4182-BA00-9A296E38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1D3C1E-68C1-49DC-AAF7-80165416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A1549F-38B9-430C-B096-E096417B1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F11BD1-7E51-4839-ABD4-889CD95CD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D4363-C01C-4616-AD4F-326FE6D10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93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797F4C-2530-4354-A929-8030FBD2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889" y="4980108"/>
            <a:ext cx="3238222" cy="905072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組員 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: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 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40518116 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黃舜鍟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  <a:p>
            <a:pPr algn="l"/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            40518114 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楊嘉華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1024D0F-595A-4F8A-90EA-015F224DF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31877"/>
            <a:ext cx="6096000" cy="1994246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1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797F4C-2530-4354-A929-8030FBD2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420" y="1017269"/>
            <a:ext cx="3107788" cy="531203"/>
          </a:xfrm>
        </p:spPr>
        <p:txBody>
          <a:bodyPr>
            <a:noAutofit/>
          </a:bodyPr>
          <a:lstStyle/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網站主要功能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C5371C57-4AC7-437D-87F1-59054A390203}"/>
              </a:ext>
            </a:extLst>
          </p:cNvPr>
          <p:cNvSpPr txBox="1">
            <a:spLocks/>
          </p:cNvSpPr>
          <p:nvPr/>
        </p:nvSpPr>
        <p:spPr>
          <a:xfrm>
            <a:off x="2598419" y="1778112"/>
            <a:ext cx="6862103" cy="375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</a:pP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提供消費者預訂商品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  <a:p>
            <a:pPr marL="742950" indent="-742950" algn="l">
              <a:buAutoNum type="arabicPeriod"/>
            </a:pP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發布店家最新資訊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  <a:p>
            <a:pPr marL="742950" indent="-742950" algn="l">
              <a:buAutoNum type="arabicPeriod"/>
            </a:pP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網頁宣傳，刺激消費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  <a:p>
            <a:pPr marL="742950" indent="-742950" algn="l">
              <a:buAutoNum type="arabicPeriod"/>
            </a:pP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方便店家統計訂單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  <a:p>
            <a:pPr marL="742950" indent="-742950" algn="l">
              <a:buAutoNum type="arabicPeriod"/>
            </a:pP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541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797F4C-2530-4354-A929-8030FBD2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420" y="1017269"/>
            <a:ext cx="2052888" cy="531203"/>
          </a:xfrm>
        </p:spPr>
        <p:txBody>
          <a:bodyPr>
            <a:noAutofit/>
          </a:bodyPr>
          <a:lstStyle/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網站架構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CDA92EF-6D6A-42D5-AD6B-32B203F1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8419" y="1964331"/>
            <a:ext cx="7026985" cy="32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4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2598419" y="1017270"/>
            <a:ext cx="2052887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操作流程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859E658A-4F9A-4C18-B869-BB0BF3727772}"/>
              </a:ext>
            </a:extLst>
          </p:cNvPr>
          <p:cNvSpPr txBox="1">
            <a:spLocks/>
          </p:cNvSpPr>
          <p:nvPr/>
        </p:nvSpPr>
        <p:spPr>
          <a:xfrm>
            <a:off x="2598419" y="1891314"/>
            <a:ext cx="6959396" cy="347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顧客購物流程 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: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 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主頁 → 登入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(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或註冊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)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 → 商品頁→ 將商品加入購物車 → 購物車介面填寫資料 → 送出訂單 → 轉跳訂單頁→ 確認訂單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管理者流程 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: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 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主頁 → 登入 → 訂單頁 → 確認訂單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59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主頁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368000"/>
            <a:ext cx="8537600" cy="48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商品頁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368000"/>
            <a:ext cx="8537600" cy="48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商品頁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(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購物車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1" y="1368000"/>
            <a:ext cx="8537598" cy="48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訂單頁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1" y="1368000"/>
            <a:ext cx="8537598" cy="48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9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修改會員資料頁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1" y="1368000"/>
            <a:ext cx="8537598" cy="48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116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DessertShop</dc:title>
  <dc:creator>藍 玈</dc:creator>
  <cp:lastModifiedBy>藍 玈</cp:lastModifiedBy>
  <cp:revision>16</cp:revision>
  <dcterms:created xsi:type="dcterms:W3CDTF">2020-06-30T20:05:28Z</dcterms:created>
  <dcterms:modified xsi:type="dcterms:W3CDTF">2020-07-01T05:02:12Z</dcterms:modified>
</cp:coreProperties>
</file>