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5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5B1"/>
    <a:srgbClr val="2435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338A5-3B23-4EA1-AFF6-32B0F2840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CD9BBA-90E3-4785-8D4C-1E6F585FD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799E2C-9F02-48F4-92D5-558C31EA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C961-BF9C-4C9D-940E-1E8F16F55FC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B456CF-3CAC-4A0E-9244-D22E1785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1D7D8E-C2C0-4A68-B87A-AF6FD8F3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135-92F7-4757-B172-5C118C229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3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C4D61-7F46-4EB9-A47D-878CA95A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8BD55B-8A6C-4C8B-A1DC-E8271F9C9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52BD3-7DF6-41D6-BC4E-0C9593C2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C961-BF9C-4C9D-940E-1E8F16F55FC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362BE0-D7E4-405C-8814-B63445BF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350DAB-2112-4F59-A9F1-D8D246A2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135-92F7-4757-B172-5C118C229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1BEA352-0B1A-4B88-8508-6FC13C3B1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F53787-58D8-434B-9EE1-2C6881EA6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38F1A4-2058-42C6-B447-3151CE03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C961-BF9C-4C9D-940E-1E8F16F55FC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02B295-0F4B-4286-BF3D-C4A7AB0D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7E2A53-82A7-4F95-8B04-0287C61C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135-92F7-4757-B172-5C118C229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82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F21E4-5148-4B91-A350-D71F6C3B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32731A-8CEC-424F-8F60-E5A8D343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0FCADD-DC60-4654-9639-31240324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C961-BF9C-4C9D-940E-1E8F16F55FC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9DB720-F15B-4F4B-BDA4-F4BD71AB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3165C6-83E7-495F-BD97-A8AB3641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135-92F7-4757-B172-5C118C229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11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54F46-614B-49E0-990F-CA5E721E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C9692F-E1A4-4D22-A172-284FA56BA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7E4C54-E305-450A-9022-C2E26B8A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C961-BF9C-4C9D-940E-1E8F16F55FC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20A5D-4072-45D8-BE2A-076DD6F7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143F2C-BA09-4CB4-B37B-B3CE08A1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135-92F7-4757-B172-5C118C229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45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CC80F-C8F6-4B81-B1DB-4EDA4079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E2E2B6-2279-4547-ABBD-5CF469BF8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67BF38-4A5F-48B3-9AEF-292C3EB64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0C8FBC-6EC1-4786-9ABB-CABE9E1F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C961-BF9C-4C9D-940E-1E8F16F55FC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C85A82-F128-464F-A200-5016B893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5DA7AE-0B92-48AD-8728-C9CCF2E3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135-92F7-4757-B172-5C118C229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83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1B7DA0-651C-4387-9B8A-AD9A1DD8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265F4A-6DA7-4D11-9EFB-B392C7511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3E4F8D-F9FC-4A1F-B8C8-14B3260D3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9E61E3C-5274-4AE0-BDEC-EAF87F370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BC78BB-F39E-4F5E-9915-7B3571D1E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8B34F06-DA52-4870-87AB-D9687E70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C961-BF9C-4C9D-940E-1E8F16F55FC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05842A-165B-425E-ADBF-FC54CC85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576EC8-1874-4C82-A0BC-CF408D65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135-92F7-4757-B172-5C118C229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F7AC5-F8C2-4745-AED6-BDFBD1F1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976B01B-27FC-4E36-87E5-E2791FBD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C961-BF9C-4C9D-940E-1E8F16F55FC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2DF830-849B-4AFA-B8C8-C6DB9490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290806-FF55-4AFA-BF72-8545FFA1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135-92F7-4757-B172-5C118C229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88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3DE89CD-5024-4802-82CB-9BBF843E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C961-BF9C-4C9D-940E-1E8F16F55FC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8A1BD4-ADEB-4DD3-8F6E-A5238F64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260CFB-5637-45A1-AE32-D1A77763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135-92F7-4757-B172-5C118C229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26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F751C8-C966-42BC-A1B6-07098F7D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1C017-F39F-47BE-A613-6B5A178DF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146CE4-1683-4742-9743-6B6FD8E21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A20625-2B46-49FA-A1FB-1708B394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C961-BF9C-4C9D-940E-1E8F16F55FC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4375B4-D69A-43FC-9A09-AB72450E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1C3E38-331A-4702-8D67-C78BA722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135-92F7-4757-B172-5C118C229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06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7DA09-9C45-4550-A6EB-D3FD31F5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607CA5-FB0A-47A9-BF1D-8CE5B700F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FE132E-6997-4CE3-96DE-115ADD266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160493-1671-49CD-9C73-19E1FE97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C961-BF9C-4C9D-940E-1E8F16F55FC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1409B8-99B9-4D12-BB96-9744D121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06A024-9EF8-4C10-B546-1DF782F2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7135-92F7-4757-B172-5C118C229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3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F269F5B-3609-4182-BA00-9A296E38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1D3C1E-68C1-49DC-AAF7-801654166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A1549F-38B9-430C-B096-E096417B1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C961-BF9C-4C9D-940E-1E8F16F55FC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F11BD1-7E51-4839-ABD4-889CD95CD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4D4363-C01C-4616-AD4F-326FE6D10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37135-92F7-4757-B172-5C118C229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93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1797F4C-2530-4354-A929-8030FBD2D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889" y="4980108"/>
            <a:ext cx="3238222" cy="905072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+mj-cs"/>
              </a:rPr>
              <a:t>組員 </a:t>
            </a:r>
            <a:r>
              <a:rPr lang="en-US" altLang="zh-TW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+mj-cs"/>
              </a:rPr>
              <a:t>:</a:t>
            </a:r>
            <a:r>
              <a:rPr lang="zh-TW" altLang="en-US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+mj-cs"/>
              </a:rPr>
              <a:t> </a:t>
            </a:r>
            <a:r>
              <a:rPr lang="en-US" altLang="zh-TW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+mj-cs"/>
              </a:rPr>
              <a:t>40518116 </a:t>
            </a:r>
            <a:r>
              <a:rPr lang="zh-TW" altLang="en-US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+mj-cs"/>
              </a:rPr>
              <a:t>黃舜鍟</a:t>
            </a:r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  <a:p>
            <a:pPr algn="l"/>
            <a:r>
              <a:rPr lang="en-US" altLang="zh-TW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+mj-cs"/>
              </a:rPr>
              <a:t>            40518114 </a:t>
            </a:r>
            <a:r>
              <a:rPr lang="zh-TW" altLang="en-US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+mj-cs"/>
              </a:rPr>
              <a:t>楊嘉華</a:t>
            </a:r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1024D0F-595A-4F8A-90EA-015F224DF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431877"/>
            <a:ext cx="6096000" cy="1994246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4C19DC63-4DBA-434C-8AC1-415E2EB0BEB5}"/>
              </a:ext>
            </a:extLst>
          </p:cNvPr>
          <p:cNvGrpSpPr/>
          <p:nvPr/>
        </p:nvGrpSpPr>
        <p:grpSpPr>
          <a:xfrm>
            <a:off x="-582929" y="864870"/>
            <a:ext cx="3055620" cy="152400"/>
            <a:chOff x="-819149" y="575310"/>
            <a:chExt cx="3055620" cy="152400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A29194-5563-4DA4-9181-07B59C15FA6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70E1B9C-2457-4DB7-81F0-A707676029B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FFF49C5-8721-428E-A0E5-A9F9C6248297}"/>
              </a:ext>
            </a:extLst>
          </p:cNvPr>
          <p:cNvGrpSpPr/>
          <p:nvPr/>
        </p:nvGrpSpPr>
        <p:grpSpPr>
          <a:xfrm>
            <a:off x="9730740" y="5847080"/>
            <a:ext cx="3055620" cy="152400"/>
            <a:chOff x="-819149" y="575310"/>
            <a:chExt cx="3055620" cy="1524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51D172C-2205-4D00-B834-AB8610F6A09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5DC8991-9D85-44D5-BF71-21BD2CF8D0F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715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1797F4C-2530-4354-A929-8030FBD2D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8420" y="1017269"/>
            <a:ext cx="2052888" cy="531203"/>
          </a:xfrm>
        </p:spPr>
        <p:txBody>
          <a:bodyPr>
            <a:noAutofit/>
          </a:bodyPr>
          <a:lstStyle/>
          <a:p>
            <a:pPr algn="l"/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+mj-cs"/>
              </a:rPr>
              <a:t>網站架構</a:t>
            </a:r>
            <a:endParaRPr lang="en-US" altLang="zh-TW" sz="3600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C19DC63-4DBA-434C-8AC1-415E2EB0BEB5}"/>
              </a:ext>
            </a:extLst>
          </p:cNvPr>
          <p:cNvGrpSpPr/>
          <p:nvPr/>
        </p:nvGrpSpPr>
        <p:grpSpPr>
          <a:xfrm>
            <a:off x="-582929" y="864870"/>
            <a:ext cx="3055620" cy="152400"/>
            <a:chOff x="-819149" y="575310"/>
            <a:chExt cx="3055620" cy="152400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A29194-5563-4DA4-9181-07B59C15FA6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70E1B9C-2457-4DB7-81F0-A707676029B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FFF49C5-8721-428E-A0E5-A9F9C6248297}"/>
              </a:ext>
            </a:extLst>
          </p:cNvPr>
          <p:cNvGrpSpPr/>
          <p:nvPr/>
        </p:nvGrpSpPr>
        <p:grpSpPr>
          <a:xfrm>
            <a:off x="9730740" y="5847080"/>
            <a:ext cx="3055620" cy="152400"/>
            <a:chOff x="-819149" y="575310"/>
            <a:chExt cx="3055620" cy="1524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51D172C-2205-4D00-B834-AB8610F6A09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5DC8991-9D85-44D5-BF71-21BD2CF8D0F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副標題 2">
            <a:extLst>
              <a:ext uri="{FF2B5EF4-FFF2-40B4-BE49-F238E27FC236}">
                <a16:creationId xmlns:a16="http://schemas.microsoft.com/office/drawing/2014/main" id="{6CE8234E-28A8-4981-9FB8-B3A153C12B7A}"/>
              </a:ext>
            </a:extLst>
          </p:cNvPr>
          <p:cNvSpPr txBox="1">
            <a:spLocks/>
          </p:cNvSpPr>
          <p:nvPr/>
        </p:nvSpPr>
        <p:spPr>
          <a:xfrm>
            <a:off x="2598420" y="3915564"/>
            <a:ext cx="3238222" cy="90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0CDA92EF-6D6A-42D5-AD6B-32B203F12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20" y="1891314"/>
            <a:ext cx="62103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1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4C19DC63-4DBA-434C-8AC1-415E2EB0BEB5}"/>
              </a:ext>
            </a:extLst>
          </p:cNvPr>
          <p:cNvGrpSpPr/>
          <p:nvPr/>
        </p:nvGrpSpPr>
        <p:grpSpPr>
          <a:xfrm>
            <a:off x="-582929" y="864870"/>
            <a:ext cx="3055620" cy="152400"/>
            <a:chOff x="-819149" y="575310"/>
            <a:chExt cx="3055620" cy="152400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A29194-5563-4DA4-9181-07B59C15FA6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70E1B9C-2457-4DB7-81F0-A707676029B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FFF49C5-8721-428E-A0E5-A9F9C6248297}"/>
              </a:ext>
            </a:extLst>
          </p:cNvPr>
          <p:cNvGrpSpPr/>
          <p:nvPr/>
        </p:nvGrpSpPr>
        <p:grpSpPr>
          <a:xfrm>
            <a:off x="9730740" y="5847080"/>
            <a:ext cx="3055620" cy="152400"/>
            <a:chOff x="-819149" y="575310"/>
            <a:chExt cx="3055620" cy="1524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51D172C-2205-4D00-B834-AB8610F6A09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5DC8991-9D85-44D5-BF71-21BD2CF8D0F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副標題 2">
            <a:extLst>
              <a:ext uri="{FF2B5EF4-FFF2-40B4-BE49-F238E27FC236}">
                <a16:creationId xmlns:a16="http://schemas.microsoft.com/office/drawing/2014/main" id="{6CE8234E-28A8-4981-9FB8-B3A153C12B7A}"/>
              </a:ext>
            </a:extLst>
          </p:cNvPr>
          <p:cNvSpPr txBox="1">
            <a:spLocks/>
          </p:cNvSpPr>
          <p:nvPr/>
        </p:nvSpPr>
        <p:spPr>
          <a:xfrm>
            <a:off x="2598420" y="3915564"/>
            <a:ext cx="3238222" cy="90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2D09F039-542B-431C-A987-FEEB5A5B89DD}"/>
              </a:ext>
            </a:extLst>
          </p:cNvPr>
          <p:cNvSpPr txBox="1">
            <a:spLocks/>
          </p:cNvSpPr>
          <p:nvPr/>
        </p:nvSpPr>
        <p:spPr>
          <a:xfrm>
            <a:off x="2598419" y="1017270"/>
            <a:ext cx="2052887" cy="544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操作流程</a:t>
            </a:r>
            <a:endParaRPr lang="en-US" altLang="zh-TW" sz="3600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859E658A-4F9A-4C18-B869-BB0BF3727772}"/>
              </a:ext>
            </a:extLst>
          </p:cNvPr>
          <p:cNvSpPr txBox="1">
            <a:spLocks/>
          </p:cNvSpPr>
          <p:nvPr/>
        </p:nvSpPr>
        <p:spPr>
          <a:xfrm>
            <a:off x="2598419" y="1891314"/>
            <a:ext cx="6959396" cy="347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顧客購物流程 </a:t>
            </a:r>
            <a:r>
              <a:rPr lang="en-US" altLang="zh-TW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:</a:t>
            </a:r>
            <a:r>
              <a:rPr lang="zh-TW" altLang="en-US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 </a:t>
            </a:r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</a:endParaRPr>
          </a:p>
          <a:p>
            <a:pPr algn="l"/>
            <a:r>
              <a:rPr lang="zh-TW" altLang="en-US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主頁 → 登入</a:t>
            </a:r>
            <a:r>
              <a:rPr lang="en-US" altLang="zh-TW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(</a:t>
            </a:r>
            <a:r>
              <a:rPr lang="zh-TW" altLang="en-US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或註冊</a:t>
            </a:r>
            <a:r>
              <a:rPr lang="en-US" altLang="zh-TW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)</a:t>
            </a:r>
            <a:r>
              <a:rPr lang="zh-TW" altLang="en-US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 → 商品頁→ 將商品加入購物車 → 購物車介面填寫資料 → 送出訂單 → 轉跳訂單頁→ 確認訂單</a:t>
            </a:r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</a:endParaRPr>
          </a:p>
          <a:p>
            <a:pPr algn="l"/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</a:endParaRPr>
          </a:p>
          <a:p>
            <a:pPr algn="l"/>
            <a:r>
              <a:rPr lang="zh-TW" altLang="en-US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管理者流程 </a:t>
            </a:r>
            <a:r>
              <a:rPr lang="en-US" altLang="zh-TW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:</a:t>
            </a:r>
            <a:r>
              <a:rPr lang="zh-TW" altLang="en-US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 </a:t>
            </a:r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</a:endParaRPr>
          </a:p>
          <a:p>
            <a:pPr algn="l"/>
            <a:r>
              <a:rPr lang="zh-TW" altLang="en-US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主頁 → 登入 → 訂單頁 → 確認訂單</a:t>
            </a:r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59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4C19DC63-4DBA-434C-8AC1-415E2EB0BEB5}"/>
              </a:ext>
            </a:extLst>
          </p:cNvPr>
          <p:cNvGrpSpPr/>
          <p:nvPr/>
        </p:nvGrpSpPr>
        <p:grpSpPr>
          <a:xfrm>
            <a:off x="-582929" y="864870"/>
            <a:ext cx="3055620" cy="152400"/>
            <a:chOff x="-819149" y="575310"/>
            <a:chExt cx="3055620" cy="152400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A29194-5563-4DA4-9181-07B59C15FA6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70E1B9C-2457-4DB7-81F0-A707676029B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FFF49C5-8721-428E-A0E5-A9F9C6248297}"/>
              </a:ext>
            </a:extLst>
          </p:cNvPr>
          <p:cNvGrpSpPr/>
          <p:nvPr/>
        </p:nvGrpSpPr>
        <p:grpSpPr>
          <a:xfrm>
            <a:off x="9730740" y="5847080"/>
            <a:ext cx="3055620" cy="152400"/>
            <a:chOff x="-819149" y="575310"/>
            <a:chExt cx="3055620" cy="1524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51D172C-2205-4D00-B834-AB8610F6A09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5DC8991-9D85-44D5-BF71-21BD2CF8D0F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副標題 2">
            <a:extLst>
              <a:ext uri="{FF2B5EF4-FFF2-40B4-BE49-F238E27FC236}">
                <a16:creationId xmlns:a16="http://schemas.microsoft.com/office/drawing/2014/main" id="{6CE8234E-28A8-4981-9FB8-B3A153C12B7A}"/>
              </a:ext>
            </a:extLst>
          </p:cNvPr>
          <p:cNvSpPr txBox="1">
            <a:spLocks/>
          </p:cNvSpPr>
          <p:nvPr/>
        </p:nvSpPr>
        <p:spPr>
          <a:xfrm>
            <a:off x="2598420" y="3915564"/>
            <a:ext cx="3238222" cy="90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2D09F039-542B-431C-A987-FEEB5A5B89DD}"/>
              </a:ext>
            </a:extLst>
          </p:cNvPr>
          <p:cNvSpPr txBox="1">
            <a:spLocks/>
          </p:cNvSpPr>
          <p:nvPr/>
        </p:nvSpPr>
        <p:spPr>
          <a:xfrm>
            <a:off x="1828800" y="592594"/>
            <a:ext cx="5747982" cy="544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網頁畫面 </a:t>
            </a:r>
            <a:r>
              <a:rPr lang="en-US" altLang="zh-TW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- </a:t>
            </a:r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主頁</a:t>
            </a:r>
            <a:endParaRPr lang="en-US" altLang="zh-TW" sz="3600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406803E-B5A6-4B03-B4D3-CABCE92FD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8800" y="1368000"/>
            <a:ext cx="8537600" cy="48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4C19DC63-4DBA-434C-8AC1-415E2EB0BEB5}"/>
              </a:ext>
            </a:extLst>
          </p:cNvPr>
          <p:cNvGrpSpPr/>
          <p:nvPr/>
        </p:nvGrpSpPr>
        <p:grpSpPr>
          <a:xfrm>
            <a:off x="-582929" y="864870"/>
            <a:ext cx="3055620" cy="152400"/>
            <a:chOff x="-819149" y="575310"/>
            <a:chExt cx="3055620" cy="152400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A29194-5563-4DA4-9181-07B59C15FA6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70E1B9C-2457-4DB7-81F0-A707676029B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FFF49C5-8721-428E-A0E5-A9F9C6248297}"/>
              </a:ext>
            </a:extLst>
          </p:cNvPr>
          <p:cNvGrpSpPr/>
          <p:nvPr/>
        </p:nvGrpSpPr>
        <p:grpSpPr>
          <a:xfrm>
            <a:off x="9730740" y="5847080"/>
            <a:ext cx="3055620" cy="152400"/>
            <a:chOff x="-819149" y="575310"/>
            <a:chExt cx="3055620" cy="1524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51D172C-2205-4D00-B834-AB8610F6A09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5DC8991-9D85-44D5-BF71-21BD2CF8D0F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副標題 2">
            <a:extLst>
              <a:ext uri="{FF2B5EF4-FFF2-40B4-BE49-F238E27FC236}">
                <a16:creationId xmlns:a16="http://schemas.microsoft.com/office/drawing/2014/main" id="{6CE8234E-28A8-4981-9FB8-B3A153C12B7A}"/>
              </a:ext>
            </a:extLst>
          </p:cNvPr>
          <p:cNvSpPr txBox="1">
            <a:spLocks/>
          </p:cNvSpPr>
          <p:nvPr/>
        </p:nvSpPr>
        <p:spPr>
          <a:xfrm>
            <a:off x="2598420" y="3915564"/>
            <a:ext cx="3238222" cy="90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2D09F039-542B-431C-A987-FEEB5A5B89DD}"/>
              </a:ext>
            </a:extLst>
          </p:cNvPr>
          <p:cNvSpPr txBox="1">
            <a:spLocks/>
          </p:cNvSpPr>
          <p:nvPr/>
        </p:nvSpPr>
        <p:spPr>
          <a:xfrm>
            <a:off x="1828800" y="592594"/>
            <a:ext cx="5747982" cy="544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網頁畫面 </a:t>
            </a:r>
            <a:r>
              <a:rPr lang="en-US" altLang="zh-TW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- </a:t>
            </a:r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商品頁</a:t>
            </a:r>
            <a:endParaRPr lang="en-US" altLang="zh-TW" sz="3600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406803E-B5A6-4B03-B4D3-CABCE92FD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8800" y="1368000"/>
            <a:ext cx="8537600" cy="480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6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4C19DC63-4DBA-434C-8AC1-415E2EB0BEB5}"/>
              </a:ext>
            </a:extLst>
          </p:cNvPr>
          <p:cNvGrpSpPr/>
          <p:nvPr/>
        </p:nvGrpSpPr>
        <p:grpSpPr>
          <a:xfrm>
            <a:off x="-582929" y="864870"/>
            <a:ext cx="3055620" cy="152400"/>
            <a:chOff x="-819149" y="575310"/>
            <a:chExt cx="3055620" cy="152400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A29194-5563-4DA4-9181-07B59C15FA6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70E1B9C-2457-4DB7-81F0-A707676029B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FFF49C5-8721-428E-A0E5-A9F9C6248297}"/>
              </a:ext>
            </a:extLst>
          </p:cNvPr>
          <p:cNvGrpSpPr/>
          <p:nvPr/>
        </p:nvGrpSpPr>
        <p:grpSpPr>
          <a:xfrm>
            <a:off x="9730740" y="5847080"/>
            <a:ext cx="3055620" cy="152400"/>
            <a:chOff x="-819149" y="575310"/>
            <a:chExt cx="3055620" cy="1524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51D172C-2205-4D00-B834-AB8610F6A09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5DC8991-9D85-44D5-BF71-21BD2CF8D0F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副標題 2">
            <a:extLst>
              <a:ext uri="{FF2B5EF4-FFF2-40B4-BE49-F238E27FC236}">
                <a16:creationId xmlns:a16="http://schemas.microsoft.com/office/drawing/2014/main" id="{6CE8234E-28A8-4981-9FB8-B3A153C12B7A}"/>
              </a:ext>
            </a:extLst>
          </p:cNvPr>
          <p:cNvSpPr txBox="1">
            <a:spLocks/>
          </p:cNvSpPr>
          <p:nvPr/>
        </p:nvSpPr>
        <p:spPr>
          <a:xfrm>
            <a:off x="2598420" y="3915564"/>
            <a:ext cx="3238222" cy="90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2D09F039-542B-431C-A987-FEEB5A5B89DD}"/>
              </a:ext>
            </a:extLst>
          </p:cNvPr>
          <p:cNvSpPr txBox="1">
            <a:spLocks/>
          </p:cNvSpPr>
          <p:nvPr/>
        </p:nvSpPr>
        <p:spPr>
          <a:xfrm>
            <a:off x="1828800" y="592594"/>
            <a:ext cx="5747982" cy="544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網頁畫面 </a:t>
            </a:r>
            <a:r>
              <a:rPr lang="en-US" altLang="zh-TW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- </a:t>
            </a:r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商品頁</a:t>
            </a:r>
            <a:r>
              <a:rPr lang="en-US" altLang="zh-TW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(</a:t>
            </a:r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購物車</a:t>
            </a:r>
            <a:r>
              <a:rPr lang="en-US" altLang="zh-TW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406803E-B5A6-4B03-B4D3-CABCE92FD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8801" y="1368000"/>
            <a:ext cx="8537598" cy="480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3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4C19DC63-4DBA-434C-8AC1-415E2EB0BEB5}"/>
              </a:ext>
            </a:extLst>
          </p:cNvPr>
          <p:cNvGrpSpPr/>
          <p:nvPr/>
        </p:nvGrpSpPr>
        <p:grpSpPr>
          <a:xfrm>
            <a:off x="-582929" y="864870"/>
            <a:ext cx="3055620" cy="152400"/>
            <a:chOff x="-819149" y="575310"/>
            <a:chExt cx="3055620" cy="152400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A29194-5563-4DA4-9181-07B59C15FA6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70E1B9C-2457-4DB7-81F0-A707676029B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FFF49C5-8721-428E-A0E5-A9F9C6248297}"/>
              </a:ext>
            </a:extLst>
          </p:cNvPr>
          <p:cNvGrpSpPr/>
          <p:nvPr/>
        </p:nvGrpSpPr>
        <p:grpSpPr>
          <a:xfrm>
            <a:off x="9730740" y="5847080"/>
            <a:ext cx="3055620" cy="152400"/>
            <a:chOff x="-819149" y="575310"/>
            <a:chExt cx="3055620" cy="1524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51D172C-2205-4D00-B834-AB8610F6A09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5DC8991-9D85-44D5-BF71-21BD2CF8D0F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副標題 2">
            <a:extLst>
              <a:ext uri="{FF2B5EF4-FFF2-40B4-BE49-F238E27FC236}">
                <a16:creationId xmlns:a16="http://schemas.microsoft.com/office/drawing/2014/main" id="{6CE8234E-28A8-4981-9FB8-B3A153C12B7A}"/>
              </a:ext>
            </a:extLst>
          </p:cNvPr>
          <p:cNvSpPr txBox="1">
            <a:spLocks/>
          </p:cNvSpPr>
          <p:nvPr/>
        </p:nvSpPr>
        <p:spPr>
          <a:xfrm>
            <a:off x="2598420" y="3915564"/>
            <a:ext cx="3238222" cy="90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2D09F039-542B-431C-A987-FEEB5A5B89DD}"/>
              </a:ext>
            </a:extLst>
          </p:cNvPr>
          <p:cNvSpPr txBox="1">
            <a:spLocks/>
          </p:cNvSpPr>
          <p:nvPr/>
        </p:nvSpPr>
        <p:spPr>
          <a:xfrm>
            <a:off x="1828800" y="592594"/>
            <a:ext cx="5747982" cy="544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網頁畫面 </a:t>
            </a:r>
            <a:r>
              <a:rPr lang="en-US" altLang="zh-TW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- </a:t>
            </a:r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訂單頁</a:t>
            </a:r>
            <a:endParaRPr lang="en-US" altLang="zh-TW" sz="3600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406803E-B5A6-4B03-B4D3-CABCE92FD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8801" y="1368000"/>
            <a:ext cx="8537598" cy="480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9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4C19DC63-4DBA-434C-8AC1-415E2EB0BEB5}"/>
              </a:ext>
            </a:extLst>
          </p:cNvPr>
          <p:cNvGrpSpPr/>
          <p:nvPr/>
        </p:nvGrpSpPr>
        <p:grpSpPr>
          <a:xfrm>
            <a:off x="-582929" y="864870"/>
            <a:ext cx="3055620" cy="152400"/>
            <a:chOff x="-819149" y="575310"/>
            <a:chExt cx="3055620" cy="152400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A29194-5563-4DA4-9181-07B59C15FA6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70E1B9C-2457-4DB7-81F0-A707676029B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FFF49C5-8721-428E-A0E5-A9F9C6248297}"/>
              </a:ext>
            </a:extLst>
          </p:cNvPr>
          <p:cNvGrpSpPr/>
          <p:nvPr/>
        </p:nvGrpSpPr>
        <p:grpSpPr>
          <a:xfrm>
            <a:off x="9730740" y="5847080"/>
            <a:ext cx="3055620" cy="152400"/>
            <a:chOff x="-819149" y="575310"/>
            <a:chExt cx="3055620" cy="1524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51D172C-2205-4D00-B834-AB8610F6A09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32461" y="-8763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5DC8991-9D85-44D5-BF71-21BD2CF8D0F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4861" y="-723900"/>
              <a:ext cx="0" cy="2903220"/>
            </a:xfrm>
            <a:prstGeom prst="line">
              <a:avLst/>
            </a:prstGeom>
            <a:ln w="25400">
              <a:solidFill>
                <a:srgbClr val="F2E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副標題 2">
            <a:extLst>
              <a:ext uri="{FF2B5EF4-FFF2-40B4-BE49-F238E27FC236}">
                <a16:creationId xmlns:a16="http://schemas.microsoft.com/office/drawing/2014/main" id="{6CE8234E-28A8-4981-9FB8-B3A153C12B7A}"/>
              </a:ext>
            </a:extLst>
          </p:cNvPr>
          <p:cNvSpPr txBox="1">
            <a:spLocks/>
          </p:cNvSpPr>
          <p:nvPr/>
        </p:nvSpPr>
        <p:spPr>
          <a:xfrm>
            <a:off x="2598420" y="3915564"/>
            <a:ext cx="3238222" cy="90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TW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+mj-cs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2D09F039-542B-431C-A987-FEEB5A5B89DD}"/>
              </a:ext>
            </a:extLst>
          </p:cNvPr>
          <p:cNvSpPr txBox="1">
            <a:spLocks/>
          </p:cNvSpPr>
          <p:nvPr/>
        </p:nvSpPr>
        <p:spPr>
          <a:xfrm>
            <a:off x="1828800" y="592594"/>
            <a:ext cx="5747982" cy="544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網頁畫面 </a:t>
            </a:r>
            <a:r>
              <a:rPr lang="en-US" altLang="zh-TW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- </a:t>
            </a:r>
            <a:r>
              <a:rPr lang="zh-TW" altLang="en-US" sz="3600" dirty="0">
                <a:solidFill>
                  <a:srgbClr val="F2E5B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</a:rPr>
              <a:t>修改會員資料頁</a:t>
            </a:r>
            <a:endParaRPr lang="en-US" altLang="zh-TW" sz="3600" dirty="0">
              <a:solidFill>
                <a:srgbClr val="F2E5B1"/>
              </a:solidFill>
              <a:latin typeface="Calibri Light" panose="020F0302020204030204" pitchFamily="34" charset="0"/>
              <a:ea typeface="Microsoft YaHei Light" panose="020B0502040204020203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406803E-B5A6-4B03-B4D3-CABCE92FD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8801" y="1368000"/>
            <a:ext cx="8537598" cy="480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4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96</Words>
  <Application>Microsoft Office PowerPoint</Application>
  <PresentationFormat>寬螢幕</PresentationFormat>
  <Paragraphs>14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DessertShop</dc:title>
  <dc:creator>藍 玈</dc:creator>
  <cp:lastModifiedBy>藍 玈</cp:lastModifiedBy>
  <cp:revision>12</cp:revision>
  <dcterms:created xsi:type="dcterms:W3CDTF">2020-06-30T20:05:28Z</dcterms:created>
  <dcterms:modified xsi:type="dcterms:W3CDTF">2020-07-01T01:03:42Z</dcterms:modified>
</cp:coreProperties>
</file>