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1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61" d="100"/>
          <a:sy n="61" d="100"/>
        </p:scale>
        <p:origin x="884" y="5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11/26/2024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tella-a-teta-524384243/overlay/about-this-profil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INTRODUCTION: </a:t>
            </a:r>
            <a:br>
              <a:rPr lang="en-US" dirty="0"/>
            </a:br>
            <a:r>
              <a:rPr lang="en-US" dirty="0"/>
              <a:t>TETA STELLA &amp; </a:t>
            </a:r>
            <a:r>
              <a:rPr lang="en-US" dirty="0">
                <a:hlinkClick r:id="rId3"/>
              </a:rPr>
              <a:t>LinkedIn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7346732" cy="3904488"/>
          </a:xfrm>
        </p:spPr>
        <p:txBody>
          <a:bodyPr>
            <a:noAutofit/>
          </a:bodyPr>
          <a:lstStyle/>
          <a:p>
            <a:r>
              <a:rPr lang="en-US" sz="2400" dirty="0"/>
              <a:t>My name is Teta Anny Stella, I am currently enrolled in Software engineering at Adventist University of Central Africa, and I’m in my second year.  </a:t>
            </a:r>
          </a:p>
          <a:p>
            <a:r>
              <a:rPr lang="en-US" sz="2400" dirty="0"/>
              <a:t>I constantly use digital tools such as code editors, search engines and other academic resources to enhance my learning, complete projects, and learn more about the world of software development.</a:t>
            </a:r>
          </a:p>
          <a:p>
            <a:r>
              <a:rPr lang="en-US" sz="2400" dirty="0"/>
              <a:t>I expect to gain experience with PL/SQL, and learn how to design, implement, and manage databases. I also hope to understand more about advanced database concepts.</a:t>
            </a:r>
          </a:p>
          <a:p>
            <a:r>
              <a:rPr lang="en-US" sz="2400" dirty="0"/>
              <a:t>What you may not know about me is I have only ever been to three other countries but would like to see more.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t="11652" b="11652"/>
          <a:stretch/>
        </p:blipFill>
        <p:spPr>
          <a:xfrm>
            <a:off x="8723586" y="-20757"/>
            <a:ext cx="3489050" cy="5049958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{25C4C585-C897-415E-A893-74BD536390CF}tf11964407_win32</Template>
  <TotalTime>102</TotalTime>
  <Words>128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Gill Sans Nova Light</vt:lpstr>
      <vt:lpstr>Sagona Book</vt:lpstr>
      <vt:lpstr>Custom</vt:lpstr>
      <vt:lpstr>PERSONAL INTRODUCTION:  TETA STELLA &amp; LinkedIn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Teta Stella</dc:creator>
  <cp:lastModifiedBy>Teta Stella</cp:lastModifiedBy>
  <cp:revision>2</cp:revision>
  <dcterms:created xsi:type="dcterms:W3CDTF">2024-09-17T10:48:33Z</dcterms:created>
  <dcterms:modified xsi:type="dcterms:W3CDTF">2024-11-26T08:39:33Z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