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D5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4EBE2-8B17-A8AD-4310-D1ACD9649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08D2A-BF78-77B1-B5D9-5EB3D014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D472F-7DCC-A642-0527-8ED9FB4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E35A-B151-23B0-FF88-6B648744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6199C-72E0-8134-7822-EE056286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9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2B3DF-8C3F-2194-489F-08524271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97E02-D6BB-9149-373A-F16E8E8CF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FED4E-5AD9-B88E-C4BC-A69A7D5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634E1-3E31-B289-220C-B3FBFCFA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7AE9C-89F7-4F9A-291D-5BDAEB66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5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F41A9A-EE4B-EEB3-E765-277960E6B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E7495C-5A37-76AC-DCDF-CFAEFDDA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38ED7-BAA4-7059-0CD6-FE05650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AC4AA-50AB-5E2B-458C-0D8622E6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EB198-D0E2-1534-C5FD-44593485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506D5-E48E-1DC2-F3B5-FA4EEC9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830C5-280C-002D-7DE4-CA049ECB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0016-3DAA-10EC-6973-E93320E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AF1F9-85EC-5743-1C04-A34F8A0D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76ABB-0A9F-52ED-2712-6FC89D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3261-10B7-BB98-B700-7B5D0D5A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C1E05-0785-1517-DC0B-67695DEE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9456-45B4-3069-2C28-40EC9B2C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EBC7-C0A5-ED44-9612-BC9914AD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3D4E6-2CAE-4CE1-928A-9ADF8B26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D224D-402B-33B6-8F27-1E211341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11D05-CC8B-B8AB-2212-9EA27923D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416B1-F953-9D81-158A-83DEC413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2C77B-8C68-780B-0DDF-5C73EFBC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11CA3-F909-F129-B775-0DF1DA33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644A1-C094-A50D-DD1E-55B293AA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D0B99-763F-B2FF-D498-975AF9C3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6D168-24C2-55F5-E1E2-A4C3D589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3398D-334A-38DD-7C65-0F118D69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2EAA9-B4E6-0E23-25F1-B604F253E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48F5E0-B26F-D97A-A3BA-2E4DB3D4D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27AB-72A0-C922-838D-C6EDC8EC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8E4294-8971-4858-8E64-F190845C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6C8F3-CE56-8C10-948E-492DA84D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2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1F32-B87E-924B-0BD6-D6E3752E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51DF7A-30C8-E4A1-18A3-14A37128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8F83F9-3222-D26D-BE36-0D40DFE5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8DC9E-D5C5-7250-AE79-472AA271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5999AA-14B7-3795-F1E7-E5EB2B6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87CB0-9653-B440-F4A2-29340B4A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A1B05-DFA4-3E3C-FDB5-2642A0F6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497DB-C320-ED63-CBA3-B0AB359D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3DA10-E319-11E7-297A-2FDF3921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D0C13-70F7-F5BD-ABA6-482EE59DC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AD5A4-E38F-76AF-C5A0-AD0B08EC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082D6-5792-62B6-085E-A7E95A7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3D326-2A4C-E81A-AFEF-68674B4E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4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46A9-D875-1156-AF97-AAE93C9D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8E768A-FE6B-7130-B3A6-5EC609713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49319-5C52-E92A-1B7F-9DFD9C840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B10A6-455A-ACBD-F8D4-2B1AF20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0886F-536B-C9F4-B546-351D53B0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B6F01-98D5-E76B-4293-7BF4C3AB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7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45B199-2389-91BF-A52F-777F127E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9CF0C-F61A-040A-7D62-6C362824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A80E4-F1C4-670B-4B4B-B5C1B660F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3FCE-748D-43AE-AD10-8A666F8115CF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B0DBE-8C1F-65E4-F2E2-D8F464394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39466-EAF6-C190-E5F2-A7895D9D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D8B1-9CEE-4DAC-B088-F0F320AE2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12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1.jpeg"/><Relationship Id="rId5" Type="http://schemas.openxmlformats.org/officeDocument/2006/relationships/image" Target="../media/image3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A20D4AF9-B9DE-B779-A4E3-29205F719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23482" r="7282" b="38844"/>
          <a:stretch/>
        </p:blipFill>
        <p:spPr bwMode="auto">
          <a:xfrm rot="16200000">
            <a:off x="7869760" y="4286278"/>
            <a:ext cx="1920701" cy="86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ESP8266 – NodeMCU PinOut - StudioPieters®">
            <a:extLst>
              <a:ext uri="{FF2B5EF4-FFF2-40B4-BE49-F238E27FC236}">
                <a16:creationId xmlns:a16="http://schemas.microsoft.com/office/drawing/2014/main" id="{F555354B-BFEC-6F4A-DD4C-7ED2BFC5F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r="25939"/>
          <a:stretch/>
        </p:blipFill>
        <p:spPr bwMode="auto">
          <a:xfrm>
            <a:off x="1500283" y="2043965"/>
            <a:ext cx="2160782" cy="401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에듀이노-아두이노 전문 교육쇼핑몰">
            <a:extLst>
              <a:ext uri="{FF2B5EF4-FFF2-40B4-BE49-F238E27FC236}">
                <a16:creationId xmlns:a16="http://schemas.microsoft.com/office/drawing/2014/main" id="{C4114910-E0C7-8800-CAD0-C901DB710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t="22218" r="23818" b="22412"/>
          <a:stretch/>
        </p:blipFill>
        <p:spPr bwMode="auto">
          <a:xfrm>
            <a:off x="6635656" y="4079706"/>
            <a:ext cx="1463057" cy="150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DA5DC4-7F1F-B029-0987-4CAF0CCAEF96}"/>
              </a:ext>
            </a:extLst>
          </p:cNvPr>
          <p:cNvCxnSpPr>
            <a:cxnSpLocks/>
          </p:cNvCxnSpPr>
          <p:nvPr/>
        </p:nvCxnSpPr>
        <p:spPr>
          <a:xfrm>
            <a:off x="3529418" y="2941503"/>
            <a:ext cx="3931680" cy="1156678"/>
          </a:xfrm>
          <a:prstGeom prst="bentConnector3">
            <a:avLst>
              <a:gd name="adj1" fmla="val 100148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5904379-136F-B0BE-2BEA-336244FD4980}"/>
              </a:ext>
            </a:extLst>
          </p:cNvPr>
          <p:cNvCxnSpPr>
            <a:cxnSpLocks/>
          </p:cNvCxnSpPr>
          <p:nvPr/>
        </p:nvCxnSpPr>
        <p:spPr>
          <a:xfrm>
            <a:off x="3524270" y="3107282"/>
            <a:ext cx="4072899" cy="972424"/>
          </a:xfrm>
          <a:prstGeom prst="bentConnector3">
            <a:avLst>
              <a:gd name="adj1" fmla="val 100013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8E7355B-CC4D-28BF-820A-1A1FF97DD411}"/>
              </a:ext>
            </a:extLst>
          </p:cNvPr>
          <p:cNvCxnSpPr>
            <a:cxnSpLocks/>
          </p:cNvCxnSpPr>
          <p:nvPr/>
        </p:nvCxnSpPr>
        <p:spPr>
          <a:xfrm>
            <a:off x="3540126" y="3636796"/>
            <a:ext cx="3760407" cy="442910"/>
          </a:xfrm>
          <a:prstGeom prst="bentConnector3">
            <a:avLst>
              <a:gd name="adj1" fmla="val 10026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EC295AD-47B8-3655-DAF7-6935E8323373}"/>
              </a:ext>
            </a:extLst>
          </p:cNvPr>
          <p:cNvCxnSpPr>
            <a:cxnSpLocks/>
          </p:cNvCxnSpPr>
          <p:nvPr/>
        </p:nvCxnSpPr>
        <p:spPr>
          <a:xfrm>
            <a:off x="3524270" y="3823084"/>
            <a:ext cx="3640192" cy="258768"/>
          </a:xfrm>
          <a:prstGeom prst="bentConnector3">
            <a:avLst>
              <a:gd name="adj1" fmla="val 1001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2" name="Picture 8" descr="아두이노 강좌] 미세먼지 측정 센서를 이용한 LED 밝기 변화 관찰하기 : 네이버 블로그">
            <a:extLst>
              <a:ext uri="{FF2B5EF4-FFF2-40B4-BE49-F238E27FC236}">
                <a16:creationId xmlns:a16="http://schemas.microsoft.com/office/drawing/2014/main" id="{24F9416B-00C1-ED31-0047-2AE6E9309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4" r="3390"/>
          <a:stretch/>
        </p:blipFill>
        <p:spPr bwMode="auto">
          <a:xfrm rot="10800000">
            <a:off x="3794914" y="5310445"/>
            <a:ext cx="1781312" cy="13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Generation of Classic DHT11 Exits The Stage of History, Aosong  Electronics Launches DHT20 Temperature and Humidity Sensor-Product  News-Guangzhou Aosong Electronic Co., Ltd.">
            <a:extLst>
              <a:ext uri="{FF2B5EF4-FFF2-40B4-BE49-F238E27FC236}">
                <a16:creationId xmlns:a16="http://schemas.microsoft.com/office/drawing/2014/main" id="{08CB01DC-0373-4352-359B-7624F737D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6" t="13945" r="60166" b="16235"/>
          <a:stretch/>
        </p:blipFill>
        <p:spPr bwMode="auto">
          <a:xfrm>
            <a:off x="6193845" y="823573"/>
            <a:ext cx="693964" cy="125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마켓 - 고정저항10K옴x10개1/4W 5% 10키로옴 탄소피막저항">
            <a:extLst>
              <a:ext uri="{FF2B5EF4-FFF2-40B4-BE49-F238E27FC236}">
                <a16:creationId xmlns:a16="http://schemas.microsoft.com/office/drawing/2014/main" id="{1B35A8C0-0A90-5B84-2A22-0FA43AC79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2" t="71675" r="37269" b="21768"/>
          <a:stretch/>
        </p:blipFill>
        <p:spPr bwMode="auto">
          <a:xfrm rot="5400000">
            <a:off x="5983048" y="2367682"/>
            <a:ext cx="421593" cy="13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3952EBB-FCD3-DA2E-DE25-B150DAEC2D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9514" y="2504397"/>
            <a:ext cx="3909269" cy="2358952"/>
          </a:xfrm>
          <a:prstGeom prst="bentConnector3">
            <a:avLst>
              <a:gd name="adj1" fmla="val 2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BE8763B-59E5-0536-1A3E-4C86EF4815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1791" y="3720052"/>
            <a:ext cx="2180934" cy="1655976"/>
          </a:xfrm>
          <a:prstGeom prst="bentConnector3">
            <a:avLst>
              <a:gd name="adj1" fmla="val 586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8" name="Picture 14" descr="고정저항150옴x10개 탄소피막저항J급5% 모아저항150옴 - 옥션">
            <a:extLst>
              <a:ext uri="{FF2B5EF4-FFF2-40B4-BE49-F238E27FC236}">
                <a16:creationId xmlns:a16="http://schemas.microsoft.com/office/drawing/2014/main" id="{97C6B90D-6E82-0850-8DD9-B09C393DF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1" t="73286" r="39334" b="21143"/>
          <a:stretch/>
        </p:blipFill>
        <p:spPr bwMode="auto">
          <a:xfrm>
            <a:off x="5374282" y="4777843"/>
            <a:ext cx="611231" cy="1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3B167AD-C0E2-20B6-6C4C-B593693B8E8F}"/>
              </a:ext>
            </a:extLst>
          </p:cNvPr>
          <p:cNvSpPr txBox="1"/>
          <p:nvPr/>
        </p:nvSpPr>
        <p:spPr>
          <a:xfrm>
            <a:off x="5925542" y="2302856"/>
            <a:ext cx="732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10kΩ</a:t>
            </a:r>
            <a:endParaRPr lang="ko-KR" alt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26B518-AF9E-1042-6DC7-8D48476DA956}"/>
              </a:ext>
            </a:extLst>
          </p:cNvPr>
          <p:cNvSpPr txBox="1"/>
          <p:nvPr/>
        </p:nvSpPr>
        <p:spPr>
          <a:xfrm>
            <a:off x="5460952" y="4832866"/>
            <a:ext cx="732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150Ω</a:t>
            </a:r>
            <a:endParaRPr lang="ko-KR" altLang="en-US" sz="1000" b="1" dirty="0"/>
          </a:p>
        </p:txBody>
      </p:sp>
      <p:pic>
        <p:nvPicPr>
          <p:cNvPr id="1042" name="Picture 18" descr="삼영콘덴서 NXH 35V 220UF 105도 알루미늄 커패시터 - 옥션">
            <a:extLst>
              <a:ext uri="{FF2B5EF4-FFF2-40B4-BE49-F238E27FC236}">
                <a16:creationId xmlns:a16="http://schemas.microsoft.com/office/drawing/2014/main" id="{BDFE553B-707A-8E25-3D7B-C8F3E2E3A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31798" r="46292" b="13571"/>
          <a:stretch/>
        </p:blipFill>
        <p:spPr bwMode="auto">
          <a:xfrm>
            <a:off x="5229543" y="4099739"/>
            <a:ext cx="170063" cy="78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DFC9361-AFA6-9767-6712-D923CA0AB50A}"/>
              </a:ext>
            </a:extLst>
          </p:cNvPr>
          <p:cNvSpPr txBox="1"/>
          <p:nvPr/>
        </p:nvSpPr>
        <p:spPr>
          <a:xfrm>
            <a:off x="5077379" y="3920973"/>
            <a:ext cx="732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220</a:t>
            </a:r>
            <a:r>
              <a:rPr lang="ko-KR" altLang="en-US" sz="1000" b="1" dirty="0"/>
              <a:t>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9B429F2-DFD5-E63A-6115-80112C4E5CFB}"/>
              </a:ext>
            </a:extLst>
          </p:cNvPr>
          <p:cNvCxnSpPr>
            <a:cxnSpLocks/>
          </p:cNvCxnSpPr>
          <p:nvPr/>
        </p:nvCxnSpPr>
        <p:spPr>
          <a:xfrm rot="5400000">
            <a:off x="4851293" y="5191269"/>
            <a:ext cx="88057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D9CA631-DC0F-6A44-3BED-5D7485A9AC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9427" y="5232619"/>
            <a:ext cx="797877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656A7FF-DF1E-D64B-4F6B-77030C340FD6}"/>
              </a:ext>
            </a:extLst>
          </p:cNvPr>
          <p:cNvCxnSpPr>
            <a:cxnSpLocks/>
          </p:cNvCxnSpPr>
          <p:nvPr/>
        </p:nvCxnSpPr>
        <p:spPr>
          <a:xfrm rot="5400000">
            <a:off x="3910766" y="4657130"/>
            <a:ext cx="200406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694A0E7-D8A6-A636-DFD8-0DDD24BD40D5}"/>
              </a:ext>
            </a:extLst>
          </p:cNvPr>
          <p:cNvCxnSpPr>
            <a:cxnSpLocks/>
          </p:cNvCxnSpPr>
          <p:nvPr/>
        </p:nvCxnSpPr>
        <p:spPr>
          <a:xfrm rot="5400000">
            <a:off x="5014019" y="4075104"/>
            <a:ext cx="835017" cy="289400"/>
          </a:xfrm>
          <a:prstGeom prst="bentConnector3">
            <a:avLst>
              <a:gd name="adj1" fmla="val 998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D2FF796-B3FE-678A-C1AE-C96B9A50813D}"/>
              </a:ext>
            </a:extLst>
          </p:cNvPr>
          <p:cNvCxnSpPr>
            <a:cxnSpLocks/>
          </p:cNvCxnSpPr>
          <p:nvPr/>
        </p:nvCxnSpPr>
        <p:spPr>
          <a:xfrm rot="5400000">
            <a:off x="5371052" y="4230179"/>
            <a:ext cx="1205373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76EEBF6-B35D-646E-111C-8517596F5EAD}"/>
              </a:ext>
            </a:extLst>
          </p:cNvPr>
          <p:cNvCxnSpPr>
            <a:cxnSpLocks/>
          </p:cNvCxnSpPr>
          <p:nvPr/>
        </p:nvCxnSpPr>
        <p:spPr>
          <a:xfrm rot="5400000">
            <a:off x="4181030" y="4741124"/>
            <a:ext cx="183607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5BD7F70-7B25-CF25-B043-06DC3AF77E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4443" y="2165144"/>
            <a:ext cx="853163" cy="392750"/>
          </a:xfrm>
          <a:prstGeom prst="bentConnector3">
            <a:avLst>
              <a:gd name="adj1" fmla="val 1011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64C1A-B1DA-2497-A407-1CEE152B0E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806" y="1740547"/>
            <a:ext cx="1457473" cy="271947"/>
          </a:xfrm>
          <a:prstGeom prst="bentConnector3">
            <a:avLst>
              <a:gd name="adj1" fmla="val 990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C372A74-730E-B7EF-2E81-DF30485CFD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62518" y="2567141"/>
            <a:ext cx="1570382" cy="564637"/>
          </a:xfrm>
          <a:prstGeom prst="bentConnector3">
            <a:avLst>
              <a:gd name="adj1" fmla="val 9029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139526B3-1BA2-E329-BFF9-92961B070F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32438" y="2657326"/>
            <a:ext cx="2954772" cy="632322"/>
          </a:xfrm>
          <a:prstGeom prst="bentConnector3">
            <a:avLst>
              <a:gd name="adj1" fmla="val 1781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3F79718-82B9-B5AA-8254-326A3795C102}"/>
              </a:ext>
            </a:extLst>
          </p:cNvPr>
          <p:cNvCxnSpPr>
            <a:cxnSpLocks/>
          </p:cNvCxnSpPr>
          <p:nvPr/>
        </p:nvCxnSpPr>
        <p:spPr>
          <a:xfrm rot="5400000">
            <a:off x="6193846" y="2361513"/>
            <a:ext cx="57040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C22FD61-5BB4-1B7D-2C03-8271FB757837}"/>
              </a:ext>
            </a:extLst>
          </p:cNvPr>
          <p:cNvCxnSpPr>
            <a:cxnSpLocks/>
          </p:cNvCxnSpPr>
          <p:nvPr/>
        </p:nvCxnSpPr>
        <p:spPr>
          <a:xfrm rot="5400000">
            <a:off x="5862660" y="2948723"/>
            <a:ext cx="174560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4AB2300A-A4D8-DA33-7739-26AE17D5B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5" t="29791" r="15556" b="7441"/>
          <a:stretch/>
        </p:blipFill>
        <p:spPr bwMode="auto">
          <a:xfrm rot="16200000">
            <a:off x="9773013" y="3922655"/>
            <a:ext cx="1262597" cy="12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D5A5330-8EA5-A4EB-C3EA-43E46CA3FA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999318" y="1865722"/>
            <a:ext cx="4149688" cy="1083754"/>
          </a:xfrm>
          <a:prstGeom prst="bentConnector3">
            <a:avLst>
              <a:gd name="adj1" fmla="val 2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30AABEF-0695-E16F-5A93-30C1F7E517A7}"/>
              </a:ext>
            </a:extLst>
          </p:cNvPr>
          <p:cNvCxnSpPr>
            <a:cxnSpLocks/>
          </p:cNvCxnSpPr>
          <p:nvPr/>
        </p:nvCxnSpPr>
        <p:spPr>
          <a:xfrm>
            <a:off x="527504" y="319089"/>
            <a:ext cx="8429044" cy="3617538"/>
          </a:xfrm>
          <a:prstGeom prst="bentConnector3">
            <a:avLst>
              <a:gd name="adj1" fmla="val 10022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BCFD0-8FB0-83E4-8C26-E63EEA6698C0}"/>
              </a:ext>
            </a:extLst>
          </p:cNvPr>
          <p:cNvSpPr/>
          <p:nvPr/>
        </p:nvSpPr>
        <p:spPr>
          <a:xfrm>
            <a:off x="8553450" y="5580741"/>
            <a:ext cx="604838" cy="66675"/>
          </a:xfrm>
          <a:prstGeom prst="rect">
            <a:avLst/>
          </a:prstGeom>
          <a:solidFill>
            <a:srgbClr val="0D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16D8D-A714-8916-3491-09DA2B9AA0F8}"/>
              </a:ext>
            </a:extLst>
          </p:cNvPr>
          <p:cNvSpPr txBox="1"/>
          <p:nvPr/>
        </p:nvSpPr>
        <p:spPr>
          <a:xfrm>
            <a:off x="8927504" y="5546660"/>
            <a:ext cx="27841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>
                <a:solidFill>
                  <a:schemeClr val="bg1"/>
                </a:solidFill>
              </a:rPr>
              <a:t>NC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4DF57D-D583-4AAB-F01F-CC6B7064161E}"/>
              </a:ext>
            </a:extLst>
          </p:cNvPr>
          <p:cNvSpPr txBox="1"/>
          <p:nvPr/>
        </p:nvSpPr>
        <p:spPr>
          <a:xfrm>
            <a:off x="8675179" y="5546660"/>
            <a:ext cx="30986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>
                <a:solidFill>
                  <a:schemeClr val="bg1"/>
                </a:solidFill>
              </a:rPr>
              <a:t>COM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82D05-C2D2-98CC-5A0F-A3D90F1DCFD0}"/>
              </a:ext>
            </a:extLst>
          </p:cNvPr>
          <p:cNvSpPr txBox="1"/>
          <p:nvPr/>
        </p:nvSpPr>
        <p:spPr>
          <a:xfrm>
            <a:off x="8475846" y="5543450"/>
            <a:ext cx="27841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>
                <a:solidFill>
                  <a:schemeClr val="bg1"/>
                </a:solidFill>
              </a:rPr>
              <a:t>NO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5E6E38F-6412-A74D-DB51-FCFF9298F9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0861" y="1161008"/>
            <a:ext cx="3635893" cy="1925819"/>
          </a:xfrm>
          <a:prstGeom prst="bentConnector3">
            <a:avLst>
              <a:gd name="adj1" fmla="val 37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762BE58-1AA5-FCFD-AE51-495E6BCC09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-777200" y="1927898"/>
            <a:ext cx="3856431" cy="925846"/>
          </a:xfrm>
          <a:prstGeom prst="bentConnector3">
            <a:avLst>
              <a:gd name="adj1" fmla="val 3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3463AA4-1625-8E3B-0F04-CEB174BC9F59}"/>
              </a:ext>
            </a:extLst>
          </p:cNvPr>
          <p:cNvCxnSpPr>
            <a:cxnSpLocks/>
          </p:cNvCxnSpPr>
          <p:nvPr/>
        </p:nvCxnSpPr>
        <p:spPr>
          <a:xfrm>
            <a:off x="692780" y="467872"/>
            <a:ext cx="8163089" cy="3492294"/>
          </a:xfrm>
          <a:prstGeom prst="bentConnector3">
            <a:avLst>
              <a:gd name="adj1" fmla="val 1001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8E6A2EC-B322-D970-FA95-8C1AAB5916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5569" y="1233613"/>
            <a:ext cx="3474022" cy="1932006"/>
          </a:xfrm>
          <a:prstGeom prst="bentConnector3">
            <a:avLst>
              <a:gd name="adj1" fmla="val 1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5CD71F0-7163-ADEB-0656-8B18A3B77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3049" y="1360003"/>
            <a:ext cx="2157345" cy="719344"/>
          </a:xfrm>
          <a:prstGeom prst="bentConnector3">
            <a:avLst>
              <a:gd name="adj1" fmla="val 46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DE14EF0-19C1-1734-ECA2-C9733238B946}"/>
              </a:ext>
            </a:extLst>
          </p:cNvPr>
          <p:cNvCxnSpPr>
            <a:cxnSpLocks/>
          </p:cNvCxnSpPr>
          <p:nvPr/>
        </p:nvCxnSpPr>
        <p:spPr>
          <a:xfrm>
            <a:off x="4251394" y="648714"/>
            <a:ext cx="4511042" cy="3316719"/>
          </a:xfrm>
          <a:prstGeom prst="bentConnector3">
            <a:avLst>
              <a:gd name="adj1" fmla="val 9977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4C943622-93B7-1DE2-F48F-E8929181F0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76702" y="5891318"/>
            <a:ext cx="997618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B0CA1B75-B7AB-E6B4-7C89-0E12673227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29029" y="5891318"/>
            <a:ext cx="997618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8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6FB79782-854F-03E0-4B1B-E7BB29FA194A}"/>
              </a:ext>
            </a:extLst>
          </p:cNvPr>
          <p:cNvGrpSpPr/>
          <p:nvPr/>
        </p:nvGrpSpPr>
        <p:grpSpPr>
          <a:xfrm>
            <a:off x="5340887" y="614018"/>
            <a:ext cx="5478235" cy="5457622"/>
            <a:chOff x="3253469" y="293912"/>
            <a:chExt cx="5478235" cy="545762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C2AABC1-3EDE-A4D2-93F1-9CFBF3D0C1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2" t="6773" r="11810" b="6814"/>
            <a:stretch/>
          </p:blipFill>
          <p:spPr bwMode="auto">
            <a:xfrm>
              <a:off x="3253469" y="293912"/>
              <a:ext cx="5478235" cy="5457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5448361-1E8D-280A-F3BF-B8B9DD0CC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345" y="1352324"/>
              <a:ext cx="0" cy="39841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0B9C4AF-A289-AA66-15FF-EA31E4A80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001" y="5336432"/>
              <a:ext cx="29324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9E958-4342-EF40-FA00-28ADD78D4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001" y="4625232"/>
              <a:ext cx="29324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E0EBA1C-0EFC-8893-F99C-028751498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001" y="3950978"/>
              <a:ext cx="29324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D121ADE-322A-5112-AF99-BC5204FBC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001" y="3262869"/>
              <a:ext cx="29324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514A597-97E3-C9E7-0EEC-35533384E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001" y="2565524"/>
              <a:ext cx="29324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87D68BE-5949-A72B-D6DF-C4B7C849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001" y="1895888"/>
              <a:ext cx="29324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4ED522A-00FC-8EEE-470D-55079B031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001" y="1352324"/>
              <a:ext cx="29324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0027975-B71E-C47D-EC94-8349F299D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836" y="1352324"/>
              <a:ext cx="0" cy="39841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FC5FEFC-F711-607D-EDD2-F4848B52A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945" y="1352324"/>
              <a:ext cx="0" cy="39841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33974F2-33CB-C656-D3A7-5BCFB8036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437" y="1352324"/>
              <a:ext cx="0" cy="39841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B16BFC2-FBAA-8E16-E1A2-08ADFDD1D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619" y="1352324"/>
              <a:ext cx="0" cy="39841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2" descr="ESP8266 – NodeMCU PinOut - StudioPieters®">
            <a:extLst>
              <a:ext uri="{FF2B5EF4-FFF2-40B4-BE49-F238E27FC236}">
                <a16:creationId xmlns:a16="http://schemas.microsoft.com/office/drawing/2014/main" id="{27913A08-CA11-8DBB-1730-AD1CA0A6B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r="25939"/>
          <a:stretch/>
        </p:blipFill>
        <p:spPr bwMode="auto">
          <a:xfrm>
            <a:off x="5579613" y="2326611"/>
            <a:ext cx="2160782" cy="401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6DE4C76-7EC6-3700-E884-10E0107A0CC1}"/>
              </a:ext>
            </a:extLst>
          </p:cNvPr>
          <p:cNvCxnSpPr>
            <a:cxnSpLocks/>
          </p:cNvCxnSpPr>
          <p:nvPr/>
        </p:nvCxnSpPr>
        <p:spPr>
          <a:xfrm>
            <a:off x="7601526" y="3917670"/>
            <a:ext cx="1847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639AE86-BC4F-C61E-57E2-7A13BEA11BFE}"/>
              </a:ext>
            </a:extLst>
          </p:cNvPr>
          <p:cNvCxnSpPr>
            <a:cxnSpLocks/>
          </p:cNvCxnSpPr>
          <p:nvPr/>
        </p:nvCxnSpPr>
        <p:spPr>
          <a:xfrm>
            <a:off x="7601526" y="4102397"/>
            <a:ext cx="351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9957488-A55F-0F38-7010-9DEBACAD6E15}"/>
              </a:ext>
            </a:extLst>
          </p:cNvPr>
          <p:cNvCxnSpPr>
            <a:cxnSpLocks/>
          </p:cNvCxnSpPr>
          <p:nvPr/>
        </p:nvCxnSpPr>
        <p:spPr>
          <a:xfrm flipH="1" flipV="1">
            <a:off x="6419273" y="2188286"/>
            <a:ext cx="1182253" cy="106436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4EB4C9-FA55-0140-97E6-E2F66A98FCB6}"/>
              </a:ext>
            </a:extLst>
          </p:cNvPr>
          <p:cNvCxnSpPr>
            <a:cxnSpLocks/>
          </p:cNvCxnSpPr>
          <p:nvPr/>
        </p:nvCxnSpPr>
        <p:spPr>
          <a:xfrm flipH="1" flipV="1">
            <a:off x="6234655" y="2194409"/>
            <a:ext cx="1366871" cy="12152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4" descr="에듀이노-아두이노 전문 교육쇼핑몰">
            <a:extLst>
              <a:ext uri="{FF2B5EF4-FFF2-40B4-BE49-F238E27FC236}">
                <a16:creationId xmlns:a16="http://schemas.microsoft.com/office/drawing/2014/main" id="{A85185E3-E8AF-85A1-AF7D-8EFF7E951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t="22218" r="23818" b="22412"/>
          <a:stretch/>
        </p:blipFill>
        <p:spPr bwMode="auto">
          <a:xfrm rot="10800000">
            <a:off x="5599765" y="228532"/>
            <a:ext cx="1769808" cy="18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아두이노 강좌] 미세먼지 측정 센서를 이용한 LED 밝기 변화 관찰하기 : 네이버 블로그">
            <a:extLst>
              <a:ext uri="{FF2B5EF4-FFF2-40B4-BE49-F238E27FC236}">
                <a16:creationId xmlns:a16="http://schemas.microsoft.com/office/drawing/2014/main" id="{57574EEB-CADE-CEEE-0C43-F7BF44D95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4" r="3390"/>
          <a:stretch/>
        </p:blipFill>
        <p:spPr bwMode="auto">
          <a:xfrm rot="16200000">
            <a:off x="7932168" y="3368357"/>
            <a:ext cx="2709038" cy="197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B415A16-21C6-11FD-ABEF-CA79BE7E8203}"/>
              </a:ext>
            </a:extLst>
          </p:cNvPr>
          <p:cNvCxnSpPr>
            <a:cxnSpLocks/>
            <a:stCxn id="186" idx="1"/>
          </p:cNvCxnSpPr>
          <p:nvPr/>
        </p:nvCxnSpPr>
        <p:spPr>
          <a:xfrm flipV="1">
            <a:off x="7772855" y="2215994"/>
            <a:ext cx="4161" cy="2722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B64241E-B7A5-34BA-4E0B-87F4557E5CE6}"/>
              </a:ext>
            </a:extLst>
          </p:cNvPr>
          <p:cNvCxnSpPr>
            <a:cxnSpLocks/>
          </p:cNvCxnSpPr>
          <p:nvPr/>
        </p:nvCxnSpPr>
        <p:spPr>
          <a:xfrm flipV="1">
            <a:off x="7949715" y="2724424"/>
            <a:ext cx="0" cy="2569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0" descr="A Generation of Classic DHT11 Exits The Stage of History, Aosong  Electronics Launches DHT20 Temperature and Humidity Sensor-Product  News-Guangzhou Aosong Electronic Co., Ltd.">
            <a:extLst>
              <a:ext uri="{FF2B5EF4-FFF2-40B4-BE49-F238E27FC236}">
                <a16:creationId xmlns:a16="http://schemas.microsoft.com/office/drawing/2014/main" id="{AF676E80-14BF-350D-86A7-9851D8290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6" t="13945" r="60166" b="16235"/>
          <a:stretch/>
        </p:blipFill>
        <p:spPr bwMode="auto">
          <a:xfrm rot="5400000">
            <a:off x="8966313" y="1701231"/>
            <a:ext cx="842630" cy="1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DBE8018-6B31-2E22-B993-EB901127CD87}"/>
              </a:ext>
            </a:extLst>
          </p:cNvPr>
          <p:cNvCxnSpPr>
            <a:cxnSpLocks/>
          </p:cNvCxnSpPr>
          <p:nvPr/>
        </p:nvCxnSpPr>
        <p:spPr>
          <a:xfrm flipH="1" flipV="1">
            <a:off x="6594763" y="2215994"/>
            <a:ext cx="1179461" cy="864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12CD012-897C-0F35-F997-4BFED0E14F69}"/>
              </a:ext>
            </a:extLst>
          </p:cNvPr>
          <p:cNvCxnSpPr>
            <a:cxnSpLocks/>
          </p:cNvCxnSpPr>
          <p:nvPr/>
        </p:nvCxnSpPr>
        <p:spPr>
          <a:xfrm flipH="1" flipV="1">
            <a:off x="6754761" y="2188286"/>
            <a:ext cx="1170252" cy="855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069E0DFD-F5C6-F861-F832-DA65D4E6F4F6}"/>
              </a:ext>
            </a:extLst>
          </p:cNvPr>
          <p:cNvCxnSpPr>
            <a:cxnSpLocks/>
          </p:cNvCxnSpPr>
          <p:nvPr/>
        </p:nvCxnSpPr>
        <p:spPr>
          <a:xfrm>
            <a:off x="7786253" y="2215994"/>
            <a:ext cx="8382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B69AFDB-A52F-54BB-DBBD-7CF31C29DCB2}"/>
              </a:ext>
            </a:extLst>
          </p:cNvPr>
          <p:cNvCxnSpPr>
            <a:cxnSpLocks/>
          </p:cNvCxnSpPr>
          <p:nvPr/>
        </p:nvCxnSpPr>
        <p:spPr>
          <a:xfrm>
            <a:off x="7956134" y="2724424"/>
            <a:ext cx="668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40CC456-6C87-65B3-916E-AC7E22BF2E0D}"/>
              </a:ext>
            </a:extLst>
          </p:cNvPr>
          <p:cNvCxnSpPr>
            <a:cxnSpLocks/>
          </p:cNvCxnSpPr>
          <p:nvPr/>
        </p:nvCxnSpPr>
        <p:spPr>
          <a:xfrm flipH="1">
            <a:off x="7596804" y="2400721"/>
            <a:ext cx="1027739" cy="120221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EF135D3-6C53-CF0A-9D48-32FE665AD966}"/>
              </a:ext>
            </a:extLst>
          </p:cNvPr>
          <p:cNvCxnSpPr>
            <a:cxnSpLocks/>
          </p:cNvCxnSpPr>
          <p:nvPr/>
        </p:nvCxnSpPr>
        <p:spPr>
          <a:xfrm>
            <a:off x="7782860" y="4720723"/>
            <a:ext cx="19030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50EAF9-2970-EAF6-DB91-E81F42962669}"/>
              </a:ext>
            </a:extLst>
          </p:cNvPr>
          <p:cNvCxnSpPr>
            <a:cxnSpLocks/>
          </p:cNvCxnSpPr>
          <p:nvPr/>
        </p:nvCxnSpPr>
        <p:spPr>
          <a:xfrm>
            <a:off x="7949715" y="4983225"/>
            <a:ext cx="173621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12F070E8-997D-FE03-D64A-9D7E35CAF8E6}"/>
              </a:ext>
            </a:extLst>
          </p:cNvPr>
          <p:cNvCxnSpPr>
            <a:cxnSpLocks/>
          </p:cNvCxnSpPr>
          <p:nvPr/>
        </p:nvCxnSpPr>
        <p:spPr>
          <a:xfrm>
            <a:off x="7596804" y="3745345"/>
            <a:ext cx="2088026" cy="1373066"/>
          </a:xfrm>
          <a:prstGeom prst="bentConnector3">
            <a:avLst>
              <a:gd name="adj1" fmla="val 2545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A3EAFFE-C525-48B4-8A4E-6E1B2A4FB0D9}"/>
              </a:ext>
            </a:extLst>
          </p:cNvPr>
          <p:cNvCxnSpPr>
            <a:cxnSpLocks/>
          </p:cNvCxnSpPr>
          <p:nvPr/>
        </p:nvCxnSpPr>
        <p:spPr>
          <a:xfrm>
            <a:off x="5717419" y="3080327"/>
            <a:ext cx="3934581" cy="1768764"/>
          </a:xfrm>
          <a:prstGeom prst="bentConnector3">
            <a:avLst>
              <a:gd name="adj1" fmla="val -58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56" name="그림 1055" descr="텍스트, 복싱이(가) 표시된 사진&#10;&#10;자동 생성된 설명">
            <a:extLst>
              <a:ext uri="{FF2B5EF4-FFF2-40B4-BE49-F238E27FC236}">
                <a16:creationId xmlns:a16="http://schemas.microsoft.com/office/drawing/2014/main" id="{3142719C-367E-9C32-B1AF-E1ED97A99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17" y="5201066"/>
            <a:ext cx="1442303" cy="31190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58" name="그림 1057">
            <a:extLst>
              <a:ext uri="{FF2B5EF4-FFF2-40B4-BE49-F238E27FC236}">
                <a16:creationId xmlns:a16="http://schemas.microsoft.com/office/drawing/2014/main" id="{6C1610B5-32D3-50DD-705F-666061B43A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963">
            <a:off x="7969564" y="2298144"/>
            <a:ext cx="563365" cy="18317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95917B6-7538-EDF9-9C2C-0A8800731F78}"/>
              </a:ext>
            </a:extLst>
          </p:cNvPr>
          <p:cNvSpPr txBox="1"/>
          <p:nvPr/>
        </p:nvSpPr>
        <p:spPr>
          <a:xfrm>
            <a:off x="8021676" y="2262730"/>
            <a:ext cx="732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10kΩ</a:t>
            </a:r>
            <a:endParaRPr lang="ko-KR" altLang="en-US" sz="1000" b="1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9DCBF01-3EA5-28B0-86D6-B5553F80750F}"/>
              </a:ext>
            </a:extLst>
          </p:cNvPr>
          <p:cNvCxnSpPr>
            <a:cxnSpLocks/>
          </p:cNvCxnSpPr>
          <p:nvPr/>
        </p:nvCxnSpPr>
        <p:spPr>
          <a:xfrm flipH="1">
            <a:off x="8134254" y="5269042"/>
            <a:ext cx="1517746" cy="2770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DF65E2FD-64E4-C079-A3EE-B75C44BC7E1C}"/>
              </a:ext>
            </a:extLst>
          </p:cNvPr>
          <p:cNvCxnSpPr>
            <a:cxnSpLocks/>
          </p:cNvCxnSpPr>
          <p:nvPr/>
        </p:nvCxnSpPr>
        <p:spPr>
          <a:xfrm flipH="1">
            <a:off x="7955178" y="5293475"/>
            <a:ext cx="179076" cy="3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463B93D-D17B-1A58-22E6-8E04AE4070EF}"/>
              </a:ext>
            </a:extLst>
          </p:cNvPr>
          <p:cNvSpPr txBox="1"/>
          <p:nvPr/>
        </p:nvSpPr>
        <p:spPr>
          <a:xfrm>
            <a:off x="8842915" y="5474195"/>
            <a:ext cx="732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220</a:t>
            </a:r>
            <a:r>
              <a:rPr lang="ko-KR" altLang="en-US" sz="1000" b="1" dirty="0"/>
              <a:t>㎌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BAEBE9B9-1572-DE0D-E9BD-9966F3A8FB0A}"/>
              </a:ext>
            </a:extLst>
          </p:cNvPr>
          <p:cNvCxnSpPr>
            <a:cxnSpLocks/>
          </p:cNvCxnSpPr>
          <p:nvPr/>
        </p:nvCxnSpPr>
        <p:spPr>
          <a:xfrm flipH="1">
            <a:off x="7976593" y="5427212"/>
            <a:ext cx="1675407" cy="305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그림 185">
            <a:extLst>
              <a:ext uri="{FF2B5EF4-FFF2-40B4-BE49-F238E27FC236}">
                <a16:creationId xmlns:a16="http://schemas.microsoft.com/office/drawing/2014/main" id="{7DBD525E-F339-E804-9CB1-8192D582B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002">
            <a:off x="7588975" y="5110918"/>
            <a:ext cx="563365" cy="183171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5355DD13-496F-CD3A-6C8D-E852F38464B8}"/>
              </a:ext>
            </a:extLst>
          </p:cNvPr>
          <p:cNvSpPr txBox="1"/>
          <p:nvPr/>
        </p:nvSpPr>
        <p:spPr>
          <a:xfrm>
            <a:off x="7578305" y="5070034"/>
            <a:ext cx="732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150Ω</a:t>
            </a:r>
            <a:endParaRPr lang="ko-KR" altLang="en-US" sz="1000" b="1" dirty="0"/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17F0A704-79CD-B1E6-1DA4-A981783E8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5" t="29791" r="15556" b="7441"/>
          <a:stretch/>
        </p:blipFill>
        <p:spPr bwMode="auto">
          <a:xfrm rot="16200000">
            <a:off x="10380883" y="4332448"/>
            <a:ext cx="1262597" cy="12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A4148B4A-2812-3D27-BC7E-4B7350E47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23482" r="7282" b="38844"/>
          <a:stretch/>
        </p:blipFill>
        <p:spPr bwMode="auto">
          <a:xfrm rot="16200000">
            <a:off x="10301325" y="1175685"/>
            <a:ext cx="1920701" cy="86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009C156-61C6-A432-40AF-D2BB33096D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08014" y="3304732"/>
            <a:ext cx="2488030" cy="137822"/>
          </a:xfrm>
          <a:prstGeom prst="bentConnector3">
            <a:avLst>
              <a:gd name="adj1" fmla="val 2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DFB9362-9F41-FD1A-C333-29EBE5FF21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72891" y="1679423"/>
            <a:ext cx="2390196" cy="459155"/>
          </a:xfrm>
          <a:prstGeom prst="bentConnector3">
            <a:avLst>
              <a:gd name="adj1" fmla="val 3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61300F1-8A1C-7664-83B7-B3E1B7CFED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64698" y="3352970"/>
            <a:ext cx="2725334" cy="180109"/>
          </a:xfrm>
          <a:prstGeom prst="bentConnector3">
            <a:avLst>
              <a:gd name="adj1" fmla="val 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3005833-9C71-3100-6829-8A39C48BE7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3792" y="1679419"/>
            <a:ext cx="2242185" cy="393948"/>
          </a:xfrm>
          <a:prstGeom prst="bentConnector3">
            <a:avLst>
              <a:gd name="adj1" fmla="val 11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D4D4A90-A3AA-207E-53A8-C59E90F47F90}"/>
              </a:ext>
            </a:extLst>
          </p:cNvPr>
          <p:cNvCxnSpPr>
            <a:cxnSpLocks/>
          </p:cNvCxnSpPr>
          <p:nvPr/>
        </p:nvCxnSpPr>
        <p:spPr>
          <a:xfrm>
            <a:off x="7772855" y="1672430"/>
            <a:ext cx="158919" cy="348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9E6DADF-4F53-6290-7136-974C552E04BB}"/>
              </a:ext>
            </a:extLst>
          </p:cNvPr>
          <p:cNvCxnSpPr>
            <a:cxnSpLocks/>
          </p:cNvCxnSpPr>
          <p:nvPr/>
        </p:nvCxnSpPr>
        <p:spPr>
          <a:xfrm flipH="1">
            <a:off x="7800793" y="1663019"/>
            <a:ext cx="150674" cy="367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3131C30-A016-4C22-B9E2-1A01B55ABDF0}"/>
              </a:ext>
            </a:extLst>
          </p:cNvPr>
          <p:cNvCxnSpPr>
            <a:cxnSpLocks/>
          </p:cNvCxnSpPr>
          <p:nvPr/>
        </p:nvCxnSpPr>
        <p:spPr>
          <a:xfrm flipH="1">
            <a:off x="7589570" y="2017117"/>
            <a:ext cx="22185" cy="10595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35BD85-5C1D-E30F-F928-5EE3522CCF40}"/>
              </a:ext>
            </a:extLst>
          </p:cNvPr>
          <p:cNvSpPr/>
          <p:nvPr/>
        </p:nvSpPr>
        <p:spPr>
          <a:xfrm>
            <a:off x="7751433" y="1563067"/>
            <a:ext cx="236198" cy="11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3A5714-FC31-29D1-5A0B-790916502DAD}"/>
              </a:ext>
            </a:extLst>
          </p:cNvPr>
          <p:cNvSpPr/>
          <p:nvPr/>
        </p:nvSpPr>
        <p:spPr>
          <a:xfrm>
            <a:off x="7577980" y="1897128"/>
            <a:ext cx="391659" cy="1199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ABE5669-7FB6-6E65-14A7-A60D725EC581}"/>
              </a:ext>
            </a:extLst>
          </p:cNvPr>
          <p:cNvSpPr/>
          <p:nvPr/>
        </p:nvSpPr>
        <p:spPr>
          <a:xfrm>
            <a:off x="7939768" y="99328"/>
            <a:ext cx="3457575" cy="1888676"/>
          </a:xfrm>
          <a:custGeom>
            <a:avLst/>
            <a:gdLst>
              <a:gd name="connsiteX0" fmla="*/ 0 w 3457575"/>
              <a:gd name="connsiteY0" fmla="*/ 1888676 h 1888676"/>
              <a:gd name="connsiteX1" fmla="*/ 934811 w 3457575"/>
              <a:gd name="connsiteY1" fmla="*/ 296640 h 1888676"/>
              <a:gd name="connsiteX2" fmla="*/ 2763611 w 3457575"/>
              <a:gd name="connsiteY2" fmla="*/ 31301 h 1888676"/>
              <a:gd name="connsiteX3" fmla="*/ 3457575 w 3457575"/>
              <a:gd name="connsiteY3" fmla="*/ 704854 h 18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888676">
                <a:moveTo>
                  <a:pt x="0" y="1888676"/>
                </a:moveTo>
                <a:cubicBezTo>
                  <a:pt x="237104" y="1247439"/>
                  <a:pt x="474209" y="606203"/>
                  <a:pt x="934811" y="296640"/>
                </a:cubicBezTo>
                <a:cubicBezTo>
                  <a:pt x="1395413" y="-12923"/>
                  <a:pt x="2343150" y="-36735"/>
                  <a:pt x="2763611" y="31301"/>
                </a:cubicBezTo>
                <a:cubicBezTo>
                  <a:pt x="3184072" y="99337"/>
                  <a:pt x="3320823" y="402095"/>
                  <a:pt x="3457575" y="70485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5988C8E-0B23-DC03-9BC1-9F63B22AD4B9}"/>
              </a:ext>
            </a:extLst>
          </p:cNvPr>
          <p:cNvSpPr/>
          <p:nvPr/>
        </p:nvSpPr>
        <p:spPr>
          <a:xfrm>
            <a:off x="7784646" y="170319"/>
            <a:ext cx="3526972" cy="1801356"/>
          </a:xfrm>
          <a:custGeom>
            <a:avLst/>
            <a:gdLst>
              <a:gd name="connsiteX0" fmla="*/ 0 w 3526972"/>
              <a:gd name="connsiteY0" fmla="*/ 1801356 h 1801356"/>
              <a:gd name="connsiteX1" fmla="*/ 706211 w 3526972"/>
              <a:gd name="connsiteY1" fmla="*/ 237895 h 1801356"/>
              <a:gd name="connsiteX2" fmla="*/ 2649311 w 3526972"/>
              <a:gd name="connsiteY2" fmla="*/ 46035 h 1801356"/>
              <a:gd name="connsiteX3" fmla="*/ 3526972 w 3526972"/>
              <a:gd name="connsiteY3" fmla="*/ 642027 h 180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6972" h="1801356">
                <a:moveTo>
                  <a:pt x="0" y="1801356"/>
                </a:moveTo>
                <a:cubicBezTo>
                  <a:pt x="132329" y="1165902"/>
                  <a:pt x="264659" y="530448"/>
                  <a:pt x="706211" y="237895"/>
                </a:cubicBezTo>
                <a:cubicBezTo>
                  <a:pt x="1147763" y="-54659"/>
                  <a:pt x="2179184" y="-21320"/>
                  <a:pt x="2649311" y="46035"/>
                </a:cubicBezTo>
                <a:cubicBezTo>
                  <a:pt x="3119438" y="113390"/>
                  <a:pt x="3323205" y="377708"/>
                  <a:pt x="3526972" y="64202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BA3D4FA-089A-89A7-14D9-E610B1C43B84}"/>
              </a:ext>
            </a:extLst>
          </p:cNvPr>
          <p:cNvSpPr/>
          <p:nvPr/>
        </p:nvSpPr>
        <p:spPr>
          <a:xfrm>
            <a:off x="7580547" y="190816"/>
            <a:ext cx="3608607" cy="1699216"/>
          </a:xfrm>
          <a:custGeom>
            <a:avLst/>
            <a:gdLst>
              <a:gd name="connsiteX0" fmla="*/ 32649 w 3608607"/>
              <a:gd name="connsiteY0" fmla="*/ 1699216 h 1699216"/>
              <a:gd name="connsiteX1" fmla="*/ 424535 w 3608607"/>
              <a:gd name="connsiteY1" fmla="*/ 90852 h 1699216"/>
              <a:gd name="connsiteX2" fmla="*/ 3016696 w 3608607"/>
              <a:gd name="connsiteY2" fmla="*/ 245973 h 1699216"/>
              <a:gd name="connsiteX3" fmla="*/ 3608607 w 3608607"/>
              <a:gd name="connsiteY3" fmla="*/ 621530 h 169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8607" h="1699216">
                <a:moveTo>
                  <a:pt x="32649" y="1699216"/>
                </a:moveTo>
                <a:cubicBezTo>
                  <a:pt x="-20079" y="1016137"/>
                  <a:pt x="-72806" y="333059"/>
                  <a:pt x="424535" y="90852"/>
                </a:cubicBezTo>
                <a:cubicBezTo>
                  <a:pt x="921876" y="-151355"/>
                  <a:pt x="2486017" y="157527"/>
                  <a:pt x="3016696" y="245973"/>
                </a:cubicBezTo>
                <a:cubicBezTo>
                  <a:pt x="3547375" y="334419"/>
                  <a:pt x="3577991" y="477974"/>
                  <a:pt x="3608607" y="62153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D08C097-DF9B-FDE1-9D5F-5A99A28241E8}"/>
              </a:ext>
            </a:extLst>
          </p:cNvPr>
          <p:cNvSpPr/>
          <p:nvPr/>
        </p:nvSpPr>
        <p:spPr>
          <a:xfrm>
            <a:off x="7780564" y="988910"/>
            <a:ext cx="3510643" cy="3317751"/>
          </a:xfrm>
          <a:custGeom>
            <a:avLst/>
            <a:gdLst>
              <a:gd name="connsiteX0" fmla="*/ 0 w 3510643"/>
              <a:gd name="connsiteY0" fmla="*/ 578633 h 3317751"/>
              <a:gd name="connsiteX1" fmla="*/ 942975 w 3510643"/>
              <a:gd name="connsiteY1" fmla="*/ 52036 h 3317751"/>
              <a:gd name="connsiteX2" fmla="*/ 2951390 w 3510643"/>
              <a:gd name="connsiteY2" fmla="*/ 1709386 h 3317751"/>
              <a:gd name="connsiteX3" fmla="*/ 3510643 w 3510643"/>
              <a:gd name="connsiteY3" fmla="*/ 3317751 h 331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0643" h="3317751">
                <a:moveTo>
                  <a:pt x="0" y="578633"/>
                </a:moveTo>
                <a:cubicBezTo>
                  <a:pt x="225538" y="221105"/>
                  <a:pt x="451077" y="-136423"/>
                  <a:pt x="942975" y="52036"/>
                </a:cubicBezTo>
                <a:cubicBezTo>
                  <a:pt x="1434873" y="240495"/>
                  <a:pt x="2523445" y="1165100"/>
                  <a:pt x="2951390" y="1709386"/>
                </a:cubicBezTo>
                <a:cubicBezTo>
                  <a:pt x="3379335" y="2253672"/>
                  <a:pt x="3444989" y="2785711"/>
                  <a:pt x="3510643" y="331775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EC67FC91-C873-8BF8-7631-7DAA0305FAA7}"/>
              </a:ext>
            </a:extLst>
          </p:cNvPr>
          <p:cNvSpPr/>
          <p:nvPr/>
        </p:nvSpPr>
        <p:spPr>
          <a:xfrm>
            <a:off x="7960179" y="1184831"/>
            <a:ext cx="3498943" cy="3129994"/>
          </a:xfrm>
          <a:custGeom>
            <a:avLst/>
            <a:gdLst>
              <a:gd name="connsiteX0" fmla="*/ 0 w 3498943"/>
              <a:gd name="connsiteY0" fmla="*/ 386794 h 3129994"/>
              <a:gd name="connsiteX1" fmla="*/ 1314450 w 3498943"/>
              <a:gd name="connsiteY1" fmla="*/ 80633 h 3129994"/>
              <a:gd name="connsiteX2" fmla="*/ 3212646 w 3498943"/>
              <a:gd name="connsiteY2" fmla="*/ 1688998 h 3129994"/>
              <a:gd name="connsiteX3" fmla="*/ 3457575 w 3498943"/>
              <a:gd name="connsiteY3" fmla="*/ 3129994 h 312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8943" h="3129994">
                <a:moveTo>
                  <a:pt x="0" y="386794"/>
                </a:moveTo>
                <a:cubicBezTo>
                  <a:pt x="389504" y="125196"/>
                  <a:pt x="779009" y="-136401"/>
                  <a:pt x="1314450" y="80633"/>
                </a:cubicBezTo>
                <a:cubicBezTo>
                  <a:pt x="1849891" y="297667"/>
                  <a:pt x="2855459" y="1180771"/>
                  <a:pt x="3212646" y="1688998"/>
                </a:cubicBezTo>
                <a:cubicBezTo>
                  <a:pt x="3569834" y="2197225"/>
                  <a:pt x="3513704" y="2663609"/>
                  <a:pt x="3457575" y="31299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E54628-BD78-A166-E283-624F7DE1A1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227" y="1828642"/>
            <a:ext cx="5004024" cy="29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6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8</cp:revision>
  <dcterms:created xsi:type="dcterms:W3CDTF">2022-07-03T06:39:09Z</dcterms:created>
  <dcterms:modified xsi:type="dcterms:W3CDTF">2022-07-17T16:39:13Z</dcterms:modified>
</cp:coreProperties>
</file>