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>
        <p:scale>
          <a:sx n="125" d="100"/>
          <a:sy n="125" d="100"/>
        </p:scale>
        <p:origin x="16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06933"/>
            <a:ext cx="5669756" cy="150385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268784"/>
            <a:ext cx="5669756" cy="104290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94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0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29978"/>
            <a:ext cx="1630055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29978"/>
            <a:ext cx="4795669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1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0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076898"/>
            <a:ext cx="6520220" cy="1796828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890725"/>
            <a:ext cx="6520220" cy="94491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57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149890"/>
            <a:ext cx="3212862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149890"/>
            <a:ext cx="3212862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5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9978"/>
            <a:ext cx="6520220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58899"/>
            <a:ext cx="3198097" cy="51895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577849"/>
            <a:ext cx="319809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58899"/>
            <a:ext cx="3213847" cy="51895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577849"/>
            <a:ext cx="321384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1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22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972"/>
            <a:ext cx="2438192" cy="1007904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21941"/>
            <a:ext cx="3827085" cy="3069707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95877"/>
            <a:ext cx="2438192" cy="2400771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5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972"/>
            <a:ext cx="2438192" cy="1007904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21941"/>
            <a:ext cx="3827085" cy="3069707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95877"/>
            <a:ext cx="2438192" cy="2400771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50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29978"/>
            <a:ext cx="652022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149890"/>
            <a:ext cx="652022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003618"/>
            <a:ext cx="17009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F52E-AF44-4722-8EE1-D269FE583000}" type="datetimeFigureOut">
              <a:rPr lang="en-CA" smtClean="0"/>
              <a:t>2024-10-12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003618"/>
            <a:ext cx="25513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003618"/>
            <a:ext cx="17009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86FB-A700-48A4-B805-906B1F5CB1A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121916-35F1-5A99-F9B8-54F5B3D6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85915"/>
              </p:ext>
            </p:extLst>
          </p:nvPr>
        </p:nvGraphicFramePr>
        <p:xfrm>
          <a:off x="359309" y="484679"/>
          <a:ext cx="6962976" cy="3783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7235">
                  <a:extLst>
                    <a:ext uri="{9D8B030D-6E8A-4147-A177-3AD203B41FA5}">
                      <a16:colId xmlns:a16="http://schemas.microsoft.com/office/drawing/2014/main" val="2962005435"/>
                    </a:ext>
                  </a:extLst>
                </a:gridCol>
                <a:gridCol w="3225741">
                  <a:extLst>
                    <a:ext uri="{9D8B030D-6E8A-4147-A177-3AD203B41FA5}">
                      <a16:colId xmlns:a16="http://schemas.microsoft.com/office/drawing/2014/main" val="2293394196"/>
                    </a:ext>
                  </a:extLst>
                </a:gridCol>
              </a:tblGrid>
              <a:tr h="615986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Primary goals with regard to theory (Rowe 2012)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Literature review types</a:t>
                      </a:r>
                      <a:br>
                        <a:rPr lang="en-US" sz="1600" b="1" noProof="0" dirty="0"/>
                      </a:br>
                      <a:r>
                        <a:rPr lang="en-US" sz="1600" b="1" noProof="0" dirty="0"/>
                        <a:t>(Paré et al. 2015)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693399089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Describing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Narrative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381940419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Descriptive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60284383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Understanding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Critical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742323797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Scoping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76416351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Explaining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Theoretical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025239843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endParaRPr lang="en-CA" sz="160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Realist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17940754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Testing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Qualitative systematic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929900438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Meta-analysis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71793710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endParaRPr lang="en-CA" sz="160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Umbrella review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6364241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7CC3C83-29E3-99E5-AE4E-3718C3B5DF95}"/>
              </a:ext>
            </a:extLst>
          </p:cNvPr>
          <p:cNvSpPr txBox="1"/>
          <p:nvPr/>
        </p:nvSpPr>
        <p:spPr>
          <a:xfrm>
            <a:off x="502943" y="34567"/>
            <a:ext cx="67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Classification of information systems literature review types</a:t>
            </a:r>
          </a:p>
        </p:txBody>
      </p:sp>
    </p:spTree>
    <p:extLst>
      <p:ext uri="{BB962C8B-B14F-4D97-AF65-F5344CB8AC3E}">
        <p14:creationId xmlns:p14="http://schemas.microsoft.com/office/powerpoint/2010/main" val="404980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50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6</cp:revision>
  <dcterms:created xsi:type="dcterms:W3CDTF">2024-10-12T14:25:47Z</dcterms:created>
  <dcterms:modified xsi:type="dcterms:W3CDTF">2024-10-12T14:31:37Z</dcterms:modified>
</cp:coreProperties>
</file>