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06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3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883861"/>
            <a:ext cx="13500497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2836605"/>
            <a:ext cx="13500497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6E6F-D70B-4719-B0C4-44A0DE1ADCAD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1B54-EA00-4463-A32F-7E0F6333D19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15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6E6F-D70B-4719-B0C4-44A0DE1ADCAD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1B54-EA00-4463-A32F-7E0F6333D19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6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287536"/>
            <a:ext cx="3881393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287536"/>
            <a:ext cx="11419171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6E6F-D70B-4719-B0C4-44A0DE1ADCAD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1B54-EA00-4463-A32F-7E0F6333D19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65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6E6F-D70B-4719-B0C4-44A0DE1ADCAD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1B54-EA00-4463-A32F-7E0F6333D19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0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346419"/>
            <a:ext cx="15525572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3614203"/>
            <a:ext cx="15525572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6E6F-D70B-4719-B0C4-44A0DE1ADCAD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1B54-EA00-4463-A32F-7E0F6333D19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7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437680"/>
            <a:ext cx="7650282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437680"/>
            <a:ext cx="7650282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6E6F-D70B-4719-B0C4-44A0DE1ADCAD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1B54-EA00-4463-A32F-7E0F6333D19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64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87536"/>
            <a:ext cx="15525572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323916"/>
            <a:ext cx="7615123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1972747"/>
            <a:ext cx="7615123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323916"/>
            <a:ext cx="765262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1972747"/>
            <a:ext cx="7652626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6E6F-D70B-4719-B0C4-44A0DE1ADCAD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1B54-EA00-4463-A32F-7E0F6333D19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5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6E6F-D70B-4719-B0C4-44A0DE1ADCAD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1B54-EA00-4463-A32F-7E0F6333D19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42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6E6F-D70B-4719-B0C4-44A0DE1ADCAD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1B54-EA00-4463-A32F-7E0F6333D19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17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360045"/>
            <a:ext cx="580568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777597"/>
            <a:ext cx="9112836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620202"/>
            <a:ext cx="580568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6E6F-D70B-4719-B0C4-44A0DE1ADCAD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1B54-EA00-4463-A32F-7E0F6333D19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84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360045"/>
            <a:ext cx="580568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777597"/>
            <a:ext cx="9112836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620202"/>
            <a:ext cx="580568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6E6F-D70B-4719-B0C4-44A0DE1ADCAD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1B54-EA00-4463-A32F-7E0F6333D19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96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287536"/>
            <a:ext cx="1552557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437680"/>
            <a:ext cx="1552557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5005626"/>
            <a:ext cx="405014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C6E6F-D70B-4719-B0C4-44A0DE1ADCAD}" type="datetimeFigureOut">
              <a:rPr lang="en-CA" smtClean="0"/>
              <a:t>2023-10-26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5005626"/>
            <a:ext cx="607522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5005626"/>
            <a:ext cx="405014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1B54-EA00-4463-A32F-7E0F6333D19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45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CF9682D-7209-75B8-6C09-2F03B374D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03593"/>
              </p:ext>
            </p:extLst>
          </p:nvPr>
        </p:nvGraphicFramePr>
        <p:xfrm>
          <a:off x="1637994" y="623321"/>
          <a:ext cx="15445316" cy="4459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1329">
                  <a:extLst>
                    <a:ext uri="{9D8B030D-6E8A-4147-A177-3AD203B41FA5}">
                      <a16:colId xmlns:a16="http://schemas.microsoft.com/office/drawing/2014/main" val="3681569355"/>
                    </a:ext>
                  </a:extLst>
                </a:gridCol>
                <a:gridCol w="3861329">
                  <a:extLst>
                    <a:ext uri="{9D8B030D-6E8A-4147-A177-3AD203B41FA5}">
                      <a16:colId xmlns:a16="http://schemas.microsoft.com/office/drawing/2014/main" val="555885096"/>
                    </a:ext>
                  </a:extLst>
                </a:gridCol>
                <a:gridCol w="3861329">
                  <a:extLst>
                    <a:ext uri="{9D8B030D-6E8A-4147-A177-3AD203B41FA5}">
                      <a16:colId xmlns:a16="http://schemas.microsoft.com/office/drawing/2014/main" val="3303072104"/>
                    </a:ext>
                  </a:extLst>
                </a:gridCol>
                <a:gridCol w="3861329">
                  <a:extLst>
                    <a:ext uri="{9D8B030D-6E8A-4147-A177-3AD203B41FA5}">
                      <a16:colId xmlns:a16="http://schemas.microsoft.com/office/drawing/2014/main" val="4040062155"/>
                    </a:ext>
                  </a:extLst>
                </a:gridCol>
              </a:tblGrid>
              <a:tr h="63711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2122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25104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20918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01109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3915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90703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802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C06E186C-379E-8E3F-AFBC-C9AF18829002}"/>
              </a:ext>
            </a:extLst>
          </p:cNvPr>
          <p:cNvSpPr txBox="1"/>
          <p:nvPr/>
        </p:nvSpPr>
        <p:spPr>
          <a:xfrm>
            <a:off x="2038588" y="149172"/>
            <a:ext cx="13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Concepts</a:t>
            </a:r>
            <a:endParaRPr lang="en-CA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CE7782-F119-5436-EC08-439B8B1D07DD}"/>
              </a:ext>
            </a:extLst>
          </p:cNvPr>
          <p:cNvSpPr txBox="1"/>
          <p:nvPr/>
        </p:nvSpPr>
        <p:spPr>
          <a:xfrm>
            <a:off x="85960" y="1358847"/>
            <a:ext cx="133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Synonyms</a:t>
            </a:r>
            <a:endParaRPr lang="en-CA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01064F4-8222-09E9-A3C3-1594E0E1EACC}"/>
              </a:ext>
            </a:extLst>
          </p:cNvPr>
          <p:cNvCxnSpPr>
            <a:cxnSpLocks/>
          </p:cNvCxnSpPr>
          <p:nvPr/>
        </p:nvCxnSpPr>
        <p:spPr>
          <a:xfrm>
            <a:off x="3444032" y="333838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17D65A8-D904-2C0B-35D8-D1761E3600C0}"/>
              </a:ext>
            </a:extLst>
          </p:cNvPr>
          <p:cNvCxnSpPr>
            <a:cxnSpLocks/>
          </p:cNvCxnSpPr>
          <p:nvPr/>
        </p:nvCxnSpPr>
        <p:spPr>
          <a:xfrm>
            <a:off x="755345" y="1850178"/>
            <a:ext cx="0" cy="73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1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2</cp:revision>
  <dcterms:created xsi:type="dcterms:W3CDTF">2023-10-26T11:11:17Z</dcterms:created>
  <dcterms:modified xsi:type="dcterms:W3CDTF">2023-10-26T11:12:54Z</dcterms:modified>
</cp:coreProperties>
</file>