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A003D-EB14-3B20-7C06-12DDFC569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5D7ECD-2D6A-D083-CB9D-BB54D447A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DF8B3F-8565-D61B-C15E-3C041B60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D69F-7112-4F9D-AF69-FE1E745A823A}" type="datetimeFigureOut">
              <a:rPr lang="en-CA" smtClean="0"/>
              <a:t>2023-10-24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2AE9AF-25E0-8924-6D01-9F917CB7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C536BB-4F74-4EFD-C973-2FE21768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D8F3-80E7-45FD-A7D0-3A1F4F192C9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80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CC4DC-BCDE-23F7-3303-5FF5939A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313F80-323B-3245-7C9A-CBA9F56E3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11D7FE-90CB-B454-E953-9A6301E4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D69F-7112-4F9D-AF69-FE1E745A823A}" type="datetimeFigureOut">
              <a:rPr lang="en-CA" smtClean="0"/>
              <a:t>2023-10-24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F3241C-55F3-552E-99AB-144194C6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1622A-5076-F201-7FCC-BB2D04BB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D8F3-80E7-45FD-A7D0-3A1F4F192C9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417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5F3E31-21F4-203F-3FF8-2A18E5DDD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88A343-4176-1BAB-680F-DF444228B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641FEF-6BDC-0C1C-DF37-37CBB02A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D69F-7112-4F9D-AF69-FE1E745A823A}" type="datetimeFigureOut">
              <a:rPr lang="en-CA" smtClean="0"/>
              <a:t>2023-10-24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C09603-0734-906B-9B4E-A2627947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1C0E4-FEED-7447-11DB-DD9D7B1E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D8F3-80E7-45FD-A7D0-3A1F4F192C9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377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CA7D-7ACD-85B6-C8A7-57562A99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875067-BBE4-60D5-2EB2-916CA6BB2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E2F95A-1415-D947-B048-BBB14360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D69F-7112-4F9D-AF69-FE1E745A823A}" type="datetimeFigureOut">
              <a:rPr lang="en-CA" smtClean="0"/>
              <a:t>2023-10-24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7F614A-8752-A93A-0078-D35C4A4F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020A0A-5754-5CC9-D5E5-6B1C64A3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D8F3-80E7-45FD-A7D0-3A1F4F192C9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034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90481-8C9A-3472-3CEC-8D13A995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CEEC63-E537-71C6-0D99-0513F2A7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6E1365-0A06-4007-BCAF-77D58671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D69F-7112-4F9D-AF69-FE1E745A823A}" type="datetimeFigureOut">
              <a:rPr lang="en-CA" smtClean="0"/>
              <a:t>2023-10-24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47FE2B-E76D-5C99-A39E-4A56ECBA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CB2489-ABDE-5B90-503D-AC775008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D8F3-80E7-45FD-A7D0-3A1F4F192C9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21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75510-A47F-09FA-EB0E-ABF4C692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A6F36B-3550-D6A3-D4D2-B17D74D64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EE9CC0-D1F2-740B-FAF8-7F155D465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345EB1-E264-E821-8DDD-2CCB113B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D69F-7112-4F9D-AF69-FE1E745A823A}" type="datetimeFigureOut">
              <a:rPr lang="en-CA" smtClean="0"/>
              <a:t>2023-10-24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5BD947-D535-13A3-5B3A-B3824C07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843251-0808-803A-5F33-51501C47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D8F3-80E7-45FD-A7D0-3A1F4F192C9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718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537C71-28C3-EBD9-6ED0-171D02E9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183EEB-F6D2-7082-6C2C-FA233FDCC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3EEF69-C61C-83C4-63CC-5DA7A20DF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5C7EC3-7C1D-E7D7-4205-6F217F6F4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C940D6-F38D-DB73-E87F-7AE28016F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A4D8180-04F8-2685-B06D-E0B268DF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D69F-7112-4F9D-AF69-FE1E745A823A}" type="datetimeFigureOut">
              <a:rPr lang="en-CA" smtClean="0"/>
              <a:t>2023-10-24</a:t>
            </a:fld>
            <a:endParaRPr lang="en-CA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579FFE-3D56-536C-315D-CDDC07AB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093456-101A-AA94-8709-14E3FF96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D8F3-80E7-45FD-A7D0-3A1F4F192C9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07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2F3B9-6747-FDAA-32C8-B4A9192F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9A34CB-6263-EE9C-382B-12D87E1C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D69F-7112-4F9D-AF69-FE1E745A823A}" type="datetimeFigureOut">
              <a:rPr lang="en-CA" smtClean="0"/>
              <a:t>2023-10-24</a:t>
            </a:fld>
            <a:endParaRPr lang="en-CA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988A5-9016-2076-8FEB-A1CE8DF0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C0CEB9-EDB8-7138-7D7A-821A1B2F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D8F3-80E7-45FD-A7D0-3A1F4F192C9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736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7032E3-A3CB-8D96-F429-C489B4C1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D69F-7112-4F9D-AF69-FE1E745A823A}" type="datetimeFigureOut">
              <a:rPr lang="en-CA" smtClean="0"/>
              <a:t>2023-10-24</a:t>
            </a:fld>
            <a:endParaRPr lang="en-CA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6E17F8-3A5B-CEB4-82B2-84257FC9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538928-F7BA-4057-A57F-9215509D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D8F3-80E7-45FD-A7D0-3A1F4F192C9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333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F009E-EE60-1AF4-4AC5-6B33E239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30EFE9-61EB-20DE-DBEF-6E312C32B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DC40A3-F04F-5F5F-C09B-6AD7E3938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9D589F-CDFD-56C5-1ABC-3C82A0C5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D69F-7112-4F9D-AF69-FE1E745A823A}" type="datetimeFigureOut">
              <a:rPr lang="en-CA" smtClean="0"/>
              <a:t>2023-10-24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0E0E4F-8038-6C81-FB07-337C3195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5A4563-AB85-405C-E11F-AC35A24F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D8F3-80E7-45FD-A7D0-3A1F4F192C9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375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7A80E-D655-217F-9D9F-87DDF033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EE394CC-680F-5009-1A45-E89C93915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22E00A-A30F-A483-02EB-71DCF5265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CFC123-380C-7E44-1F77-0B30A535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D69F-7112-4F9D-AF69-FE1E745A823A}" type="datetimeFigureOut">
              <a:rPr lang="en-CA" smtClean="0"/>
              <a:t>2023-10-24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8D460B-513D-9E99-566F-38F30D09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02F232-B567-D811-1D06-F0B13E8C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D8F3-80E7-45FD-A7D0-3A1F4F192C9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00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73C36D6-05B1-F133-DA35-CCC6AEBC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E12A7A-D8AB-07B8-680E-C59DB4E7B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572207-4006-EF30-FC4D-D686C1E3C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DD69F-7112-4F9D-AF69-FE1E745A823A}" type="datetimeFigureOut">
              <a:rPr lang="en-CA" smtClean="0"/>
              <a:t>2023-10-24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E8B519-A774-D94B-9204-53946FD06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15AD4B-05BE-FA8F-334D-4BCC4F86A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0D8F3-80E7-45FD-A7D0-3A1F4F192C9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976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AFF242CB-D81E-4A28-FAE7-4962A785B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60624"/>
              </p:ext>
            </p:extLst>
          </p:nvPr>
        </p:nvGraphicFramePr>
        <p:xfrm>
          <a:off x="5353194" y="461473"/>
          <a:ext cx="185633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336">
                  <a:extLst>
                    <a:ext uri="{9D8B030D-6E8A-4147-A177-3AD203B41FA5}">
                      <a16:colId xmlns:a16="http://schemas.microsoft.com/office/drawing/2014/main" val="655190216"/>
                    </a:ext>
                  </a:extLst>
                </a:gridCol>
              </a:tblGrid>
              <a:tr h="33868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091955"/>
                  </a:ext>
                </a:extLst>
              </a:tr>
              <a:tr h="33868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Describing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069065"/>
                  </a:ext>
                </a:extLst>
              </a:tr>
              <a:tr h="33868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Understanding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27028"/>
                  </a:ext>
                </a:extLst>
              </a:tr>
              <a:tr h="33868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Explaining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116102"/>
                  </a:ext>
                </a:extLst>
              </a:tr>
              <a:tr h="33868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681890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3264E0B-567A-429E-9AB6-96666B4E0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48012"/>
              </p:ext>
            </p:extLst>
          </p:nvPr>
        </p:nvGraphicFramePr>
        <p:xfrm>
          <a:off x="609327" y="1146955"/>
          <a:ext cx="324740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7402">
                  <a:extLst>
                    <a:ext uri="{9D8B030D-6E8A-4147-A177-3AD203B41FA5}">
                      <a16:colId xmlns:a16="http://schemas.microsoft.com/office/drawing/2014/main" val="655190216"/>
                    </a:ext>
                  </a:extLst>
                </a:gridCol>
              </a:tblGrid>
              <a:tr h="338680">
                <a:tc>
                  <a:txBody>
                    <a:bodyPr/>
                    <a:lstStyle/>
                    <a:p>
                      <a:r>
                        <a:rPr lang="de-DE" dirty="0"/>
                        <a:t>Type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091955"/>
                  </a:ext>
                </a:extLst>
              </a:tr>
              <a:tr h="338680">
                <a:tc>
                  <a:txBody>
                    <a:bodyPr/>
                    <a:lstStyle/>
                    <a:p>
                      <a:r>
                        <a:rPr lang="en-US" noProof="0" dirty="0"/>
                        <a:t>Descriptive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069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/>
                        <a:t>Narrative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27028"/>
                  </a:ext>
                </a:extLst>
              </a:tr>
              <a:tr h="338680">
                <a:tc>
                  <a:txBody>
                    <a:bodyPr/>
                    <a:lstStyle/>
                    <a:p>
                      <a:r>
                        <a:rPr lang="en-US" noProof="0" dirty="0"/>
                        <a:t>Scoping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116102"/>
                  </a:ext>
                </a:extLst>
              </a:tr>
              <a:tr h="338680">
                <a:tc>
                  <a:txBody>
                    <a:bodyPr/>
                    <a:lstStyle/>
                    <a:p>
                      <a:r>
                        <a:rPr lang="en-US" noProof="0" dirty="0"/>
                        <a:t>Critical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681890"/>
                  </a:ext>
                </a:extLst>
              </a:tr>
              <a:tr h="338680">
                <a:tc>
                  <a:txBody>
                    <a:bodyPr/>
                    <a:lstStyle/>
                    <a:p>
                      <a:r>
                        <a:rPr lang="en-US" noProof="0" dirty="0"/>
                        <a:t>Realist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31196"/>
                  </a:ext>
                </a:extLst>
              </a:tr>
              <a:tr h="338680">
                <a:tc>
                  <a:txBody>
                    <a:bodyPr/>
                    <a:lstStyle/>
                    <a:p>
                      <a:r>
                        <a:rPr lang="en-US" noProof="0" dirty="0"/>
                        <a:t>Theoretical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50823"/>
                  </a:ext>
                </a:extLst>
              </a:tr>
              <a:tr h="338680">
                <a:tc>
                  <a:txBody>
                    <a:bodyPr/>
                    <a:lstStyle/>
                    <a:p>
                      <a:r>
                        <a:rPr lang="en-US" noProof="0" dirty="0"/>
                        <a:t>Qualitative systematic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09652"/>
                  </a:ext>
                </a:extLst>
              </a:tr>
              <a:tr h="338680">
                <a:tc>
                  <a:txBody>
                    <a:bodyPr/>
                    <a:lstStyle/>
                    <a:p>
                      <a:r>
                        <a:rPr lang="en-US" noProof="0" dirty="0"/>
                        <a:t>Meta-analysis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504389"/>
                  </a:ext>
                </a:extLst>
              </a:tr>
              <a:tr h="338680">
                <a:tc>
                  <a:txBody>
                    <a:bodyPr/>
                    <a:lstStyle/>
                    <a:p>
                      <a:r>
                        <a:rPr lang="en-US" noProof="0" dirty="0"/>
                        <a:t>Umbrella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661723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ABBF445-4261-9AF6-CF94-963A3B477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529390"/>
              </p:ext>
            </p:extLst>
          </p:nvPr>
        </p:nvGraphicFramePr>
        <p:xfrm>
          <a:off x="8471459" y="1196872"/>
          <a:ext cx="261807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073">
                  <a:extLst>
                    <a:ext uri="{9D8B030D-6E8A-4147-A177-3AD203B41FA5}">
                      <a16:colId xmlns:a16="http://schemas.microsoft.com/office/drawing/2014/main" val="655190216"/>
                    </a:ext>
                  </a:extLst>
                </a:gridCol>
              </a:tblGrid>
              <a:tr h="338680">
                <a:tc>
                  <a:txBody>
                    <a:bodyPr/>
                    <a:lstStyle/>
                    <a:p>
                      <a:r>
                        <a:rPr lang="en-US" noProof="0" dirty="0"/>
                        <a:t>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091955"/>
                  </a:ext>
                </a:extLst>
              </a:tr>
              <a:tr h="338680">
                <a:tc>
                  <a:txBody>
                    <a:bodyPr/>
                    <a:lstStyle/>
                    <a:p>
                      <a:r>
                        <a:rPr lang="en-US" noProof="0" dirty="0"/>
                        <a:t>Focus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069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/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27028"/>
                  </a:ext>
                </a:extLst>
              </a:tr>
              <a:tr h="338680">
                <a:tc>
                  <a:txBody>
                    <a:bodyPr/>
                    <a:lstStyle/>
                    <a:p>
                      <a:r>
                        <a:rPr lang="en-US" noProof="0" dirty="0"/>
                        <a:t>Perspective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116102"/>
                  </a:ext>
                </a:extLst>
              </a:tr>
              <a:tr h="338680">
                <a:tc>
                  <a:txBody>
                    <a:bodyPr/>
                    <a:lstStyle/>
                    <a:p>
                      <a:r>
                        <a:rPr lang="en-US" noProof="0" dirty="0"/>
                        <a:t>Coverage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681890"/>
                  </a:ext>
                </a:extLst>
              </a:tr>
              <a:tr h="338680">
                <a:tc>
                  <a:txBody>
                    <a:bodyPr/>
                    <a:lstStyle/>
                    <a:p>
                      <a:r>
                        <a:rPr lang="en-US" noProof="0" dirty="0"/>
                        <a:t>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31196"/>
                  </a:ext>
                </a:extLst>
              </a:tr>
              <a:tr h="338680">
                <a:tc>
                  <a:txBody>
                    <a:bodyPr/>
                    <a:lstStyle/>
                    <a:p>
                      <a:r>
                        <a:rPr lang="en-US" noProof="0" dirty="0"/>
                        <a:t>Audience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50823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2139E91F-1437-16A8-6B29-18CCB8AAE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56506"/>
              </p:ext>
            </p:extLst>
          </p:nvPr>
        </p:nvGraphicFramePr>
        <p:xfrm>
          <a:off x="4540393" y="4066767"/>
          <a:ext cx="324740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7402">
                  <a:extLst>
                    <a:ext uri="{9D8B030D-6E8A-4147-A177-3AD203B41FA5}">
                      <a16:colId xmlns:a16="http://schemas.microsoft.com/office/drawing/2014/main" val="655190216"/>
                    </a:ext>
                  </a:extLst>
                </a:gridCol>
              </a:tblGrid>
              <a:tr h="338680">
                <a:tc>
                  <a:txBody>
                    <a:bodyPr/>
                    <a:lstStyle/>
                    <a:p>
                      <a:r>
                        <a:rPr lang="en-US" noProof="0" dirty="0"/>
                        <a:t>Methodological choices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091955"/>
                  </a:ext>
                </a:extLst>
              </a:tr>
              <a:tr h="338680">
                <a:tc>
                  <a:txBody>
                    <a:bodyPr/>
                    <a:lstStyle/>
                    <a:p>
                      <a:r>
                        <a:rPr lang="en-US" noProof="0" dirty="0"/>
                        <a:t>Problem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069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/>
                        <a:t>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27028"/>
                  </a:ext>
                </a:extLst>
              </a:tr>
              <a:tr h="338680">
                <a:tc>
                  <a:txBody>
                    <a:bodyPr/>
                    <a:lstStyle/>
                    <a:p>
                      <a:r>
                        <a:rPr lang="en-US" noProof="0" dirty="0"/>
                        <a:t>(Pre)Screen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116102"/>
                  </a:ext>
                </a:extLst>
              </a:tr>
              <a:tr h="338680">
                <a:tc>
                  <a:txBody>
                    <a:bodyPr/>
                    <a:lstStyle/>
                    <a:p>
                      <a:r>
                        <a:rPr lang="en-US" noProof="0" dirty="0"/>
                        <a:t>Data extraction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681890"/>
                  </a:ext>
                </a:extLst>
              </a:tr>
              <a:tr h="338680">
                <a:tc>
                  <a:txBody>
                    <a:bodyPr/>
                    <a:lstStyle/>
                    <a:p>
                      <a:r>
                        <a:rPr lang="en-US" noProof="0" dirty="0" err="1"/>
                        <a:t>Qualtiy</a:t>
                      </a:r>
                      <a:r>
                        <a:rPr lang="en-US" noProof="0" dirty="0"/>
                        <a:t> assessment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31196"/>
                  </a:ext>
                </a:extLst>
              </a:tr>
              <a:tr h="338680">
                <a:tc>
                  <a:txBody>
                    <a:bodyPr/>
                    <a:lstStyle/>
                    <a:p>
                      <a:r>
                        <a:rPr lang="en-US" noProof="0" dirty="0"/>
                        <a:t>Synthesis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50823"/>
                  </a:ext>
                </a:extLst>
              </a:tr>
            </a:tbl>
          </a:graphicData>
        </a:graphic>
      </p:graphicFrame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C3BB138-2169-0B2F-C75E-61C1ACAFF777}"/>
              </a:ext>
            </a:extLst>
          </p:cNvPr>
          <p:cNvCxnSpPr/>
          <p:nvPr/>
        </p:nvCxnSpPr>
        <p:spPr>
          <a:xfrm flipH="1">
            <a:off x="4152984" y="1375873"/>
            <a:ext cx="965674" cy="623843"/>
          </a:xfrm>
          <a:prstGeom prst="straightConnector1">
            <a:avLst/>
          </a:prstGeom>
          <a:ln w="730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FFD800B-58B3-EB8B-04D5-9279E8AE7DCB}"/>
              </a:ext>
            </a:extLst>
          </p:cNvPr>
          <p:cNvCxnSpPr>
            <a:cxnSpLocks/>
          </p:cNvCxnSpPr>
          <p:nvPr/>
        </p:nvCxnSpPr>
        <p:spPr>
          <a:xfrm>
            <a:off x="7297017" y="1375873"/>
            <a:ext cx="832610" cy="623843"/>
          </a:xfrm>
          <a:prstGeom prst="straightConnector1">
            <a:avLst/>
          </a:prstGeom>
          <a:ln w="730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F64F245-A83D-1231-C366-6ADE8E254792}"/>
              </a:ext>
            </a:extLst>
          </p:cNvPr>
          <p:cNvCxnSpPr>
            <a:cxnSpLocks/>
          </p:cNvCxnSpPr>
          <p:nvPr/>
        </p:nvCxnSpPr>
        <p:spPr>
          <a:xfrm>
            <a:off x="3986371" y="3277529"/>
            <a:ext cx="832610" cy="623843"/>
          </a:xfrm>
          <a:prstGeom prst="straightConnector1">
            <a:avLst/>
          </a:prstGeom>
          <a:ln w="730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337CA6B-1816-4E94-506E-0DD79E787771}"/>
              </a:ext>
            </a:extLst>
          </p:cNvPr>
          <p:cNvCxnSpPr/>
          <p:nvPr/>
        </p:nvCxnSpPr>
        <p:spPr>
          <a:xfrm flipH="1">
            <a:off x="7163953" y="3277528"/>
            <a:ext cx="965674" cy="623843"/>
          </a:xfrm>
          <a:prstGeom prst="straightConnector1">
            <a:avLst/>
          </a:prstGeom>
          <a:ln w="730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46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Breitbild</PresentationFormat>
  <Paragraphs>29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Gerit Wagner</dc:creator>
  <cp:lastModifiedBy>Gerit Wagner</cp:lastModifiedBy>
  <cp:revision>2</cp:revision>
  <dcterms:created xsi:type="dcterms:W3CDTF">2023-10-24T14:14:48Z</dcterms:created>
  <dcterms:modified xsi:type="dcterms:W3CDTF">2023-10-24T14:16:43Z</dcterms:modified>
</cp:coreProperties>
</file>