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1" autoAdjust="0"/>
    <p:restoredTop sz="94660"/>
  </p:normalViewPr>
  <p:slideViewPr>
    <p:cSldViewPr snapToGrid="0">
      <p:cViewPr>
        <p:scale>
          <a:sx n="125" d="100"/>
          <a:sy n="125" d="100"/>
        </p:scale>
        <p:origin x="2688" y="2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12312"/>
            <a:ext cx="539948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323249"/>
            <a:ext cx="539948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86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3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34133"/>
            <a:ext cx="1552352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34133"/>
            <a:ext cx="4567064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9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9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28091"/>
            <a:ext cx="620940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685991"/>
            <a:ext cx="620940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9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70664"/>
            <a:ext cx="3059708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70664"/>
            <a:ext cx="3059708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21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34133"/>
            <a:ext cx="6209407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17594"/>
            <a:ext cx="30456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20267"/>
            <a:ext cx="304564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17594"/>
            <a:ext cx="306064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20267"/>
            <a:ext cx="3060646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18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53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62742"/>
            <a:ext cx="364465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62742"/>
            <a:ext cx="364465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6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34133"/>
            <a:ext cx="620940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70664"/>
            <a:ext cx="62094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8A6DC-3B05-4B49-8305-719254E3F900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335076"/>
            <a:ext cx="242976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1050-6501-4190-AABC-25E7777B530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21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7FDA93C-8ABC-52B1-F8FE-365CFC44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57774"/>
              </p:ext>
            </p:extLst>
          </p:nvPr>
        </p:nvGraphicFramePr>
        <p:xfrm>
          <a:off x="1633381" y="508527"/>
          <a:ext cx="4263054" cy="1588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1527">
                  <a:extLst>
                    <a:ext uri="{9D8B030D-6E8A-4147-A177-3AD203B41FA5}">
                      <a16:colId xmlns:a16="http://schemas.microsoft.com/office/drawing/2014/main" val="204371196"/>
                    </a:ext>
                  </a:extLst>
                </a:gridCol>
                <a:gridCol w="2131527">
                  <a:extLst>
                    <a:ext uri="{9D8B030D-6E8A-4147-A177-3AD203B41FA5}">
                      <a16:colId xmlns:a16="http://schemas.microsoft.com/office/drawing/2014/main" val="3404893582"/>
                    </a:ext>
                  </a:extLst>
                </a:gridCol>
              </a:tblGrid>
              <a:tr h="794052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True positive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False positive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81751498"/>
                  </a:ext>
                </a:extLst>
              </a:tr>
              <a:tr h="794052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False negative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True negative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978320544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C3008E7-3789-6962-0C5E-0DD557FC74ED}"/>
              </a:ext>
            </a:extLst>
          </p:cNvPr>
          <p:cNvSpPr txBox="1"/>
          <p:nvPr/>
        </p:nvSpPr>
        <p:spPr>
          <a:xfrm>
            <a:off x="-128033" y="721922"/>
            <a:ext cx="170128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/>
              <a:t>Retrieved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BBD690-BC1F-9909-9FB2-F12E8704BA10}"/>
              </a:ext>
            </a:extLst>
          </p:cNvPr>
          <p:cNvSpPr txBox="1"/>
          <p:nvPr/>
        </p:nvSpPr>
        <p:spPr>
          <a:xfrm>
            <a:off x="-128033" y="1403057"/>
            <a:ext cx="170128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/>
              <a:t>Not retrieved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0A410D-B8EE-F1A4-7BCB-DCB7C424922D}"/>
              </a:ext>
            </a:extLst>
          </p:cNvPr>
          <p:cNvSpPr txBox="1"/>
          <p:nvPr/>
        </p:nvSpPr>
        <p:spPr>
          <a:xfrm>
            <a:off x="1921595" y="121652"/>
            <a:ext cx="170128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Relevant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8EFB37-7EB7-4E1A-F027-8FE32EA1F89A}"/>
              </a:ext>
            </a:extLst>
          </p:cNvPr>
          <p:cNvSpPr txBox="1"/>
          <p:nvPr/>
        </p:nvSpPr>
        <p:spPr>
          <a:xfrm>
            <a:off x="3989884" y="121651"/>
            <a:ext cx="170128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Not relevant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39D37E-A73F-BA87-7802-6CD080F7CCC9}"/>
              </a:ext>
            </a:extLst>
          </p:cNvPr>
          <p:cNvSpPr/>
          <p:nvPr/>
        </p:nvSpPr>
        <p:spPr>
          <a:xfrm>
            <a:off x="83469" y="1219560"/>
            <a:ext cx="5990253" cy="96416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80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9D5004-86D2-6099-D139-EA6802304943}"/>
              </a:ext>
            </a:extLst>
          </p:cNvPr>
          <p:cNvSpPr txBox="1"/>
          <p:nvPr/>
        </p:nvSpPr>
        <p:spPr>
          <a:xfrm>
            <a:off x="6142951" y="1516970"/>
            <a:ext cx="105636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39015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2023-10-26T07:26:44Z</dcterms:created>
  <dcterms:modified xsi:type="dcterms:W3CDTF">2023-10-26T07:27:49Z</dcterms:modified>
</cp:coreProperties>
</file>