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0799763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720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296173"/>
            <a:ext cx="9179799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4159854"/>
            <a:ext cx="8099822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26C7-6C9C-4C75-B86A-1F6A9F1AE3D3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BD1C-CA8E-490C-8EEF-51F20A04344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174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26C7-6C9C-4C75-B86A-1F6A9F1AE3D3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BD1C-CA8E-490C-8EEF-51F20A04344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169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421669"/>
            <a:ext cx="2328699" cy="671186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421669"/>
            <a:ext cx="6851100" cy="671186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26C7-6C9C-4C75-B86A-1F6A9F1AE3D3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BD1C-CA8E-490C-8EEF-51F20A04344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947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26C7-6C9C-4C75-B86A-1F6A9F1AE3D3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BD1C-CA8E-490C-8EEF-51F20A04344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504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974512"/>
            <a:ext cx="9314796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5300194"/>
            <a:ext cx="9314796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/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26C7-6C9C-4C75-B86A-1F6A9F1AE3D3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BD1C-CA8E-490C-8EEF-51F20A04344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550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108344"/>
            <a:ext cx="4589899" cy="5025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108344"/>
            <a:ext cx="4589899" cy="5025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26C7-6C9C-4C75-B86A-1F6A9F1AE3D3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BD1C-CA8E-490C-8EEF-51F20A04344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226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21671"/>
            <a:ext cx="9314796" cy="153084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941510"/>
            <a:ext cx="4568805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893014"/>
            <a:ext cx="4568805" cy="42551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941510"/>
            <a:ext cx="4591306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893014"/>
            <a:ext cx="4591306" cy="42551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26C7-6C9C-4C75-B86A-1F6A9F1AE3D3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BD1C-CA8E-490C-8EEF-51F20A04344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56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26C7-6C9C-4C75-B86A-1F6A9F1AE3D3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BD1C-CA8E-490C-8EEF-51F20A04344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067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26C7-6C9C-4C75-B86A-1F6A9F1AE3D3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BD1C-CA8E-490C-8EEF-51F20A04344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704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28002"/>
            <a:ext cx="3483205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140341"/>
            <a:ext cx="5467380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376011"/>
            <a:ext cx="3483205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26C7-6C9C-4C75-B86A-1F6A9F1AE3D3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BD1C-CA8E-490C-8EEF-51F20A04344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06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28002"/>
            <a:ext cx="3483205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140341"/>
            <a:ext cx="5467380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376011"/>
            <a:ext cx="3483205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26C7-6C9C-4C75-B86A-1F6A9F1AE3D3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BD1C-CA8E-490C-8EEF-51F20A04344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152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421671"/>
            <a:ext cx="9314796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108344"/>
            <a:ext cx="9314796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7340703"/>
            <a:ext cx="242994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A26C7-6C9C-4C75-B86A-1F6A9F1AE3D3}" type="datetimeFigureOut">
              <a:rPr lang="en-CA" smtClean="0"/>
              <a:t>2023-10-25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7340703"/>
            <a:ext cx="364492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7340703"/>
            <a:ext cx="242994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CBD1C-CA8E-490C-8EEF-51F20A043441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608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C546C1B-B87F-C1C0-5DCE-E1560B546EC0}"/>
              </a:ext>
            </a:extLst>
          </p:cNvPr>
          <p:cNvSpPr/>
          <p:nvPr/>
        </p:nvSpPr>
        <p:spPr>
          <a:xfrm>
            <a:off x="5533579" y="1163868"/>
            <a:ext cx="1162050" cy="6191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AND</a:t>
            </a:r>
            <a:endParaRPr lang="en-CA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D8AE04A-4F1D-AA45-DEE6-BBAB26BA807A}"/>
              </a:ext>
            </a:extLst>
          </p:cNvPr>
          <p:cNvSpPr/>
          <p:nvPr/>
        </p:nvSpPr>
        <p:spPr>
          <a:xfrm>
            <a:off x="3735256" y="2152657"/>
            <a:ext cx="1162050" cy="6191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OR</a:t>
            </a:r>
            <a:endParaRPr lang="en-CA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79A1D5A-7913-4FF1-AC44-DDE37AE2BD3B}"/>
              </a:ext>
            </a:extLst>
          </p:cNvPr>
          <p:cNvSpPr/>
          <p:nvPr/>
        </p:nvSpPr>
        <p:spPr>
          <a:xfrm>
            <a:off x="7977659" y="2152657"/>
            <a:ext cx="1162050" cy="6191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OR</a:t>
            </a:r>
            <a:endParaRPr lang="en-CA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D4F0CDF-5B0D-3F88-EFAE-4EC71F71C976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4316283" y="1782993"/>
            <a:ext cx="1798323" cy="369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35B5C81-E1E6-3FBF-4C2F-FD0BBA334298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H="1" flipV="1">
            <a:off x="6114605" y="1782993"/>
            <a:ext cx="2444079" cy="369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05A69EA1-9B53-E355-AA25-BE09C02F8D57}"/>
              </a:ext>
            </a:extLst>
          </p:cNvPr>
          <p:cNvSpPr/>
          <p:nvPr/>
        </p:nvSpPr>
        <p:spPr>
          <a:xfrm>
            <a:off x="1837966" y="3227391"/>
            <a:ext cx="1546689" cy="6191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digital</a:t>
            </a:r>
            <a:r>
              <a:rPr lang="de-DE" i="1" dirty="0"/>
              <a:t>[ti]</a:t>
            </a:r>
            <a:endParaRPr lang="en-CA" i="1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C30A60D-1054-3AEC-3E16-1698E473195D}"/>
              </a:ext>
            </a:extLst>
          </p:cNvPr>
          <p:cNvSpPr/>
          <p:nvPr/>
        </p:nvSpPr>
        <p:spPr>
          <a:xfrm>
            <a:off x="3529904" y="3227391"/>
            <a:ext cx="1555619" cy="6191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virtual</a:t>
            </a:r>
            <a:r>
              <a:rPr lang="de-DE" i="1" dirty="0"/>
              <a:t>[ti]</a:t>
            </a:r>
            <a:endParaRPr lang="en-CA" i="1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ED8121E-85D6-B26E-C5E1-6C6214BE47C0}"/>
              </a:ext>
            </a:extLst>
          </p:cNvPr>
          <p:cNvSpPr/>
          <p:nvPr/>
        </p:nvSpPr>
        <p:spPr>
          <a:xfrm>
            <a:off x="5230773" y="3227391"/>
            <a:ext cx="1546689" cy="6191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online</a:t>
            </a:r>
            <a:r>
              <a:rPr lang="de-DE" i="1" dirty="0"/>
              <a:t>[ti]</a:t>
            </a:r>
            <a:endParaRPr lang="en-CA" i="1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274EAF7-FC40-82FF-1871-316E7E813D71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V="1">
            <a:off x="2611310" y="2771781"/>
            <a:ext cx="1704972" cy="455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3FD89DA-EAAD-D1BA-09C3-8D915418C4DA}"/>
              </a:ext>
            </a:extLst>
          </p:cNvPr>
          <p:cNvCxnSpPr>
            <a:cxnSpLocks/>
            <a:stCxn id="13" idx="0"/>
            <a:endCxn id="5" idx="4"/>
          </p:cNvCxnSpPr>
          <p:nvPr/>
        </p:nvCxnSpPr>
        <p:spPr>
          <a:xfrm flipV="1">
            <a:off x="4307714" y="2771781"/>
            <a:ext cx="8569" cy="455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66284B8-7403-A09F-C634-E6B2EF0A327F}"/>
              </a:ext>
            </a:extLst>
          </p:cNvPr>
          <p:cNvCxnSpPr>
            <a:cxnSpLocks/>
            <a:stCxn id="14" idx="0"/>
            <a:endCxn id="5" idx="4"/>
          </p:cNvCxnSpPr>
          <p:nvPr/>
        </p:nvCxnSpPr>
        <p:spPr>
          <a:xfrm flipH="1" flipV="1">
            <a:off x="4316281" y="2771781"/>
            <a:ext cx="1687834" cy="455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9E13A740-C89A-45F4-8D57-56E6F40D8DB2}"/>
              </a:ext>
            </a:extLst>
          </p:cNvPr>
          <p:cNvSpPr/>
          <p:nvPr/>
        </p:nvSpPr>
        <p:spPr>
          <a:xfrm>
            <a:off x="6927175" y="3227391"/>
            <a:ext cx="1546689" cy="6191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</a:t>
            </a:r>
            <a:r>
              <a:rPr lang="de-DE" i="1" dirty="0"/>
              <a:t>[ti]</a:t>
            </a:r>
            <a:endParaRPr lang="en-US" i="1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E71DDED-C02F-CDED-1DBC-E4A3C4B06231}"/>
              </a:ext>
            </a:extLst>
          </p:cNvPr>
          <p:cNvSpPr/>
          <p:nvPr/>
        </p:nvSpPr>
        <p:spPr>
          <a:xfrm>
            <a:off x="8623577" y="3227391"/>
            <a:ext cx="1546689" cy="6191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labor</a:t>
            </a:r>
            <a:r>
              <a:rPr lang="de-DE" i="1" dirty="0"/>
              <a:t>[ti]</a:t>
            </a:r>
            <a:endParaRPr lang="en-US" i="1" dirty="0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CE40B67C-FB5F-F88D-BF87-710F432DDF68}"/>
              </a:ext>
            </a:extLst>
          </p:cNvPr>
          <p:cNvCxnSpPr>
            <a:cxnSpLocks/>
            <a:stCxn id="25" idx="0"/>
            <a:endCxn id="6" idx="4"/>
          </p:cNvCxnSpPr>
          <p:nvPr/>
        </p:nvCxnSpPr>
        <p:spPr>
          <a:xfrm flipH="1" flipV="1">
            <a:off x="8558683" y="2771781"/>
            <a:ext cx="838237" cy="455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443BEF1D-4DFF-315C-AF09-ACA9EDCE124F}"/>
              </a:ext>
            </a:extLst>
          </p:cNvPr>
          <p:cNvCxnSpPr>
            <a:cxnSpLocks/>
            <a:stCxn id="24" idx="0"/>
            <a:endCxn id="6" idx="4"/>
          </p:cNvCxnSpPr>
          <p:nvPr/>
        </p:nvCxnSpPr>
        <p:spPr>
          <a:xfrm flipV="1">
            <a:off x="7700520" y="2771781"/>
            <a:ext cx="858165" cy="455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FE8B07FD-07D3-B699-CE40-75CB4E620468}"/>
              </a:ext>
            </a:extLst>
          </p:cNvPr>
          <p:cNvSpPr/>
          <p:nvPr/>
        </p:nvSpPr>
        <p:spPr>
          <a:xfrm>
            <a:off x="221025" y="939214"/>
            <a:ext cx="10378714" cy="319185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C9514CF-7313-AC5B-C8E8-F7ED75CEA4F4}"/>
              </a:ext>
            </a:extLst>
          </p:cNvPr>
          <p:cNvSpPr/>
          <p:nvPr/>
        </p:nvSpPr>
        <p:spPr>
          <a:xfrm>
            <a:off x="221023" y="46549"/>
            <a:ext cx="10378714" cy="89164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7712780-AA42-4BDB-1BCA-A09AE7161B3C}"/>
              </a:ext>
            </a:extLst>
          </p:cNvPr>
          <p:cNvSpPr/>
          <p:nvPr/>
        </p:nvSpPr>
        <p:spPr>
          <a:xfrm>
            <a:off x="221025" y="4131067"/>
            <a:ext cx="10378714" cy="366872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301EE38-99BF-6AF8-88A9-198FBF8A77EB}"/>
              </a:ext>
            </a:extLst>
          </p:cNvPr>
          <p:cNvSpPr txBox="1"/>
          <p:nvPr/>
        </p:nvSpPr>
        <p:spPr>
          <a:xfrm>
            <a:off x="294392" y="120243"/>
            <a:ext cx="262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 representation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A9E093F-7763-08C7-D72F-5234B1748EC5}"/>
              </a:ext>
            </a:extLst>
          </p:cNvPr>
          <p:cNvSpPr txBox="1"/>
          <p:nvPr/>
        </p:nvSpPr>
        <p:spPr>
          <a:xfrm>
            <a:off x="2027071" y="304909"/>
            <a:ext cx="812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(digital OR virtual OR online) AND (work OR labor)      </a:t>
            </a:r>
            <a:r>
              <a:rPr lang="en-US" i="1" dirty="0"/>
              <a:t> [in title field]</a:t>
            </a:r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5BDE10B-F717-9A4C-F2CC-79CA412A5A9C}"/>
              </a:ext>
            </a:extLst>
          </p:cNvPr>
          <p:cNvSpPr txBox="1"/>
          <p:nvPr/>
        </p:nvSpPr>
        <p:spPr>
          <a:xfrm>
            <a:off x="292439" y="1014535"/>
            <a:ext cx="265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Tree representation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A620758-0F40-ADAA-80E0-CAB9CCBDCAA7}"/>
              </a:ext>
            </a:extLst>
          </p:cNvPr>
          <p:cNvSpPr txBox="1"/>
          <p:nvPr/>
        </p:nvSpPr>
        <p:spPr>
          <a:xfrm>
            <a:off x="297888" y="4209827"/>
            <a:ext cx="262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List representation</a:t>
            </a:r>
          </a:p>
        </p:txBody>
      </p:sp>
      <p:graphicFrame>
        <p:nvGraphicFramePr>
          <p:cNvPr id="20" name="Tabelle 21">
            <a:extLst>
              <a:ext uri="{FF2B5EF4-FFF2-40B4-BE49-F238E27FC236}">
                <a16:creationId xmlns:a16="http://schemas.microsoft.com/office/drawing/2014/main" id="{F803BABD-FC61-E3E2-C867-DF13AA0B6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397403"/>
              </p:ext>
            </p:extLst>
          </p:nvPr>
        </p:nvGraphicFramePr>
        <p:xfrm>
          <a:off x="3937338" y="4291798"/>
          <a:ext cx="4621347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6533">
                  <a:extLst>
                    <a:ext uri="{9D8B030D-6E8A-4147-A177-3AD203B41FA5}">
                      <a16:colId xmlns:a16="http://schemas.microsoft.com/office/drawing/2014/main" val="2167352865"/>
                    </a:ext>
                  </a:extLst>
                </a:gridCol>
                <a:gridCol w="3404814">
                  <a:extLst>
                    <a:ext uri="{9D8B030D-6E8A-4147-A177-3AD203B41FA5}">
                      <a16:colId xmlns:a16="http://schemas.microsoft.com/office/drawing/2014/main" val="1392712704"/>
                    </a:ext>
                  </a:extLst>
                </a:gridCol>
              </a:tblGrid>
              <a:tr h="419602">
                <a:tc>
                  <a:txBody>
                    <a:bodyPr/>
                    <a:lstStyle/>
                    <a:p>
                      <a:r>
                        <a:rPr lang="de-DE" sz="2200" dirty="0"/>
                        <a:t>1</a:t>
                      </a:r>
                      <a:endParaRPr lang="en-CA" sz="2200" dirty="0"/>
                    </a:p>
                  </a:txBody>
                  <a:tcPr marL="68700" marR="68700"/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digital </a:t>
                      </a:r>
                      <a:r>
                        <a:rPr lang="de-DE" sz="2200" i="1" dirty="0"/>
                        <a:t>[ti]</a:t>
                      </a:r>
                      <a:endParaRPr lang="en-CA" sz="2200" i="1" dirty="0"/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3810698401"/>
                  </a:ext>
                </a:extLst>
              </a:tr>
              <a:tr h="419602">
                <a:tc>
                  <a:txBody>
                    <a:bodyPr/>
                    <a:lstStyle/>
                    <a:p>
                      <a:r>
                        <a:rPr lang="de-DE" sz="2200" dirty="0"/>
                        <a:t>2</a:t>
                      </a:r>
                      <a:endParaRPr lang="en-CA" sz="2200" dirty="0"/>
                    </a:p>
                  </a:txBody>
                  <a:tcPr marL="68700" marR="68700"/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virtual </a:t>
                      </a:r>
                      <a:r>
                        <a:rPr lang="de-DE" sz="2200" i="1" dirty="0"/>
                        <a:t>[ti]</a:t>
                      </a:r>
                      <a:endParaRPr lang="en-CA" sz="2200" i="1" dirty="0"/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1971868538"/>
                  </a:ext>
                </a:extLst>
              </a:tr>
              <a:tr h="419602">
                <a:tc>
                  <a:txBody>
                    <a:bodyPr/>
                    <a:lstStyle/>
                    <a:p>
                      <a:r>
                        <a:rPr lang="de-DE" sz="2200" dirty="0"/>
                        <a:t>3</a:t>
                      </a:r>
                      <a:endParaRPr lang="en-CA" sz="2200" dirty="0"/>
                    </a:p>
                  </a:txBody>
                  <a:tcPr marL="68700" marR="68700"/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online </a:t>
                      </a:r>
                      <a:r>
                        <a:rPr lang="de-DE" sz="2200" i="1" dirty="0"/>
                        <a:t>[ti]</a:t>
                      </a:r>
                      <a:endParaRPr lang="en-CA" sz="2200" i="1" dirty="0"/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3165157726"/>
                  </a:ext>
                </a:extLst>
              </a:tr>
              <a:tr h="419602">
                <a:tc>
                  <a:txBody>
                    <a:bodyPr/>
                    <a:lstStyle/>
                    <a:p>
                      <a:r>
                        <a:rPr lang="de-DE" sz="2200" dirty="0"/>
                        <a:t>4</a:t>
                      </a:r>
                      <a:endParaRPr lang="en-CA" sz="2200" dirty="0"/>
                    </a:p>
                  </a:txBody>
                  <a:tcPr marL="68700" marR="68700"/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1 OR 2 OR 3</a:t>
                      </a:r>
                      <a:endParaRPr lang="en-CA" sz="2200" dirty="0"/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3105161063"/>
                  </a:ext>
                </a:extLst>
              </a:tr>
              <a:tr h="419602">
                <a:tc>
                  <a:txBody>
                    <a:bodyPr/>
                    <a:lstStyle/>
                    <a:p>
                      <a:r>
                        <a:rPr lang="de-DE" sz="2200" dirty="0"/>
                        <a:t>5</a:t>
                      </a:r>
                      <a:endParaRPr lang="en-CA" sz="2200" dirty="0"/>
                    </a:p>
                  </a:txBody>
                  <a:tcPr marL="68700" marR="68700"/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work </a:t>
                      </a:r>
                      <a:r>
                        <a:rPr lang="de-DE" sz="2200" i="1" dirty="0"/>
                        <a:t>[ti]</a:t>
                      </a:r>
                      <a:endParaRPr lang="en-CA" sz="2200" i="1" dirty="0"/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377335610"/>
                  </a:ext>
                </a:extLst>
              </a:tr>
              <a:tr h="419602">
                <a:tc>
                  <a:txBody>
                    <a:bodyPr/>
                    <a:lstStyle/>
                    <a:p>
                      <a:r>
                        <a:rPr lang="de-DE" sz="2200" dirty="0"/>
                        <a:t>6</a:t>
                      </a:r>
                      <a:endParaRPr lang="en-CA" sz="2200" dirty="0"/>
                    </a:p>
                  </a:txBody>
                  <a:tcPr marL="68700" marR="68700"/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labor </a:t>
                      </a:r>
                      <a:r>
                        <a:rPr lang="de-DE" sz="2200" i="1" dirty="0"/>
                        <a:t>[ti]</a:t>
                      </a:r>
                      <a:endParaRPr lang="en-CA" sz="2200" i="1" dirty="0"/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2409911099"/>
                  </a:ext>
                </a:extLst>
              </a:tr>
              <a:tr h="419602">
                <a:tc>
                  <a:txBody>
                    <a:bodyPr/>
                    <a:lstStyle/>
                    <a:p>
                      <a:r>
                        <a:rPr lang="de-DE" sz="2200" dirty="0"/>
                        <a:t>7</a:t>
                      </a:r>
                      <a:endParaRPr lang="en-CA" sz="2200" dirty="0"/>
                    </a:p>
                  </a:txBody>
                  <a:tcPr marL="68700" marR="68700"/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5 OR 6</a:t>
                      </a:r>
                      <a:endParaRPr lang="en-CA" sz="2200" dirty="0"/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2343402675"/>
                  </a:ext>
                </a:extLst>
              </a:tr>
              <a:tr h="419602">
                <a:tc>
                  <a:txBody>
                    <a:bodyPr/>
                    <a:lstStyle/>
                    <a:p>
                      <a:r>
                        <a:rPr lang="de-DE" sz="2200" dirty="0"/>
                        <a:t>8</a:t>
                      </a:r>
                      <a:endParaRPr lang="en-CA" sz="2200" dirty="0"/>
                    </a:p>
                  </a:txBody>
                  <a:tcPr marL="68700" marR="68700"/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4 AND 7</a:t>
                      </a:r>
                      <a:endParaRPr lang="en-CA" sz="2200" dirty="0"/>
                    </a:p>
                  </a:txBody>
                  <a:tcPr marL="68700" marR="68700"/>
                </a:tc>
                <a:extLst>
                  <a:ext uri="{0D108BD9-81ED-4DB2-BD59-A6C34878D82A}">
                    <a16:rowId xmlns:a16="http://schemas.microsoft.com/office/drawing/2014/main" val="398863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34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86</Words>
  <Application>Microsoft Office PowerPoint</Application>
  <PresentationFormat>Benutzerdefiniert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Gerit Wagner</dc:creator>
  <cp:lastModifiedBy>Gerit Wagner</cp:lastModifiedBy>
  <cp:revision>12</cp:revision>
  <dcterms:created xsi:type="dcterms:W3CDTF">2023-09-12T07:58:11Z</dcterms:created>
  <dcterms:modified xsi:type="dcterms:W3CDTF">2023-10-25T09:44:44Z</dcterms:modified>
</cp:coreProperties>
</file>