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8" autoAdjust="0"/>
    <p:restoredTop sz="94660"/>
  </p:normalViewPr>
  <p:slideViewPr>
    <p:cSldViewPr snapToGrid="0">
      <p:cViewPr varScale="1">
        <p:scale>
          <a:sx n="91" d="100"/>
          <a:sy n="91" d="100"/>
        </p:scale>
        <p:origin x="9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70D092-ADF0-CD04-4FCA-D6164C83C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001B8B-66E6-F732-2416-3363799D3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8B882B-FF2F-7C4F-1211-85DA1974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CC1F-0D7A-4452-B569-D24F35CC22F7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4C55FF-85A1-BF29-46D2-ABF752F9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E881B2-D38C-BDD3-1FDD-9C4EFF1E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769E-B5A6-45BE-9510-5F0E2EC7A2BD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91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67BB8B-C351-CBB4-64F0-89F926041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34FA07-8EC3-B5AD-5204-43A928B33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E2CD4A-0F5B-EDD3-EDD9-9794560A2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CC1F-0D7A-4452-B569-D24F35CC22F7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A42249-8F86-0842-D677-C0CA9FFC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F06E8F-EE78-4BE7-1455-85DAFEC4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769E-B5A6-45BE-9510-5F0E2EC7A2BD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323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C5C0D3E-E932-B5F9-B361-559298198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7CDE86-5CE8-9506-6975-E84C092A9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A99A02-0482-231E-6B94-CA19D713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CC1F-0D7A-4452-B569-D24F35CC22F7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425598-3EE5-7DC0-8633-F2BD3328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8031D1-4489-9726-BE55-2D6EF35C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769E-B5A6-45BE-9510-5F0E2EC7A2BD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676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C74A4D-0CE4-7BA9-7EAC-1F960EDB3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50C14C-2336-016D-FDE6-1FD541BA3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D6766D-014A-1593-4E84-F9BACDAE0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CC1F-0D7A-4452-B569-D24F35CC22F7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8613C1-0044-55E3-8A84-A38DBC1C5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B0E3F9-8B45-0407-8A64-CAF80D3A9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769E-B5A6-45BE-9510-5F0E2EC7A2BD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872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82F26-F13F-CBD7-9CFC-82E08FCF6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0F293F-02FF-5453-0AC2-B7D3AEAE2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FB3623-818B-1D4C-2ECB-9D700EA48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CC1F-0D7A-4452-B569-D24F35CC22F7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EDAA4A-94C4-2645-7424-74705B66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E057CD-F6DE-D847-6578-A4D330D3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769E-B5A6-45BE-9510-5F0E2EC7A2BD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467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D6526-BE9A-BD2A-D6FA-C947D03B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80791E-C46B-B965-9608-C5637A693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486D12-76DC-2C5C-9998-69167AFAA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F87B3E-01F5-5ADA-3345-6873F126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CC1F-0D7A-4452-B569-D24F35CC22F7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F278AA-FD6D-74D6-1736-4F765016B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F35EA9-D71F-2CE8-9E9B-19BC24B5D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769E-B5A6-45BE-9510-5F0E2EC7A2BD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574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4CF70D-5A48-FD7A-0586-DC91A7E3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58F7FD-FE76-B909-5C79-5479A032A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2C7068-30CC-9561-0310-2FDD2EEA0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DF49DF-9B51-D6A2-7C9D-60EC193C5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5EF8A3-E663-C2EE-E067-985244F63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A620F6-12F9-2209-C3A2-AC53FA668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CC1F-0D7A-4452-B569-D24F35CC22F7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2781972-11DF-65C1-23B5-5F3863C8A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21C9999-CCCA-DAD7-52D3-7C056993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769E-B5A6-45BE-9510-5F0E2EC7A2BD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281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3758A-F3C4-9384-A447-4DCBD6EA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80BFA6-988A-560D-89B6-0C32CDD62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CC1F-0D7A-4452-B569-D24F35CC22F7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9E0AAF-C94C-F799-B9DE-97BCC4E5F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F68A53-400A-9C09-0DAB-42E68812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769E-B5A6-45BE-9510-5F0E2EC7A2BD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570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E43F0C-5D93-2183-E8DD-982C1023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CC1F-0D7A-4452-B569-D24F35CC22F7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81CC286-01D9-3C1D-6B61-C0AF53CE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CBBAC3-B788-D477-C156-B9CC49184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769E-B5A6-45BE-9510-5F0E2EC7A2BD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699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ECE5F8-097A-ED10-FE94-80C3ED6C3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A87E01-A33C-FF03-4BD4-D93AFF2F3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78067A-0E24-79C9-C00F-BB336046B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B96293-55AD-F6A4-951E-CDC8A6F4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CC1F-0D7A-4452-B569-D24F35CC22F7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59F82C-D28E-4AC6-199E-15C51380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B8B11E-5ABC-F778-4549-0316537F0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769E-B5A6-45BE-9510-5F0E2EC7A2BD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77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2998A-ECE2-6A1E-7545-F96375866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A82333E-98DF-4A3C-1413-7BF6944BD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5A7A3F-8072-541F-C581-5756C6266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753BB5-B2FD-AF7D-E7EA-12C1884B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CC1F-0D7A-4452-B569-D24F35CC22F7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B26383-316A-E250-473C-FFB903F1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14688B-9CBC-5E58-B028-73EE334F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769E-B5A6-45BE-9510-5F0E2EC7A2BD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425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A6464FA-33BF-52BB-8F63-E3D17B37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C6A7A5-735E-7C52-CA3E-FB6CD7B87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EF9FC8-EE01-C79E-98E2-0ED45CF7D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2CC1F-0D7A-4452-B569-D24F35CC22F7}" type="datetimeFigureOut">
              <a:rPr lang="en-CA" smtClean="0"/>
              <a:t>2024-07-28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A1DF02-3DB2-6C87-834C-A04C4DAAD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7FB8EC-9D28-93BC-098D-87F5019D0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3769E-B5A6-45BE-9510-5F0E2EC7A2BD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518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908E84DB-210C-C5B2-F769-30E748853F56}"/>
              </a:ext>
            </a:extLst>
          </p:cNvPr>
          <p:cNvSpPr/>
          <p:nvPr/>
        </p:nvSpPr>
        <p:spPr>
          <a:xfrm>
            <a:off x="2091559" y="553464"/>
            <a:ext cx="8233978" cy="5751072"/>
          </a:xfrm>
          <a:prstGeom prst="roundRect">
            <a:avLst>
              <a:gd name="adj" fmla="val 323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</a:rPr>
              <a:t>Working directory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A7523F22-FC1A-0124-6E0F-1A0062E8BE52}"/>
              </a:ext>
            </a:extLst>
          </p:cNvPr>
          <p:cNvSpPr/>
          <p:nvPr/>
        </p:nvSpPr>
        <p:spPr>
          <a:xfrm>
            <a:off x="5640019" y="1350743"/>
            <a:ext cx="1838495" cy="5021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staged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2475EB2-1F55-0949-6823-4BC8BD023022}"/>
              </a:ext>
            </a:extLst>
          </p:cNvPr>
          <p:cNvSpPr/>
          <p:nvPr/>
        </p:nvSpPr>
        <p:spPr>
          <a:xfrm>
            <a:off x="7898756" y="1350743"/>
            <a:ext cx="2022345" cy="5021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committed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7EEB266-38CA-2173-4673-EC90665D2B5E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559266" y="1852886"/>
            <a:ext cx="1" cy="4104418"/>
          </a:xfrm>
          <a:prstGeom prst="line">
            <a:avLst/>
          </a:prstGeom>
          <a:ln w="476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BF5C98C-6B27-24A8-9FA1-F8C8907DFE5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8909927" y="1852887"/>
            <a:ext cx="2" cy="4104417"/>
          </a:xfrm>
          <a:prstGeom prst="line">
            <a:avLst/>
          </a:prstGeom>
          <a:ln w="476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feil: Fünfeck 20">
            <a:extLst>
              <a:ext uri="{FF2B5EF4-FFF2-40B4-BE49-F238E27FC236}">
                <a16:creationId xmlns:a16="http://schemas.microsoft.com/office/drawing/2014/main" id="{B3FAFB88-D085-AAAB-3146-47D7FAFBC371}"/>
              </a:ext>
            </a:extLst>
          </p:cNvPr>
          <p:cNvSpPr/>
          <p:nvPr/>
        </p:nvSpPr>
        <p:spPr>
          <a:xfrm flipH="1">
            <a:off x="4375532" y="7365432"/>
            <a:ext cx="1660120" cy="405710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git</a:t>
            </a:r>
            <a:r>
              <a:rPr lang="de-DE" dirty="0"/>
              <a:t> restore</a:t>
            </a:r>
            <a:endParaRPr lang="en-CA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0C8BE1E-512E-0A47-1E0C-0C75FF6C1422}"/>
              </a:ext>
            </a:extLst>
          </p:cNvPr>
          <p:cNvSpPr/>
          <p:nvPr/>
        </p:nvSpPr>
        <p:spPr>
          <a:xfrm>
            <a:off x="2566670" y="1350744"/>
            <a:ext cx="2447038" cy="5341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Untracked or modified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5815FB0-E1F3-1155-C833-EC87E04A422E}"/>
              </a:ext>
            </a:extLst>
          </p:cNvPr>
          <p:cNvCxnSpPr>
            <a:cxnSpLocks/>
          </p:cNvCxnSpPr>
          <p:nvPr/>
        </p:nvCxnSpPr>
        <p:spPr>
          <a:xfrm flipH="1">
            <a:off x="3735993" y="1884897"/>
            <a:ext cx="1" cy="4104417"/>
          </a:xfrm>
          <a:prstGeom prst="line">
            <a:avLst/>
          </a:prstGeom>
          <a:ln w="476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F204620A-C0AA-98E2-0575-C6749289BEFC}"/>
              </a:ext>
            </a:extLst>
          </p:cNvPr>
          <p:cNvSpPr/>
          <p:nvPr/>
        </p:nvSpPr>
        <p:spPr>
          <a:xfrm>
            <a:off x="5423338" y="729648"/>
            <a:ext cx="4769821" cy="5485898"/>
          </a:xfrm>
          <a:prstGeom prst="roundRect">
            <a:avLst>
              <a:gd name="adj" fmla="val 184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.git repository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B6D2FCA-C724-56A5-58A0-5DC5EF145708}"/>
              </a:ext>
            </a:extLst>
          </p:cNvPr>
          <p:cNvCxnSpPr>
            <a:cxnSpLocks/>
          </p:cNvCxnSpPr>
          <p:nvPr/>
        </p:nvCxnSpPr>
        <p:spPr>
          <a:xfrm>
            <a:off x="6674069" y="3789229"/>
            <a:ext cx="2235858" cy="0"/>
          </a:xfrm>
          <a:prstGeom prst="straightConnector1">
            <a:avLst/>
          </a:prstGeom>
          <a:ln w="222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2EB4225B-D4F3-D679-3CFA-3341B1BB038F}"/>
              </a:ext>
            </a:extLst>
          </p:cNvPr>
          <p:cNvSpPr txBox="1"/>
          <p:nvPr/>
        </p:nvSpPr>
        <p:spPr>
          <a:xfrm>
            <a:off x="7126037" y="3400130"/>
            <a:ext cx="147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commit</a:t>
            </a:r>
            <a:endParaRPr lang="en-CA" dirty="0"/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B888AADE-C0D4-10B4-9EF7-ADC7BB30A8E6}"/>
              </a:ext>
            </a:extLst>
          </p:cNvPr>
          <p:cNvCxnSpPr>
            <a:cxnSpLocks/>
          </p:cNvCxnSpPr>
          <p:nvPr/>
        </p:nvCxnSpPr>
        <p:spPr>
          <a:xfrm flipH="1" flipV="1">
            <a:off x="8731471" y="8420919"/>
            <a:ext cx="2150965" cy="12449"/>
          </a:xfrm>
          <a:prstGeom prst="straightConnector1">
            <a:avLst/>
          </a:prstGeom>
          <a:ln w="222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7A7F1341-8849-A0C8-ABB8-15867E432BD1}"/>
              </a:ext>
            </a:extLst>
          </p:cNvPr>
          <p:cNvSpPr txBox="1"/>
          <p:nvPr/>
        </p:nvSpPr>
        <p:spPr>
          <a:xfrm>
            <a:off x="8916737" y="8019598"/>
            <a:ext cx="1960098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git</a:t>
            </a:r>
            <a:r>
              <a:rPr lang="de-DE" dirty="0"/>
              <a:t> restore --</a:t>
            </a:r>
            <a:r>
              <a:rPr lang="de-DE" dirty="0" err="1"/>
              <a:t>staged</a:t>
            </a:r>
            <a:endParaRPr lang="en-CA" dirty="0"/>
          </a:p>
        </p:txBody>
      </p:sp>
      <p:sp>
        <p:nvSpPr>
          <p:cNvPr id="54" name="Pfeil: Fünfeck 53">
            <a:extLst>
              <a:ext uri="{FF2B5EF4-FFF2-40B4-BE49-F238E27FC236}">
                <a16:creationId xmlns:a16="http://schemas.microsoft.com/office/drawing/2014/main" id="{CF486CF9-3F5A-8DBE-8377-964E46A7C6BB}"/>
              </a:ext>
            </a:extLst>
          </p:cNvPr>
          <p:cNvSpPr/>
          <p:nvPr/>
        </p:nvSpPr>
        <p:spPr>
          <a:xfrm>
            <a:off x="4128106" y="8101150"/>
            <a:ext cx="2117418" cy="359069"/>
          </a:xfrm>
          <a:prstGeom prst="homePlate">
            <a:avLst/>
          </a:prstGeom>
          <a:noFill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Git</a:t>
            </a:r>
            <a:r>
              <a:rPr lang="de-DE" dirty="0">
                <a:solidFill>
                  <a:schemeClr val="tx1"/>
                </a:solidFill>
              </a:rPr>
              <a:t> restore --</a:t>
            </a:r>
            <a:r>
              <a:rPr lang="de-DE" dirty="0" err="1">
                <a:solidFill>
                  <a:schemeClr val="tx1"/>
                </a:solidFill>
              </a:rPr>
              <a:t>staged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56" name="Verbinder: gekrümmt 55">
            <a:extLst>
              <a:ext uri="{FF2B5EF4-FFF2-40B4-BE49-F238E27FC236}">
                <a16:creationId xmlns:a16="http://schemas.microsoft.com/office/drawing/2014/main" id="{B921B605-5972-0DFF-9401-B9199ABF88E8}"/>
              </a:ext>
            </a:extLst>
          </p:cNvPr>
          <p:cNvCxnSpPr>
            <a:cxnSpLocks/>
            <a:endCxn id="21" idx="2"/>
          </p:cNvCxnSpPr>
          <p:nvPr/>
        </p:nvCxnSpPr>
        <p:spPr>
          <a:xfrm rot="10800000" flipV="1">
            <a:off x="5307019" y="7600044"/>
            <a:ext cx="3325918" cy="171097"/>
          </a:xfrm>
          <a:prstGeom prst="curvedConnector4">
            <a:avLst>
              <a:gd name="adj1" fmla="val 39046"/>
              <a:gd name="adj2" fmla="val 233608"/>
            </a:avLst>
          </a:prstGeom>
          <a:ln w="222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E07D6CE9-E245-E397-FAD4-702AB8E35B33}"/>
              </a:ext>
            </a:extLst>
          </p:cNvPr>
          <p:cNvSpPr txBox="1"/>
          <p:nvPr/>
        </p:nvSpPr>
        <p:spPr>
          <a:xfrm>
            <a:off x="505605" y="7516763"/>
            <a:ext cx="3156758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rm</a:t>
            </a:r>
            <a:r>
              <a:rPr lang="de-DE" dirty="0"/>
              <a:t>: </a:t>
            </a:r>
            <a:r>
              <a:rPr lang="de-DE" dirty="0" err="1"/>
              <a:t>Removes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contents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staging</a:t>
            </a:r>
            <a:r>
              <a:rPr lang="de-DE" dirty="0"/>
              <a:t> </a:t>
            </a:r>
            <a:r>
              <a:rPr lang="de-DE" dirty="0" err="1"/>
              <a:t>area</a:t>
            </a:r>
            <a:endParaRPr lang="en-CA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421C965-EEC5-00BD-1BA9-177B499B3ED6}"/>
              </a:ext>
            </a:extLst>
          </p:cNvPr>
          <p:cNvCxnSpPr>
            <a:cxnSpLocks/>
          </p:cNvCxnSpPr>
          <p:nvPr/>
        </p:nvCxnSpPr>
        <p:spPr>
          <a:xfrm>
            <a:off x="3710478" y="3821696"/>
            <a:ext cx="2732363" cy="0"/>
          </a:xfrm>
          <a:prstGeom prst="straightConnector1">
            <a:avLst/>
          </a:prstGeom>
          <a:ln w="222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13C40AAB-72B4-9758-E0F3-35CD8F6CC4BC}"/>
              </a:ext>
            </a:extLst>
          </p:cNvPr>
          <p:cNvSpPr txBox="1"/>
          <p:nvPr/>
        </p:nvSpPr>
        <p:spPr>
          <a:xfrm>
            <a:off x="3871719" y="3407936"/>
            <a:ext cx="147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add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18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908E84DB-210C-C5B2-F769-30E748853F56}"/>
              </a:ext>
            </a:extLst>
          </p:cNvPr>
          <p:cNvSpPr/>
          <p:nvPr/>
        </p:nvSpPr>
        <p:spPr>
          <a:xfrm>
            <a:off x="318828" y="79376"/>
            <a:ext cx="11517992" cy="5708648"/>
          </a:xfrm>
          <a:prstGeom prst="roundRect">
            <a:avLst>
              <a:gd name="adj" fmla="val 323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</a:rPr>
              <a:t>Working directory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A7523F22-FC1A-0124-6E0F-1A0062E8BE52}"/>
              </a:ext>
            </a:extLst>
          </p:cNvPr>
          <p:cNvSpPr/>
          <p:nvPr/>
        </p:nvSpPr>
        <p:spPr>
          <a:xfrm>
            <a:off x="7408745" y="811846"/>
            <a:ext cx="1671359" cy="5021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staged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2475EB2-1F55-0949-6823-4BC8BD023022}"/>
              </a:ext>
            </a:extLst>
          </p:cNvPr>
          <p:cNvSpPr/>
          <p:nvPr/>
        </p:nvSpPr>
        <p:spPr>
          <a:xfrm>
            <a:off x="9476143" y="811846"/>
            <a:ext cx="1838495" cy="5021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committed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7EEB266-38CA-2173-4673-EC90665D2B5E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8244424" y="1313989"/>
            <a:ext cx="1" cy="4104418"/>
          </a:xfrm>
          <a:prstGeom prst="line">
            <a:avLst/>
          </a:prstGeom>
          <a:ln w="476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BF5C98C-6B27-24A8-9FA1-F8C8907DFE5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395389" y="1313990"/>
            <a:ext cx="2" cy="4104417"/>
          </a:xfrm>
          <a:prstGeom prst="line">
            <a:avLst/>
          </a:prstGeom>
          <a:ln w="476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feil: Fünfeck 20">
            <a:extLst>
              <a:ext uri="{FF2B5EF4-FFF2-40B4-BE49-F238E27FC236}">
                <a16:creationId xmlns:a16="http://schemas.microsoft.com/office/drawing/2014/main" id="{B3FAFB88-D085-AAAB-3146-47D7FAFBC371}"/>
              </a:ext>
            </a:extLst>
          </p:cNvPr>
          <p:cNvSpPr/>
          <p:nvPr/>
        </p:nvSpPr>
        <p:spPr>
          <a:xfrm flipH="1">
            <a:off x="5048194" y="7156735"/>
            <a:ext cx="1660120" cy="405710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git</a:t>
            </a:r>
            <a:r>
              <a:rPr lang="de-DE" dirty="0"/>
              <a:t> restore</a:t>
            </a:r>
            <a:endParaRPr lang="en-CA" dirty="0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CE5CA6A-2485-AA51-58F5-053742FBDABC}"/>
              </a:ext>
            </a:extLst>
          </p:cNvPr>
          <p:cNvSpPr/>
          <p:nvPr/>
        </p:nvSpPr>
        <p:spPr>
          <a:xfrm>
            <a:off x="1442938" y="771496"/>
            <a:ext cx="1381288" cy="5341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untracked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E71E55F6-001B-2731-4ECE-7E4EAE598562}"/>
              </a:ext>
            </a:extLst>
          </p:cNvPr>
          <p:cNvSpPr/>
          <p:nvPr/>
        </p:nvSpPr>
        <p:spPr>
          <a:xfrm>
            <a:off x="3194384" y="811847"/>
            <a:ext cx="1381288" cy="5341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unmodified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0C8BE1E-512E-0A47-1E0C-0C75FF6C1422}"/>
              </a:ext>
            </a:extLst>
          </p:cNvPr>
          <p:cNvSpPr/>
          <p:nvPr/>
        </p:nvSpPr>
        <p:spPr>
          <a:xfrm>
            <a:off x="4905574" y="811847"/>
            <a:ext cx="1381288" cy="5341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modified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3E05036-561F-D705-4015-B38849B1050B}"/>
              </a:ext>
            </a:extLst>
          </p:cNvPr>
          <p:cNvCxnSpPr>
            <a:cxnSpLocks/>
          </p:cNvCxnSpPr>
          <p:nvPr/>
        </p:nvCxnSpPr>
        <p:spPr>
          <a:xfrm flipH="1">
            <a:off x="2133581" y="1242032"/>
            <a:ext cx="1" cy="4104417"/>
          </a:xfrm>
          <a:prstGeom prst="line">
            <a:avLst/>
          </a:prstGeom>
          <a:ln w="476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AD428AF-5414-8E50-7AA1-7DBB60ED4363}"/>
              </a:ext>
            </a:extLst>
          </p:cNvPr>
          <p:cNvCxnSpPr>
            <a:cxnSpLocks/>
          </p:cNvCxnSpPr>
          <p:nvPr/>
        </p:nvCxnSpPr>
        <p:spPr>
          <a:xfrm flipH="1">
            <a:off x="3864899" y="1293498"/>
            <a:ext cx="1" cy="4104417"/>
          </a:xfrm>
          <a:prstGeom prst="line">
            <a:avLst/>
          </a:prstGeom>
          <a:ln w="476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5815FB0-E1F3-1155-C833-EC87E04A422E}"/>
              </a:ext>
            </a:extLst>
          </p:cNvPr>
          <p:cNvCxnSpPr>
            <a:cxnSpLocks/>
          </p:cNvCxnSpPr>
          <p:nvPr/>
        </p:nvCxnSpPr>
        <p:spPr>
          <a:xfrm flipH="1">
            <a:off x="5626104" y="1332402"/>
            <a:ext cx="1" cy="4104417"/>
          </a:xfrm>
          <a:prstGeom prst="line">
            <a:avLst/>
          </a:prstGeom>
          <a:ln w="476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F204620A-C0AA-98E2-0575-C6749289BEFC}"/>
              </a:ext>
            </a:extLst>
          </p:cNvPr>
          <p:cNvSpPr/>
          <p:nvPr/>
        </p:nvSpPr>
        <p:spPr>
          <a:xfrm>
            <a:off x="7141071" y="190751"/>
            <a:ext cx="4537550" cy="5485898"/>
          </a:xfrm>
          <a:prstGeom prst="roundRect">
            <a:avLst>
              <a:gd name="adj" fmla="val 184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.git repository</a:t>
            </a:r>
          </a:p>
        </p:txBody>
      </p:sp>
      <p:sp>
        <p:nvSpPr>
          <p:cNvPr id="26" name="Pfeil: Fünfeck 25">
            <a:extLst>
              <a:ext uri="{FF2B5EF4-FFF2-40B4-BE49-F238E27FC236}">
                <a16:creationId xmlns:a16="http://schemas.microsoft.com/office/drawing/2014/main" id="{E20D9F21-7A33-AC0D-2D5A-1D1EBA3C4957}"/>
              </a:ext>
            </a:extLst>
          </p:cNvPr>
          <p:cNvSpPr/>
          <p:nvPr/>
        </p:nvSpPr>
        <p:spPr>
          <a:xfrm>
            <a:off x="2158829" y="1683619"/>
            <a:ext cx="1731318" cy="359069"/>
          </a:xfrm>
          <a:prstGeom prst="homePlate">
            <a:avLst/>
          </a:prstGeom>
          <a:noFill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git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add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7" name="Pfeil: Fünfeck 26">
            <a:extLst>
              <a:ext uri="{FF2B5EF4-FFF2-40B4-BE49-F238E27FC236}">
                <a16:creationId xmlns:a16="http://schemas.microsoft.com/office/drawing/2014/main" id="{8DDAB5F3-AD94-BCB5-5E98-4B96FB37A5E8}"/>
              </a:ext>
            </a:extLst>
          </p:cNvPr>
          <p:cNvSpPr/>
          <p:nvPr/>
        </p:nvSpPr>
        <p:spPr>
          <a:xfrm>
            <a:off x="3906933" y="2815063"/>
            <a:ext cx="1731318" cy="3590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change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9" name="Pfeil: Fünfeck 28">
            <a:extLst>
              <a:ext uri="{FF2B5EF4-FFF2-40B4-BE49-F238E27FC236}">
                <a16:creationId xmlns:a16="http://schemas.microsoft.com/office/drawing/2014/main" id="{88033A33-F53F-F3D3-8F4D-B83CB1F74F2D}"/>
              </a:ext>
            </a:extLst>
          </p:cNvPr>
          <p:cNvSpPr/>
          <p:nvPr/>
        </p:nvSpPr>
        <p:spPr>
          <a:xfrm flipH="1">
            <a:off x="3906931" y="3284759"/>
            <a:ext cx="1676147" cy="375721"/>
          </a:xfrm>
          <a:prstGeom prst="homePlate">
            <a:avLst/>
          </a:prstGeom>
          <a:noFill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git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add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0" name="Pfeil: Fünfeck 29">
            <a:extLst>
              <a:ext uri="{FF2B5EF4-FFF2-40B4-BE49-F238E27FC236}">
                <a16:creationId xmlns:a16="http://schemas.microsoft.com/office/drawing/2014/main" id="{6838B988-144E-5165-600B-0A08BD76650F}"/>
              </a:ext>
            </a:extLst>
          </p:cNvPr>
          <p:cNvSpPr/>
          <p:nvPr/>
        </p:nvSpPr>
        <p:spPr>
          <a:xfrm flipH="1">
            <a:off x="2133581" y="4577091"/>
            <a:ext cx="1676147" cy="375721"/>
          </a:xfrm>
          <a:prstGeom prst="homePlate">
            <a:avLst/>
          </a:prstGeom>
          <a:noFill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git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rm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34" name="Verbinder: gekrümmt 33">
            <a:extLst>
              <a:ext uri="{FF2B5EF4-FFF2-40B4-BE49-F238E27FC236}">
                <a16:creationId xmlns:a16="http://schemas.microsoft.com/office/drawing/2014/main" id="{0A558167-CEFE-0ADB-4BC9-C60E1B16E067}"/>
              </a:ext>
            </a:extLst>
          </p:cNvPr>
          <p:cNvCxnSpPr>
            <a:cxnSpLocks/>
            <a:stCxn id="26" idx="2"/>
          </p:cNvCxnSpPr>
          <p:nvPr/>
        </p:nvCxnSpPr>
        <p:spPr>
          <a:xfrm rot="16200000" flipH="1">
            <a:off x="5226436" y="-249027"/>
            <a:ext cx="644448" cy="5227878"/>
          </a:xfrm>
          <a:prstGeom prst="curvedConnector2">
            <a:avLst/>
          </a:prstGeom>
          <a:ln w="222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Verbinder: gekrümmt 35">
            <a:extLst>
              <a:ext uri="{FF2B5EF4-FFF2-40B4-BE49-F238E27FC236}">
                <a16:creationId xmlns:a16="http://schemas.microsoft.com/office/drawing/2014/main" id="{D1116397-F95D-D6EA-1DCA-FFDFB816580B}"/>
              </a:ext>
            </a:extLst>
          </p:cNvPr>
          <p:cNvCxnSpPr>
            <a:stCxn id="29" idx="2"/>
          </p:cNvCxnSpPr>
          <p:nvPr/>
        </p:nvCxnSpPr>
        <p:spPr>
          <a:xfrm rot="16200000" flipH="1">
            <a:off x="6280707" y="2218707"/>
            <a:ext cx="481651" cy="3365195"/>
          </a:xfrm>
          <a:prstGeom prst="curvedConnector2">
            <a:avLst/>
          </a:prstGeom>
          <a:ln w="222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B6D2FCA-C724-56A5-58A0-5DC5EF145708}"/>
              </a:ext>
            </a:extLst>
          </p:cNvPr>
          <p:cNvCxnSpPr>
            <a:cxnSpLocks/>
          </p:cNvCxnSpPr>
          <p:nvPr/>
        </p:nvCxnSpPr>
        <p:spPr>
          <a:xfrm>
            <a:off x="8244424" y="3250332"/>
            <a:ext cx="2150965" cy="0"/>
          </a:xfrm>
          <a:prstGeom prst="straightConnector1">
            <a:avLst/>
          </a:prstGeom>
          <a:ln w="222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2EB4225B-D4F3-D679-3CFA-3341B1BB038F}"/>
              </a:ext>
            </a:extLst>
          </p:cNvPr>
          <p:cNvSpPr txBox="1"/>
          <p:nvPr/>
        </p:nvSpPr>
        <p:spPr>
          <a:xfrm>
            <a:off x="8611499" y="2861233"/>
            <a:ext cx="147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commit</a:t>
            </a:r>
            <a:endParaRPr lang="en-CA" dirty="0"/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B888AADE-C0D4-10B4-9EF7-ADC7BB30A8E6}"/>
              </a:ext>
            </a:extLst>
          </p:cNvPr>
          <p:cNvCxnSpPr>
            <a:cxnSpLocks/>
          </p:cNvCxnSpPr>
          <p:nvPr/>
        </p:nvCxnSpPr>
        <p:spPr>
          <a:xfrm flipH="1" flipV="1">
            <a:off x="9404133" y="8212222"/>
            <a:ext cx="2150965" cy="12449"/>
          </a:xfrm>
          <a:prstGeom prst="straightConnector1">
            <a:avLst/>
          </a:prstGeom>
          <a:ln w="222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7A7F1341-8849-A0C8-ABB8-15867E432BD1}"/>
              </a:ext>
            </a:extLst>
          </p:cNvPr>
          <p:cNvSpPr txBox="1"/>
          <p:nvPr/>
        </p:nvSpPr>
        <p:spPr>
          <a:xfrm>
            <a:off x="9589399" y="7810901"/>
            <a:ext cx="1960098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git</a:t>
            </a:r>
            <a:r>
              <a:rPr lang="de-DE" dirty="0"/>
              <a:t> restore --</a:t>
            </a:r>
            <a:r>
              <a:rPr lang="de-DE" dirty="0" err="1"/>
              <a:t>staged</a:t>
            </a:r>
            <a:endParaRPr lang="en-CA" dirty="0"/>
          </a:p>
        </p:txBody>
      </p:sp>
      <p:sp>
        <p:nvSpPr>
          <p:cNvPr id="50" name="Pfeil: Fünfeck 49">
            <a:extLst>
              <a:ext uri="{FF2B5EF4-FFF2-40B4-BE49-F238E27FC236}">
                <a16:creationId xmlns:a16="http://schemas.microsoft.com/office/drawing/2014/main" id="{4F704A85-A956-61A9-0CFB-E2B5B5EE920E}"/>
              </a:ext>
            </a:extLst>
          </p:cNvPr>
          <p:cNvSpPr/>
          <p:nvPr/>
        </p:nvSpPr>
        <p:spPr>
          <a:xfrm>
            <a:off x="3651849" y="5867942"/>
            <a:ext cx="3266337" cy="454623"/>
          </a:xfrm>
          <a:prstGeom prst="homePlate">
            <a:avLst/>
          </a:prstGeom>
          <a:noFill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file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contents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b="1" dirty="0">
                <a:solidFill>
                  <a:schemeClr val="tx1"/>
                </a:solidFill>
              </a:rPr>
              <a:t>not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changed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1" name="Pfeil: Fünfeck 50">
            <a:extLst>
              <a:ext uri="{FF2B5EF4-FFF2-40B4-BE49-F238E27FC236}">
                <a16:creationId xmlns:a16="http://schemas.microsoft.com/office/drawing/2014/main" id="{F7317A51-ED0B-AA8B-89A6-689642B9311C}"/>
              </a:ext>
            </a:extLst>
          </p:cNvPr>
          <p:cNvSpPr/>
          <p:nvPr/>
        </p:nvSpPr>
        <p:spPr>
          <a:xfrm>
            <a:off x="510263" y="5865678"/>
            <a:ext cx="2923120" cy="405710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file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contents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changed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4" name="Pfeil: Fünfeck 53">
            <a:extLst>
              <a:ext uri="{FF2B5EF4-FFF2-40B4-BE49-F238E27FC236}">
                <a16:creationId xmlns:a16="http://schemas.microsoft.com/office/drawing/2014/main" id="{CF486CF9-3F5A-8DBE-8377-964E46A7C6BB}"/>
              </a:ext>
            </a:extLst>
          </p:cNvPr>
          <p:cNvSpPr/>
          <p:nvPr/>
        </p:nvSpPr>
        <p:spPr>
          <a:xfrm>
            <a:off x="4800768" y="7892453"/>
            <a:ext cx="2117418" cy="359069"/>
          </a:xfrm>
          <a:prstGeom prst="homePlate">
            <a:avLst/>
          </a:prstGeom>
          <a:noFill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Git</a:t>
            </a:r>
            <a:r>
              <a:rPr lang="de-DE" dirty="0">
                <a:solidFill>
                  <a:schemeClr val="tx1"/>
                </a:solidFill>
              </a:rPr>
              <a:t> restore --</a:t>
            </a:r>
            <a:r>
              <a:rPr lang="de-DE" dirty="0" err="1">
                <a:solidFill>
                  <a:schemeClr val="tx1"/>
                </a:solidFill>
              </a:rPr>
              <a:t>staged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56" name="Verbinder: gekrümmt 55">
            <a:extLst>
              <a:ext uri="{FF2B5EF4-FFF2-40B4-BE49-F238E27FC236}">
                <a16:creationId xmlns:a16="http://schemas.microsoft.com/office/drawing/2014/main" id="{B921B605-5972-0DFF-9401-B9199ABF88E8}"/>
              </a:ext>
            </a:extLst>
          </p:cNvPr>
          <p:cNvCxnSpPr>
            <a:cxnSpLocks/>
            <a:endCxn id="21" idx="2"/>
          </p:cNvCxnSpPr>
          <p:nvPr/>
        </p:nvCxnSpPr>
        <p:spPr>
          <a:xfrm rot="10800000" flipV="1">
            <a:off x="5979681" y="7391347"/>
            <a:ext cx="3325918" cy="171097"/>
          </a:xfrm>
          <a:prstGeom prst="curvedConnector4">
            <a:avLst>
              <a:gd name="adj1" fmla="val 39046"/>
              <a:gd name="adj2" fmla="val 233608"/>
            </a:avLst>
          </a:prstGeom>
          <a:ln w="222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feil: Fünfeck 62">
            <a:extLst>
              <a:ext uri="{FF2B5EF4-FFF2-40B4-BE49-F238E27FC236}">
                <a16:creationId xmlns:a16="http://schemas.microsoft.com/office/drawing/2014/main" id="{184748A3-3D0F-3FDE-F9E9-4ACE4A2BEA5A}"/>
              </a:ext>
            </a:extLst>
          </p:cNvPr>
          <p:cNvSpPr/>
          <p:nvPr/>
        </p:nvSpPr>
        <p:spPr>
          <a:xfrm>
            <a:off x="651290" y="1683619"/>
            <a:ext cx="1430841" cy="359069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create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file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E07D6CE9-E245-E397-FAD4-702AB8E35B33}"/>
              </a:ext>
            </a:extLst>
          </p:cNvPr>
          <p:cNvSpPr txBox="1"/>
          <p:nvPr/>
        </p:nvSpPr>
        <p:spPr>
          <a:xfrm>
            <a:off x="1178267" y="7308066"/>
            <a:ext cx="3156758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rm</a:t>
            </a:r>
            <a:r>
              <a:rPr lang="de-DE" dirty="0"/>
              <a:t>: </a:t>
            </a:r>
            <a:r>
              <a:rPr lang="de-DE" dirty="0" err="1"/>
              <a:t>Removes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contents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staging</a:t>
            </a:r>
            <a:r>
              <a:rPr lang="de-DE" dirty="0"/>
              <a:t> </a:t>
            </a:r>
            <a:r>
              <a:rPr lang="de-DE" dirty="0" err="1"/>
              <a:t>area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87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908E84DB-210C-C5B2-F769-30E748853F56}"/>
              </a:ext>
            </a:extLst>
          </p:cNvPr>
          <p:cNvSpPr/>
          <p:nvPr/>
        </p:nvSpPr>
        <p:spPr>
          <a:xfrm>
            <a:off x="318828" y="79376"/>
            <a:ext cx="11517992" cy="5708648"/>
          </a:xfrm>
          <a:prstGeom prst="roundRect">
            <a:avLst>
              <a:gd name="adj" fmla="val 323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</a:rPr>
              <a:t>Working directory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A7523F22-FC1A-0124-6E0F-1A0062E8BE52}"/>
              </a:ext>
            </a:extLst>
          </p:cNvPr>
          <p:cNvSpPr/>
          <p:nvPr/>
        </p:nvSpPr>
        <p:spPr>
          <a:xfrm>
            <a:off x="7408745" y="811846"/>
            <a:ext cx="1671359" cy="5021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staged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2475EB2-1F55-0949-6823-4BC8BD023022}"/>
              </a:ext>
            </a:extLst>
          </p:cNvPr>
          <p:cNvSpPr/>
          <p:nvPr/>
        </p:nvSpPr>
        <p:spPr>
          <a:xfrm>
            <a:off x="9476143" y="811846"/>
            <a:ext cx="1838495" cy="5021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committed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7EEB266-38CA-2173-4673-EC90665D2B5E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8244424" y="1313989"/>
            <a:ext cx="1" cy="4104418"/>
          </a:xfrm>
          <a:prstGeom prst="line">
            <a:avLst/>
          </a:prstGeom>
          <a:ln w="476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BF5C98C-6B27-24A8-9FA1-F8C8907DFE5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395389" y="1313990"/>
            <a:ext cx="2" cy="4104417"/>
          </a:xfrm>
          <a:prstGeom prst="line">
            <a:avLst/>
          </a:prstGeom>
          <a:ln w="476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feil: Fünfeck 20">
            <a:extLst>
              <a:ext uri="{FF2B5EF4-FFF2-40B4-BE49-F238E27FC236}">
                <a16:creationId xmlns:a16="http://schemas.microsoft.com/office/drawing/2014/main" id="{B3FAFB88-D085-AAAB-3146-47D7FAFBC371}"/>
              </a:ext>
            </a:extLst>
          </p:cNvPr>
          <p:cNvSpPr/>
          <p:nvPr/>
        </p:nvSpPr>
        <p:spPr>
          <a:xfrm flipH="1">
            <a:off x="3912001" y="2231484"/>
            <a:ext cx="2093389" cy="405710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git</a:t>
            </a:r>
            <a:r>
              <a:rPr lang="de-DE" dirty="0">
                <a:solidFill>
                  <a:schemeClr val="tx1"/>
                </a:solidFill>
              </a:rPr>
              <a:t> restore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CE5CA6A-2485-AA51-58F5-053742FBDABC}"/>
              </a:ext>
            </a:extLst>
          </p:cNvPr>
          <p:cNvSpPr/>
          <p:nvPr/>
        </p:nvSpPr>
        <p:spPr>
          <a:xfrm>
            <a:off x="1442938" y="771496"/>
            <a:ext cx="1381288" cy="5341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untracked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E71E55F6-001B-2731-4ECE-7E4EAE598562}"/>
              </a:ext>
            </a:extLst>
          </p:cNvPr>
          <p:cNvSpPr/>
          <p:nvPr/>
        </p:nvSpPr>
        <p:spPr>
          <a:xfrm>
            <a:off x="3194384" y="811847"/>
            <a:ext cx="1381288" cy="5341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unmodified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0C8BE1E-512E-0A47-1E0C-0C75FF6C1422}"/>
              </a:ext>
            </a:extLst>
          </p:cNvPr>
          <p:cNvSpPr/>
          <p:nvPr/>
        </p:nvSpPr>
        <p:spPr>
          <a:xfrm>
            <a:off x="5325985" y="811847"/>
            <a:ext cx="1381288" cy="5341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modified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3E05036-561F-D705-4015-B38849B1050B}"/>
              </a:ext>
            </a:extLst>
          </p:cNvPr>
          <p:cNvCxnSpPr>
            <a:cxnSpLocks/>
          </p:cNvCxnSpPr>
          <p:nvPr/>
        </p:nvCxnSpPr>
        <p:spPr>
          <a:xfrm flipH="1">
            <a:off x="2133581" y="1242032"/>
            <a:ext cx="1" cy="4104417"/>
          </a:xfrm>
          <a:prstGeom prst="line">
            <a:avLst/>
          </a:prstGeom>
          <a:ln w="476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AD428AF-5414-8E50-7AA1-7DBB60ED4363}"/>
              </a:ext>
            </a:extLst>
          </p:cNvPr>
          <p:cNvCxnSpPr>
            <a:cxnSpLocks/>
          </p:cNvCxnSpPr>
          <p:nvPr/>
        </p:nvCxnSpPr>
        <p:spPr>
          <a:xfrm flipH="1">
            <a:off x="3864899" y="1293498"/>
            <a:ext cx="1" cy="4104417"/>
          </a:xfrm>
          <a:prstGeom prst="line">
            <a:avLst/>
          </a:prstGeom>
          <a:ln w="476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5815FB0-E1F3-1155-C833-EC87E04A422E}"/>
              </a:ext>
            </a:extLst>
          </p:cNvPr>
          <p:cNvCxnSpPr>
            <a:cxnSpLocks/>
          </p:cNvCxnSpPr>
          <p:nvPr/>
        </p:nvCxnSpPr>
        <p:spPr>
          <a:xfrm flipH="1">
            <a:off x="6046515" y="1332402"/>
            <a:ext cx="1" cy="4104417"/>
          </a:xfrm>
          <a:prstGeom prst="line">
            <a:avLst/>
          </a:prstGeom>
          <a:ln w="476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F204620A-C0AA-98E2-0575-C6749289BEFC}"/>
              </a:ext>
            </a:extLst>
          </p:cNvPr>
          <p:cNvSpPr/>
          <p:nvPr/>
        </p:nvSpPr>
        <p:spPr>
          <a:xfrm>
            <a:off x="7141071" y="190751"/>
            <a:ext cx="4537550" cy="5485898"/>
          </a:xfrm>
          <a:prstGeom prst="roundRect">
            <a:avLst>
              <a:gd name="adj" fmla="val 184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.git repository</a:t>
            </a:r>
          </a:p>
        </p:txBody>
      </p:sp>
      <p:sp>
        <p:nvSpPr>
          <p:cNvPr id="50" name="Pfeil: Fünfeck 49">
            <a:extLst>
              <a:ext uri="{FF2B5EF4-FFF2-40B4-BE49-F238E27FC236}">
                <a16:creationId xmlns:a16="http://schemas.microsoft.com/office/drawing/2014/main" id="{4F704A85-A956-61A9-0CFB-E2B5B5EE920E}"/>
              </a:ext>
            </a:extLst>
          </p:cNvPr>
          <p:cNvSpPr/>
          <p:nvPr/>
        </p:nvSpPr>
        <p:spPr>
          <a:xfrm>
            <a:off x="1073343" y="6335053"/>
            <a:ext cx="3266337" cy="454623"/>
          </a:xfrm>
          <a:prstGeom prst="homePlate">
            <a:avLst/>
          </a:prstGeom>
          <a:noFill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file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contents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b="1" dirty="0">
                <a:solidFill>
                  <a:schemeClr val="tx1"/>
                </a:solidFill>
              </a:rPr>
              <a:t>not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changed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1" name="Pfeil: Fünfeck 50">
            <a:extLst>
              <a:ext uri="{FF2B5EF4-FFF2-40B4-BE49-F238E27FC236}">
                <a16:creationId xmlns:a16="http://schemas.microsoft.com/office/drawing/2014/main" id="{F7317A51-ED0B-AA8B-89A6-689642B9311C}"/>
              </a:ext>
            </a:extLst>
          </p:cNvPr>
          <p:cNvSpPr/>
          <p:nvPr/>
        </p:nvSpPr>
        <p:spPr>
          <a:xfrm>
            <a:off x="1039593" y="5853492"/>
            <a:ext cx="3266337" cy="405710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file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contents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changed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4" name="Pfeil: Fünfeck 53">
            <a:extLst>
              <a:ext uri="{FF2B5EF4-FFF2-40B4-BE49-F238E27FC236}">
                <a16:creationId xmlns:a16="http://schemas.microsoft.com/office/drawing/2014/main" id="{CF486CF9-3F5A-8DBE-8377-964E46A7C6BB}"/>
              </a:ext>
            </a:extLst>
          </p:cNvPr>
          <p:cNvSpPr/>
          <p:nvPr/>
        </p:nvSpPr>
        <p:spPr>
          <a:xfrm>
            <a:off x="3909544" y="3943405"/>
            <a:ext cx="2117418" cy="359069"/>
          </a:xfrm>
          <a:prstGeom prst="homePlate">
            <a:avLst/>
          </a:prstGeom>
          <a:noFill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Git</a:t>
            </a:r>
            <a:r>
              <a:rPr lang="de-DE" dirty="0">
                <a:solidFill>
                  <a:schemeClr val="tx1"/>
                </a:solidFill>
              </a:rPr>
              <a:t> restore --</a:t>
            </a:r>
            <a:r>
              <a:rPr lang="de-DE" dirty="0" err="1">
                <a:solidFill>
                  <a:schemeClr val="tx1"/>
                </a:solidFill>
              </a:rPr>
              <a:t>staged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56" name="Verbinder: gekrümmt 55">
            <a:extLst>
              <a:ext uri="{FF2B5EF4-FFF2-40B4-BE49-F238E27FC236}">
                <a16:creationId xmlns:a16="http://schemas.microsoft.com/office/drawing/2014/main" id="{B921B605-5972-0DFF-9401-B9199ABF88E8}"/>
              </a:ext>
            </a:extLst>
          </p:cNvPr>
          <p:cNvCxnSpPr>
            <a:cxnSpLocks/>
            <a:endCxn id="21" idx="2"/>
          </p:cNvCxnSpPr>
          <p:nvPr/>
        </p:nvCxnSpPr>
        <p:spPr>
          <a:xfrm rot="10800000">
            <a:off x="5060123" y="2637194"/>
            <a:ext cx="3121624" cy="547038"/>
          </a:xfrm>
          <a:prstGeom prst="curvedConnector2">
            <a:avLst/>
          </a:prstGeom>
          <a:ln w="222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E4A152D9-0414-F6A1-4F4E-4DF46FADBC6E}"/>
              </a:ext>
            </a:extLst>
          </p:cNvPr>
          <p:cNvCxnSpPr>
            <a:cxnSpLocks/>
          </p:cNvCxnSpPr>
          <p:nvPr/>
        </p:nvCxnSpPr>
        <p:spPr>
          <a:xfrm flipV="1">
            <a:off x="7408745" y="6115095"/>
            <a:ext cx="2150965" cy="12449"/>
          </a:xfrm>
          <a:prstGeom prst="straightConnector1">
            <a:avLst/>
          </a:prstGeom>
          <a:ln w="222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5EA866D2-90F8-D12C-5E91-06810DED5DD8}"/>
              </a:ext>
            </a:extLst>
          </p:cNvPr>
          <p:cNvSpPr txBox="1"/>
          <p:nvPr/>
        </p:nvSpPr>
        <p:spPr>
          <a:xfrm>
            <a:off x="7594011" y="5713774"/>
            <a:ext cx="196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CA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E07D6CE9-E245-E397-FAD4-702AB8E35B33}"/>
              </a:ext>
            </a:extLst>
          </p:cNvPr>
          <p:cNvSpPr txBox="1"/>
          <p:nvPr/>
        </p:nvSpPr>
        <p:spPr>
          <a:xfrm>
            <a:off x="1178267" y="7308066"/>
            <a:ext cx="3156758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rm</a:t>
            </a:r>
            <a:r>
              <a:rPr lang="de-DE" dirty="0"/>
              <a:t>: </a:t>
            </a:r>
            <a:r>
              <a:rPr lang="de-DE" dirty="0" err="1"/>
              <a:t>Removes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contents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staging</a:t>
            </a:r>
            <a:r>
              <a:rPr lang="de-DE" dirty="0"/>
              <a:t> </a:t>
            </a:r>
            <a:r>
              <a:rPr lang="de-DE" dirty="0" err="1"/>
              <a:t>area</a:t>
            </a:r>
            <a:endParaRPr lang="en-CA" dirty="0"/>
          </a:p>
        </p:txBody>
      </p:sp>
      <p:cxnSp>
        <p:nvCxnSpPr>
          <p:cNvPr id="18" name="Verbinder: gekrümmt 17">
            <a:extLst>
              <a:ext uri="{FF2B5EF4-FFF2-40B4-BE49-F238E27FC236}">
                <a16:creationId xmlns:a16="http://schemas.microsoft.com/office/drawing/2014/main" id="{7D2C3B6E-34C3-69F7-996C-88133A9F74A5}"/>
              </a:ext>
            </a:extLst>
          </p:cNvPr>
          <p:cNvCxnSpPr>
            <a:cxnSpLocks/>
          </p:cNvCxnSpPr>
          <p:nvPr/>
        </p:nvCxnSpPr>
        <p:spPr>
          <a:xfrm rot="10800000">
            <a:off x="8291201" y="4078626"/>
            <a:ext cx="2057411" cy="20274"/>
          </a:xfrm>
          <a:prstGeom prst="curvedConnector3">
            <a:avLst>
              <a:gd name="adj1" fmla="val 50000"/>
            </a:avLst>
          </a:prstGeom>
          <a:ln w="222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908E84DB-210C-C5B2-F769-30E748853F56}"/>
              </a:ext>
            </a:extLst>
          </p:cNvPr>
          <p:cNvSpPr/>
          <p:nvPr/>
        </p:nvSpPr>
        <p:spPr>
          <a:xfrm>
            <a:off x="318828" y="79376"/>
            <a:ext cx="11517992" cy="5708648"/>
          </a:xfrm>
          <a:prstGeom prst="roundRect">
            <a:avLst>
              <a:gd name="adj" fmla="val 323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</a:rPr>
              <a:t>Working directory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A7523F22-FC1A-0124-6E0F-1A0062E8BE52}"/>
              </a:ext>
            </a:extLst>
          </p:cNvPr>
          <p:cNvSpPr/>
          <p:nvPr/>
        </p:nvSpPr>
        <p:spPr>
          <a:xfrm>
            <a:off x="7408745" y="811846"/>
            <a:ext cx="1671359" cy="5021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staged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2475EB2-1F55-0949-6823-4BC8BD023022}"/>
              </a:ext>
            </a:extLst>
          </p:cNvPr>
          <p:cNvSpPr/>
          <p:nvPr/>
        </p:nvSpPr>
        <p:spPr>
          <a:xfrm>
            <a:off x="9476143" y="811846"/>
            <a:ext cx="1838495" cy="5021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committed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7EEB266-38CA-2173-4673-EC90665D2B5E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8244424" y="1313989"/>
            <a:ext cx="1" cy="4104418"/>
          </a:xfrm>
          <a:prstGeom prst="line">
            <a:avLst/>
          </a:prstGeom>
          <a:ln w="476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BF5C98C-6B27-24A8-9FA1-F8C8907DFE5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395389" y="1313990"/>
            <a:ext cx="2" cy="4104417"/>
          </a:xfrm>
          <a:prstGeom prst="line">
            <a:avLst/>
          </a:prstGeom>
          <a:ln w="476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CE5CA6A-2485-AA51-58F5-053742FBDABC}"/>
              </a:ext>
            </a:extLst>
          </p:cNvPr>
          <p:cNvSpPr/>
          <p:nvPr/>
        </p:nvSpPr>
        <p:spPr>
          <a:xfrm>
            <a:off x="1442938" y="771496"/>
            <a:ext cx="1381288" cy="5341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untracked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E71E55F6-001B-2731-4ECE-7E4EAE598562}"/>
              </a:ext>
            </a:extLst>
          </p:cNvPr>
          <p:cNvSpPr/>
          <p:nvPr/>
        </p:nvSpPr>
        <p:spPr>
          <a:xfrm>
            <a:off x="3194384" y="811847"/>
            <a:ext cx="1381288" cy="5341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unmodified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0C8BE1E-512E-0A47-1E0C-0C75FF6C1422}"/>
              </a:ext>
            </a:extLst>
          </p:cNvPr>
          <p:cNvSpPr/>
          <p:nvPr/>
        </p:nvSpPr>
        <p:spPr>
          <a:xfrm>
            <a:off x="4905574" y="811847"/>
            <a:ext cx="1381288" cy="5341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modified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3E05036-561F-D705-4015-B38849B1050B}"/>
              </a:ext>
            </a:extLst>
          </p:cNvPr>
          <p:cNvCxnSpPr>
            <a:cxnSpLocks/>
          </p:cNvCxnSpPr>
          <p:nvPr/>
        </p:nvCxnSpPr>
        <p:spPr>
          <a:xfrm flipH="1">
            <a:off x="2133581" y="1242032"/>
            <a:ext cx="1" cy="4104417"/>
          </a:xfrm>
          <a:prstGeom prst="line">
            <a:avLst/>
          </a:prstGeom>
          <a:ln w="476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AD428AF-5414-8E50-7AA1-7DBB60ED4363}"/>
              </a:ext>
            </a:extLst>
          </p:cNvPr>
          <p:cNvCxnSpPr>
            <a:cxnSpLocks/>
          </p:cNvCxnSpPr>
          <p:nvPr/>
        </p:nvCxnSpPr>
        <p:spPr>
          <a:xfrm flipH="1">
            <a:off x="3864899" y="1293498"/>
            <a:ext cx="1" cy="4104417"/>
          </a:xfrm>
          <a:prstGeom prst="line">
            <a:avLst/>
          </a:prstGeom>
          <a:ln w="476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5815FB0-E1F3-1155-C833-EC87E04A422E}"/>
              </a:ext>
            </a:extLst>
          </p:cNvPr>
          <p:cNvCxnSpPr>
            <a:cxnSpLocks/>
          </p:cNvCxnSpPr>
          <p:nvPr/>
        </p:nvCxnSpPr>
        <p:spPr>
          <a:xfrm flipH="1">
            <a:off x="5626104" y="1332402"/>
            <a:ext cx="1" cy="4104417"/>
          </a:xfrm>
          <a:prstGeom prst="line">
            <a:avLst/>
          </a:prstGeom>
          <a:ln w="476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F204620A-C0AA-98E2-0575-C6749289BEFC}"/>
              </a:ext>
            </a:extLst>
          </p:cNvPr>
          <p:cNvSpPr/>
          <p:nvPr/>
        </p:nvSpPr>
        <p:spPr>
          <a:xfrm>
            <a:off x="7141071" y="190751"/>
            <a:ext cx="4537550" cy="5485898"/>
          </a:xfrm>
          <a:prstGeom prst="roundRect">
            <a:avLst>
              <a:gd name="adj" fmla="val 184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.git repository</a:t>
            </a:r>
          </a:p>
        </p:txBody>
      </p:sp>
      <p:sp>
        <p:nvSpPr>
          <p:cNvPr id="51" name="Pfeil: Fünfeck 50">
            <a:extLst>
              <a:ext uri="{FF2B5EF4-FFF2-40B4-BE49-F238E27FC236}">
                <a16:creationId xmlns:a16="http://schemas.microsoft.com/office/drawing/2014/main" id="{F7317A51-ED0B-AA8B-89A6-689642B9311C}"/>
              </a:ext>
            </a:extLst>
          </p:cNvPr>
          <p:cNvSpPr/>
          <p:nvPr/>
        </p:nvSpPr>
        <p:spPr>
          <a:xfrm>
            <a:off x="1039593" y="5853492"/>
            <a:ext cx="3266337" cy="405710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file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contents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replaced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E4A152D9-0414-F6A1-4F4E-4DF46FADBC6E}"/>
              </a:ext>
            </a:extLst>
          </p:cNvPr>
          <p:cNvCxnSpPr>
            <a:cxnSpLocks/>
          </p:cNvCxnSpPr>
          <p:nvPr/>
        </p:nvCxnSpPr>
        <p:spPr>
          <a:xfrm flipV="1">
            <a:off x="7408745" y="6115095"/>
            <a:ext cx="2150965" cy="12449"/>
          </a:xfrm>
          <a:prstGeom prst="straightConnector1">
            <a:avLst/>
          </a:prstGeom>
          <a:ln w="222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5EA866D2-90F8-D12C-5E91-06810DED5DD8}"/>
              </a:ext>
            </a:extLst>
          </p:cNvPr>
          <p:cNvSpPr txBox="1"/>
          <p:nvPr/>
        </p:nvSpPr>
        <p:spPr>
          <a:xfrm>
            <a:off x="7594011" y="5713774"/>
            <a:ext cx="196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CA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E07D6CE9-E245-E397-FAD4-702AB8E35B33}"/>
              </a:ext>
            </a:extLst>
          </p:cNvPr>
          <p:cNvSpPr txBox="1"/>
          <p:nvPr/>
        </p:nvSpPr>
        <p:spPr>
          <a:xfrm>
            <a:off x="1178267" y="7308066"/>
            <a:ext cx="3156758" cy="630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rm</a:t>
            </a:r>
            <a:r>
              <a:rPr lang="de-DE" dirty="0"/>
              <a:t>: </a:t>
            </a:r>
            <a:r>
              <a:rPr lang="de-DE" dirty="0" err="1"/>
              <a:t>Removes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contents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staging</a:t>
            </a:r>
            <a:r>
              <a:rPr lang="de-DE" dirty="0"/>
              <a:t> </a:t>
            </a:r>
            <a:r>
              <a:rPr lang="de-DE" dirty="0" err="1"/>
              <a:t>area</a:t>
            </a:r>
            <a:endParaRPr lang="en-CA" dirty="0"/>
          </a:p>
        </p:txBody>
      </p:sp>
      <p:sp>
        <p:nvSpPr>
          <p:cNvPr id="8" name="Pfeil: Fünfeck 7">
            <a:extLst>
              <a:ext uri="{FF2B5EF4-FFF2-40B4-BE49-F238E27FC236}">
                <a16:creationId xmlns:a16="http://schemas.microsoft.com/office/drawing/2014/main" id="{284F1BCB-A731-5A09-7D80-EEC15AD9990B}"/>
              </a:ext>
            </a:extLst>
          </p:cNvPr>
          <p:cNvSpPr/>
          <p:nvPr/>
        </p:nvSpPr>
        <p:spPr>
          <a:xfrm flipH="1">
            <a:off x="3911196" y="3075706"/>
            <a:ext cx="6437895" cy="540000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git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>
                <a:solidFill>
                  <a:schemeClr val="tx1"/>
                </a:solidFill>
              </a:rPr>
              <a:t>--hard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Pfeil: Fünfeck 9">
            <a:extLst>
              <a:ext uri="{FF2B5EF4-FFF2-40B4-BE49-F238E27FC236}">
                <a16:creationId xmlns:a16="http://schemas.microsoft.com/office/drawing/2014/main" id="{5F31320B-434A-F6CB-799D-1CF8B5DEB446}"/>
              </a:ext>
            </a:extLst>
          </p:cNvPr>
          <p:cNvSpPr/>
          <p:nvPr/>
        </p:nvSpPr>
        <p:spPr>
          <a:xfrm flipH="1">
            <a:off x="5679653" y="2124520"/>
            <a:ext cx="4669439" cy="540000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git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reset</a:t>
            </a:r>
            <a:r>
              <a:rPr lang="de-DE" dirty="0">
                <a:solidFill>
                  <a:schemeClr val="tx1"/>
                </a:solidFill>
              </a:rPr>
              <a:t> --mixed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Pfeil: Fünfeck 15">
            <a:extLst>
              <a:ext uri="{FF2B5EF4-FFF2-40B4-BE49-F238E27FC236}">
                <a16:creationId xmlns:a16="http://schemas.microsoft.com/office/drawing/2014/main" id="{06378855-5CAA-44C9-B1E9-F906F6C3E0CF}"/>
              </a:ext>
            </a:extLst>
          </p:cNvPr>
          <p:cNvSpPr/>
          <p:nvPr/>
        </p:nvSpPr>
        <p:spPr>
          <a:xfrm flipH="1">
            <a:off x="8290720" y="1446556"/>
            <a:ext cx="2047875" cy="540000"/>
          </a:xfrm>
          <a:prstGeom prst="homePlate">
            <a:avLst/>
          </a:prstGeom>
          <a:solidFill>
            <a:srgbClr val="92D05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git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reset</a:t>
            </a:r>
            <a:r>
              <a:rPr lang="de-DE" dirty="0">
                <a:solidFill>
                  <a:schemeClr val="tx1"/>
                </a:solidFill>
              </a:rPr>
              <a:t> --soft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692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908E84DB-210C-C5B2-F769-30E748853F56}"/>
              </a:ext>
            </a:extLst>
          </p:cNvPr>
          <p:cNvSpPr/>
          <p:nvPr/>
        </p:nvSpPr>
        <p:spPr>
          <a:xfrm>
            <a:off x="1120917" y="838702"/>
            <a:ext cx="3257007" cy="10409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Working directory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A7523F22-FC1A-0124-6E0F-1A0062E8BE52}"/>
              </a:ext>
            </a:extLst>
          </p:cNvPr>
          <p:cNvSpPr/>
          <p:nvPr/>
        </p:nvSpPr>
        <p:spPr>
          <a:xfrm>
            <a:off x="4706982" y="838702"/>
            <a:ext cx="3257007" cy="10409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Staging area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2475EB2-1F55-0949-6823-4BC8BD023022}"/>
              </a:ext>
            </a:extLst>
          </p:cNvPr>
          <p:cNvSpPr/>
          <p:nvPr/>
        </p:nvSpPr>
        <p:spPr>
          <a:xfrm>
            <a:off x="8293048" y="838702"/>
            <a:ext cx="3257007" cy="10409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repository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36921E8-1385-CCBB-7848-B503676C07AD}"/>
              </a:ext>
            </a:extLst>
          </p:cNvPr>
          <p:cNvCxnSpPr>
            <a:stCxn id="4" idx="2"/>
          </p:cNvCxnSpPr>
          <p:nvPr/>
        </p:nvCxnSpPr>
        <p:spPr>
          <a:xfrm flipH="1">
            <a:off x="2749420" y="1879616"/>
            <a:ext cx="1" cy="4104417"/>
          </a:xfrm>
          <a:prstGeom prst="line">
            <a:avLst/>
          </a:prstGeom>
          <a:ln w="476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7EEB266-38CA-2173-4673-EC90665D2B5E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335485" y="1879616"/>
            <a:ext cx="1" cy="4104417"/>
          </a:xfrm>
          <a:prstGeom prst="line">
            <a:avLst/>
          </a:prstGeom>
          <a:ln w="476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BF5C98C-6B27-24A8-9FA1-F8C8907DFE5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9921550" y="1879616"/>
            <a:ext cx="2" cy="4104417"/>
          </a:xfrm>
          <a:prstGeom prst="line">
            <a:avLst/>
          </a:prstGeom>
          <a:ln w="476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feil: Fünfeck 17">
            <a:extLst>
              <a:ext uri="{FF2B5EF4-FFF2-40B4-BE49-F238E27FC236}">
                <a16:creationId xmlns:a16="http://schemas.microsoft.com/office/drawing/2014/main" id="{0DB24D66-3DFF-2DA9-4B5B-7D62CDDB115B}"/>
              </a:ext>
            </a:extLst>
          </p:cNvPr>
          <p:cNvSpPr/>
          <p:nvPr/>
        </p:nvSpPr>
        <p:spPr>
          <a:xfrm>
            <a:off x="2809924" y="2222313"/>
            <a:ext cx="3475463" cy="540000"/>
          </a:xfrm>
          <a:prstGeom prst="homePlat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add</a:t>
            </a:r>
            <a:endParaRPr lang="en-CA" dirty="0"/>
          </a:p>
        </p:txBody>
      </p:sp>
      <p:sp>
        <p:nvSpPr>
          <p:cNvPr id="19" name="Pfeil: Fünfeck 18">
            <a:extLst>
              <a:ext uri="{FF2B5EF4-FFF2-40B4-BE49-F238E27FC236}">
                <a16:creationId xmlns:a16="http://schemas.microsoft.com/office/drawing/2014/main" id="{91D7D91E-C29B-BF5B-F391-B8A623D2A4BD}"/>
              </a:ext>
            </a:extLst>
          </p:cNvPr>
          <p:cNvSpPr/>
          <p:nvPr/>
        </p:nvSpPr>
        <p:spPr>
          <a:xfrm>
            <a:off x="6391759" y="2222313"/>
            <a:ext cx="3479692" cy="540000"/>
          </a:xfrm>
          <a:prstGeom prst="homePlat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commit</a:t>
            </a:r>
            <a:endParaRPr lang="en-CA" dirty="0"/>
          </a:p>
        </p:txBody>
      </p:sp>
      <p:sp>
        <p:nvSpPr>
          <p:cNvPr id="20" name="Pfeil: Fünfeck 19">
            <a:extLst>
              <a:ext uri="{FF2B5EF4-FFF2-40B4-BE49-F238E27FC236}">
                <a16:creationId xmlns:a16="http://schemas.microsoft.com/office/drawing/2014/main" id="{6A961DC6-493F-8F3E-3CB6-3736BD8375B3}"/>
              </a:ext>
            </a:extLst>
          </p:cNvPr>
          <p:cNvSpPr/>
          <p:nvPr/>
        </p:nvSpPr>
        <p:spPr>
          <a:xfrm flipH="1">
            <a:off x="2809925" y="2972964"/>
            <a:ext cx="3475468" cy="540000"/>
          </a:xfrm>
          <a:prstGeom prst="homePlat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git</a:t>
            </a:r>
            <a:r>
              <a:rPr lang="de-DE" dirty="0"/>
              <a:t> restore --</a:t>
            </a:r>
            <a:r>
              <a:rPr lang="de-DE" dirty="0" err="1"/>
              <a:t>staged</a:t>
            </a:r>
            <a:endParaRPr lang="en-CA" dirty="0"/>
          </a:p>
        </p:txBody>
      </p:sp>
      <p:sp>
        <p:nvSpPr>
          <p:cNvPr id="21" name="Pfeil: Fünfeck 20">
            <a:extLst>
              <a:ext uri="{FF2B5EF4-FFF2-40B4-BE49-F238E27FC236}">
                <a16:creationId xmlns:a16="http://schemas.microsoft.com/office/drawing/2014/main" id="{B3FAFB88-D085-AAAB-3146-47D7FAFBC371}"/>
              </a:ext>
            </a:extLst>
          </p:cNvPr>
          <p:cNvSpPr/>
          <p:nvPr/>
        </p:nvSpPr>
        <p:spPr>
          <a:xfrm flipH="1">
            <a:off x="280554" y="2972964"/>
            <a:ext cx="2426674" cy="540000"/>
          </a:xfrm>
          <a:prstGeom prst="homePlat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git</a:t>
            </a:r>
            <a:r>
              <a:rPr lang="de-DE" dirty="0"/>
              <a:t> restore</a:t>
            </a:r>
            <a:endParaRPr lang="en-CA" dirty="0"/>
          </a:p>
        </p:txBody>
      </p:sp>
      <p:sp>
        <p:nvSpPr>
          <p:cNvPr id="22" name="Pfeil: Fünfeck 21">
            <a:extLst>
              <a:ext uri="{FF2B5EF4-FFF2-40B4-BE49-F238E27FC236}">
                <a16:creationId xmlns:a16="http://schemas.microsoft.com/office/drawing/2014/main" id="{26B5FDF0-F105-4422-336F-987AD0411470}"/>
              </a:ext>
            </a:extLst>
          </p:cNvPr>
          <p:cNvSpPr/>
          <p:nvPr/>
        </p:nvSpPr>
        <p:spPr>
          <a:xfrm flipH="1">
            <a:off x="344660" y="5249595"/>
            <a:ext cx="9527651" cy="540000"/>
          </a:xfrm>
          <a:prstGeom prst="homePlat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reset</a:t>
            </a:r>
            <a:r>
              <a:rPr lang="de-DE" dirty="0"/>
              <a:t> --</a:t>
            </a:r>
            <a:r>
              <a:rPr lang="de-DE" dirty="0" err="1"/>
              <a:t>hard</a:t>
            </a:r>
            <a:endParaRPr lang="en-CA" dirty="0"/>
          </a:p>
        </p:txBody>
      </p:sp>
      <p:sp>
        <p:nvSpPr>
          <p:cNvPr id="23" name="Pfeil: Fünfeck 22">
            <a:extLst>
              <a:ext uri="{FF2B5EF4-FFF2-40B4-BE49-F238E27FC236}">
                <a16:creationId xmlns:a16="http://schemas.microsoft.com/office/drawing/2014/main" id="{2672695A-6EF0-2A9F-569A-1556CF3E8386}"/>
              </a:ext>
            </a:extLst>
          </p:cNvPr>
          <p:cNvSpPr/>
          <p:nvPr/>
        </p:nvSpPr>
        <p:spPr>
          <a:xfrm flipH="1">
            <a:off x="2798659" y="4492773"/>
            <a:ext cx="7073651" cy="540000"/>
          </a:xfrm>
          <a:prstGeom prst="homePlat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reset</a:t>
            </a:r>
            <a:r>
              <a:rPr lang="de-DE" dirty="0"/>
              <a:t> --mixed</a:t>
            </a:r>
            <a:endParaRPr lang="en-CA" dirty="0"/>
          </a:p>
        </p:txBody>
      </p:sp>
      <p:sp>
        <p:nvSpPr>
          <p:cNvPr id="24" name="Pfeil: Fünfeck 23">
            <a:extLst>
              <a:ext uri="{FF2B5EF4-FFF2-40B4-BE49-F238E27FC236}">
                <a16:creationId xmlns:a16="http://schemas.microsoft.com/office/drawing/2014/main" id="{E01272DD-4BCD-7814-32D1-2446221CB6CE}"/>
              </a:ext>
            </a:extLst>
          </p:cNvPr>
          <p:cNvSpPr/>
          <p:nvPr/>
        </p:nvSpPr>
        <p:spPr>
          <a:xfrm flipH="1">
            <a:off x="6384725" y="3735953"/>
            <a:ext cx="3487586" cy="540000"/>
          </a:xfrm>
          <a:prstGeom prst="homePlat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reset</a:t>
            </a:r>
            <a:r>
              <a:rPr lang="de-DE" dirty="0"/>
              <a:t> --soft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91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Breitbild</PresentationFormat>
  <Paragraphs>66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Gerit Wagner</dc:creator>
  <cp:lastModifiedBy>Gerit Wagner</cp:lastModifiedBy>
  <cp:revision>37</cp:revision>
  <dcterms:created xsi:type="dcterms:W3CDTF">2024-07-26T13:34:49Z</dcterms:created>
  <dcterms:modified xsi:type="dcterms:W3CDTF">2024-07-28T09:29:27Z</dcterms:modified>
</cp:coreProperties>
</file>