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360045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53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355149"/>
            <a:ext cx="3060383" cy="2882806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4349128"/>
            <a:ext cx="2700338" cy="1999179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82C6-6935-4F7D-899E-8478BA2B459B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4BF-54DE-4CA3-9238-8164A7EF6DE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432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82C6-6935-4F7D-899E-8478BA2B459B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4BF-54DE-4CA3-9238-8164A7EF6DE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24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440855"/>
            <a:ext cx="776347" cy="70172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440855"/>
            <a:ext cx="2284035" cy="70172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82C6-6935-4F7D-899E-8478BA2B459B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4BF-54DE-4CA3-9238-8164A7EF6DE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1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82C6-6935-4F7D-899E-8478BA2B459B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4BF-54DE-4CA3-9238-8164A7EF6DE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34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2064352"/>
            <a:ext cx="3105388" cy="3444416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5541353"/>
            <a:ext cx="3105388" cy="1811337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82C6-6935-4F7D-899E-8478BA2B459B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4BF-54DE-4CA3-9238-8164A7EF6DE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02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2204273"/>
            <a:ext cx="1530191" cy="52538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2204273"/>
            <a:ext cx="1530191" cy="52538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82C6-6935-4F7D-899E-8478BA2B459B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4BF-54DE-4CA3-9238-8164A7EF6DE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4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40856"/>
            <a:ext cx="3105388" cy="1600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2029849"/>
            <a:ext cx="1523159" cy="99479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3024646"/>
            <a:ext cx="1523159" cy="44487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2029849"/>
            <a:ext cx="1530660" cy="99479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3024646"/>
            <a:ext cx="1530660" cy="44487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82C6-6935-4F7D-899E-8478BA2B459B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4BF-54DE-4CA3-9238-8164A7EF6DE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54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82C6-6935-4F7D-899E-8478BA2B459B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4BF-54DE-4CA3-9238-8164A7EF6DE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34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82C6-6935-4F7D-899E-8478BA2B459B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4BF-54DE-4CA3-9238-8164A7EF6DE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26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552027"/>
            <a:ext cx="1161239" cy="193209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192226"/>
            <a:ext cx="1822728" cy="5884451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484120"/>
            <a:ext cx="1161239" cy="4602140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82C6-6935-4F7D-899E-8478BA2B459B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4BF-54DE-4CA3-9238-8164A7EF6DE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3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552027"/>
            <a:ext cx="1161239" cy="193209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192226"/>
            <a:ext cx="1822728" cy="5884451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484120"/>
            <a:ext cx="1161239" cy="4602140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82C6-6935-4F7D-899E-8478BA2B459B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4BF-54DE-4CA3-9238-8164A7EF6DE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09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440856"/>
            <a:ext cx="3105388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2204273"/>
            <a:ext cx="3105388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7674706"/>
            <a:ext cx="810101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82C6-6935-4F7D-899E-8478BA2B459B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7674706"/>
            <a:ext cx="1215152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7674706"/>
            <a:ext cx="810101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504BF-54DE-4CA3-9238-8164A7EF6DE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48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ECF0C06-1E2D-F8B3-7903-9BF568D1058C}"/>
              </a:ext>
            </a:extLst>
          </p:cNvPr>
          <p:cNvGrpSpPr/>
          <p:nvPr/>
        </p:nvGrpSpPr>
        <p:grpSpPr>
          <a:xfrm>
            <a:off x="90329" y="228600"/>
            <a:ext cx="3444240" cy="2340500"/>
            <a:chOff x="200682" y="379848"/>
            <a:chExt cx="3444240" cy="23405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C869D469-133B-868E-DEE8-19B4BC832B7A}"/>
                </a:ext>
              </a:extLst>
            </p:cNvPr>
            <p:cNvSpPr/>
            <p:nvPr/>
          </p:nvSpPr>
          <p:spPr>
            <a:xfrm>
              <a:off x="200682" y="556268"/>
              <a:ext cx="3444240" cy="2164080"/>
            </a:xfrm>
            <a:prstGeom prst="roundRect">
              <a:avLst>
                <a:gd name="adj" fmla="val 569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DD23B6D-0F5C-9C33-EC4E-9767DFBC0079}"/>
                </a:ext>
              </a:extLst>
            </p:cNvPr>
            <p:cNvSpPr txBox="1"/>
            <p:nvPr/>
          </p:nvSpPr>
          <p:spPr>
            <a:xfrm>
              <a:off x="241709" y="839269"/>
              <a:ext cx="32963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Commit </a:t>
              </a:r>
              <a:r>
                <a:rPr lang="de-DE" b="1" dirty="0" err="1"/>
                <a:t>message</a:t>
              </a:r>
              <a:r>
                <a:rPr lang="de-DE" b="1" dirty="0"/>
                <a:t> 	</a:t>
              </a:r>
              <a:r>
                <a:rPr lang="de-DE" dirty="0"/>
                <a:t>Initial </a:t>
              </a:r>
              <a:r>
                <a:rPr lang="de-DE" dirty="0" err="1"/>
                <a:t>commit</a:t>
              </a:r>
              <a:endParaRPr lang="de-DE" dirty="0"/>
            </a:p>
            <a:p>
              <a:r>
                <a:rPr lang="de-DE" b="1" dirty="0" err="1"/>
                <a:t>Author</a:t>
              </a:r>
              <a:r>
                <a:rPr lang="de-DE" b="1" dirty="0"/>
                <a:t>			</a:t>
              </a:r>
              <a:r>
                <a:rPr lang="de-DE" dirty="0"/>
                <a:t>Tom</a:t>
              </a:r>
            </a:p>
            <a:p>
              <a:r>
                <a:rPr lang="en-CA" b="1" dirty="0"/>
                <a:t>Committer		</a:t>
              </a:r>
              <a:r>
                <a:rPr lang="en-CA" dirty="0"/>
                <a:t>Tom</a:t>
              </a:r>
              <a:endParaRPr lang="en-CA" b="1" dirty="0"/>
            </a:p>
            <a:p>
              <a:r>
                <a:rPr lang="en-CA" b="1" dirty="0"/>
                <a:t>Date				</a:t>
              </a:r>
              <a:r>
                <a:rPr lang="en-CA" dirty="0"/>
                <a:t>2024-07-01</a:t>
              </a:r>
            </a:p>
            <a:p>
              <a:r>
                <a:rPr lang="en-CA" b="1" dirty="0"/>
                <a:t>Parent		</a:t>
              </a:r>
            </a:p>
            <a:p>
              <a:r>
                <a:rPr lang="en-CA" b="1" dirty="0"/>
                <a:t>Tree				</a:t>
              </a:r>
              <a:r>
                <a:rPr lang="en-CA" dirty="0"/>
                <a:t>92ed3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40DF346-7EEA-169C-FFEA-CD6CD4E7F385}"/>
                </a:ext>
              </a:extLst>
            </p:cNvPr>
            <p:cNvSpPr txBox="1"/>
            <p:nvPr/>
          </p:nvSpPr>
          <p:spPr>
            <a:xfrm>
              <a:off x="434308" y="379848"/>
              <a:ext cx="2160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Commit SHA: </a:t>
              </a:r>
              <a:r>
                <a:rPr lang="de-DE" b="0" dirty="0"/>
                <a:t>98ca9</a:t>
              </a:r>
              <a:endParaRPr lang="en-CA" b="0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F8A11BC-571E-6656-3BBC-817607C1309A}"/>
              </a:ext>
            </a:extLst>
          </p:cNvPr>
          <p:cNvGrpSpPr/>
          <p:nvPr/>
        </p:nvGrpSpPr>
        <p:grpSpPr>
          <a:xfrm>
            <a:off x="90329" y="2979744"/>
            <a:ext cx="3444240" cy="2340500"/>
            <a:chOff x="4373958" y="367148"/>
            <a:chExt cx="3444240" cy="2340500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080BBB19-D005-103C-3829-D8D4F33E63A4}"/>
                </a:ext>
              </a:extLst>
            </p:cNvPr>
            <p:cNvSpPr/>
            <p:nvPr/>
          </p:nvSpPr>
          <p:spPr>
            <a:xfrm>
              <a:off x="4373958" y="543568"/>
              <a:ext cx="3444240" cy="2164080"/>
            </a:xfrm>
            <a:prstGeom prst="roundRect">
              <a:avLst>
                <a:gd name="adj" fmla="val 569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5F35EFD-90B6-C483-6C9D-6A6BC8BCD49A}"/>
                </a:ext>
              </a:extLst>
            </p:cNvPr>
            <p:cNvSpPr txBox="1"/>
            <p:nvPr/>
          </p:nvSpPr>
          <p:spPr>
            <a:xfrm>
              <a:off x="4414983" y="826569"/>
              <a:ext cx="32963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Commit </a:t>
              </a:r>
              <a:r>
                <a:rPr lang="de-DE" b="1" dirty="0" err="1"/>
                <a:t>message</a:t>
              </a:r>
              <a:r>
                <a:rPr lang="de-DE" b="1" dirty="0"/>
                <a:t> 	</a:t>
              </a:r>
              <a:r>
                <a:rPr lang="de-DE" dirty="0"/>
                <a:t>Bugfix</a:t>
              </a:r>
            </a:p>
            <a:p>
              <a:r>
                <a:rPr lang="de-DE" b="1" dirty="0" err="1"/>
                <a:t>Author</a:t>
              </a:r>
              <a:r>
                <a:rPr lang="de-DE" b="1" dirty="0"/>
                <a:t>			</a:t>
              </a:r>
              <a:r>
                <a:rPr lang="de-DE" dirty="0"/>
                <a:t>Tom</a:t>
              </a:r>
            </a:p>
            <a:p>
              <a:r>
                <a:rPr lang="en-CA" b="1" dirty="0"/>
                <a:t>Committer		</a:t>
              </a:r>
              <a:r>
                <a:rPr lang="en-CA" dirty="0"/>
                <a:t>Tom</a:t>
              </a:r>
              <a:endParaRPr lang="en-CA" b="1" dirty="0"/>
            </a:p>
            <a:p>
              <a:r>
                <a:rPr lang="en-CA" b="1" dirty="0"/>
                <a:t>Date				</a:t>
              </a:r>
              <a:r>
                <a:rPr lang="en-CA" dirty="0"/>
                <a:t>2024-07-02</a:t>
              </a:r>
            </a:p>
            <a:p>
              <a:r>
                <a:rPr lang="en-CA" b="1" dirty="0"/>
                <a:t>Parent			</a:t>
              </a:r>
              <a:r>
                <a:rPr lang="de-DE" dirty="0"/>
                <a:t>98ca9</a:t>
              </a:r>
              <a:endParaRPr lang="en-CA" b="1" dirty="0"/>
            </a:p>
            <a:p>
              <a:r>
                <a:rPr lang="en-CA" b="1" dirty="0"/>
                <a:t>Tree				</a:t>
              </a:r>
              <a:r>
                <a:rPr lang="en-CA" dirty="0"/>
                <a:t>eb89a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40AC225F-D4A4-14EF-F197-5719B53A05D5}"/>
                </a:ext>
              </a:extLst>
            </p:cNvPr>
            <p:cNvSpPr txBox="1"/>
            <p:nvPr/>
          </p:nvSpPr>
          <p:spPr>
            <a:xfrm>
              <a:off x="4607583" y="367148"/>
              <a:ext cx="2160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Commit SHA: </a:t>
              </a:r>
              <a:r>
                <a:rPr lang="de-DE" b="0" dirty="0"/>
                <a:t>34ac2</a:t>
              </a:r>
              <a:endParaRPr lang="en-CA" b="0" dirty="0"/>
            </a:p>
          </p:txBody>
        </p:sp>
      </p:grp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52AD47E-C63C-C8F8-A0BE-E38D76EC5761}"/>
              </a:ext>
            </a:extLst>
          </p:cNvPr>
          <p:cNvCxnSpPr>
            <a:cxnSpLocks/>
          </p:cNvCxnSpPr>
          <p:nvPr/>
        </p:nvCxnSpPr>
        <p:spPr>
          <a:xfrm flipV="1">
            <a:off x="2701449" y="2569100"/>
            <a:ext cx="0" cy="58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3822073-3025-F8E3-48E5-02AF6B5EED1A}"/>
              </a:ext>
            </a:extLst>
          </p:cNvPr>
          <p:cNvGrpSpPr/>
          <p:nvPr/>
        </p:nvGrpSpPr>
        <p:grpSpPr>
          <a:xfrm>
            <a:off x="90329" y="5743588"/>
            <a:ext cx="3444240" cy="2340500"/>
            <a:chOff x="8320733" y="379848"/>
            <a:chExt cx="3444240" cy="2340500"/>
          </a:xfrm>
        </p:grpSpPr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66B10C64-A104-7E4A-40EC-EA6AFF94E7F0}"/>
                </a:ext>
              </a:extLst>
            </p:cNvPr>
            <p:cNvSpPr/>
            <p:nvPr/>
          </p:nvSpPr>
          <p:spPr>
            <a:xfrm>
              <a:off x="8320733" y="556268"/>
              <a:ext cx="3444240" cy="2164080"/>
            </a:xfrm>
            <a:prstGeom prst="roundRect">
              <a:avLst>
                <a:gd name="adj" fmla="val 569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3482C549-6674-83CF-E41E-B3FB5611A74F}"/>
                </a:ext>
              </a:extLst>
            </p:cNvPr>
            <p:cNvSpPr txBox="1"/>
            <p:nvPr/>
          </p:nvSpPr>
          <p:spPr>
            <a:xfrm>
              <a:off x="8361758" y="839269"/>
              <a:ext cx="327579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Commit </a:t>
              </a:r>
              <a:r>
                <a:rPr lang="de-DE" b="1" dirty="0" err="1"/>
                <a:t>message</a:t>
              </a:r>
              <a:r>
                <a:rPr lang="de-DE" b="1" dirty="0"/>
                <a:t> 	</a:t>
              </a:r>
              <a:r>
                <a:rPr lang="de-DE" dirty="0"/>
                <a:t>Feature</a:t>
              </a:r>
            </a:p>
            <a:p>
              <a:r>
                <a:rPr lang="de-DE" b="1" dirty="0" err="1"/>
                <a:t>Author</a:t>
              </a:r>
              <a:r>
                <a:rPr lang="de-DE" b="1" dirty="0"/>
                <a:t>			</a:t>
              </a:r>
              <a:r>
                <a:rPr lang="de-DE" dirty="0"/>
                <a:t>Tom</a:t>
              </a:r>
            </a:p>
            <a:p>
              <a:r>
                <a:rPr lang="en-CA" b="1" dirty="0"/>
                <a:t>Committer		</a:t>
              </a:r>
              <a:r>
                <a:rPr lang="en-CA" dirty="0"/>
                <a:t>Tom</a:t>
              </a:r>
              <a:endParaRPr lang="en-CA" b="1" dirty="0"/>
            </a:p>
            <a:p>
              <a:r>
                <a:rPr lang="en-CA" b="1" dirty="0"/>
                <a:t>Date				</a:t>
              </a:r>
              <a:r>
                <a:rPr lang="en-CA" dirty="0"/>
                <a:t>2024-07-03</a:t>
              </a:r>
            </a:p>
            <a:p>
              <a:r>
                <a:rPr lang="en-CA" b="1" dirty="0"/>
                <a:t>Parent			</a:t>
              </a:r>
              <a:r>
                <a:rPr lang="de-DE" dirty="0"/>
                <a:t>34ac2</a:t>
              </a:r>
              <a:endParaRPr lang="en-CA" b="1" dirty="0"/>
            </a:p>
            <a:p>
              <a:r>
                <a:rPr lang="en-CA" b="1" dirty="0"/>
                <a:t>Tree				</a:t>
              </a:r>
              <a:r>
                <a:rPr lang="en-CA" dirty="0"/>
                <a:t>8be66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439FB368-CAD3-A928-ABF6-347F9C8F57FA}"/>
                </a:ext>
              </a:extLst>
            </p:cNvPr>
            <p:cNvSpPr txBox="1"/>
            <p:nvPr/>
          </p:nvSpPr>
          <p:spPr>
            <a:xfrm>
              <a:off x="8554358" y="379848"/>
              <a:ext cx="2160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Commit SHA: </a:t>
              </a:r>
              <a:r>
                <a:rPr lang="de-DE" dirty="0"/>
                <a:t>89ed1</a:t>
              </a:r>
              <a:endParaRPr lang="en-CA" dirty="0"/>
            </a:p>
          </p:txBody>
        </p:sp>
      </p:grp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E08AF8E-F92C-4F02-A97D-8F8A0A49C11F}"/>
              </a:ext>
            </a:extLst>
          </p:cNvPr>
          <p:cNvCxnSpPr>
            <a:cxnSpLocks/>
          </p:cNvCxnSpPr>
          <p:nvPr/>
        </p:nvCxnSpPr>
        <p:spPr>
          <a:xfrm flipV="1">
            <a:off x="2701449" y="5320244"/>
            <a:ext cx="0" cy="59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69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101</Words>
  <Application>Microsoft Office PowerPoint</Application>
  <PresentationFormat>Benutzerdefiniert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Gerit Wagner</dc:creator>
  <cp:lastModifiedBy>Gerit Wagner</cp:lastModifiedBy>
  <cp:revision>7</cp:revision>
  <dcterms:created xsi:type="dcterms:W3CDTF">2024-07-25T12:25:12Z</dcterms:created>
  <dcterms:modified xsi:type="dcterms:W3CDTF">2024-07-26T13:26:52Z</dcterms:modified>
</cp:coreProperties>
</file>