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240088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647957"/>
            <a:ext cx="2754075" cy="1378397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2079510"/>
            <a:ext cx="2430066" cy="955896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9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7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210792"/>
            <a:ext cx="698644" cy="33552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210792"/>
            <a:ext cx="2055431" cy="335526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07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04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987058"/>
            <a:ext cx="2794576" cy="1646927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2649566"/>
            <a:ext cx="2794576" cy="866080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5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1053960"/>
            <a:ext cx="1377037" cy="25120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1053960"/>
            <a:ext cx="1377037" cy="25120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96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10793"/>
            <a:ext cx="2794576" cy="765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970560"/>
            <a:ext cx="1370709" cy="475657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446217"/>
            <a:ext cx="1370709" cy="21271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970560"/>
            <a:ext cx="1377459" cy="475657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446217"/>
            <a:ext cx="1377459" cy="21271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10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1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70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63948"/>
            <a:ext cx="1045013" cy="92381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570056"/>
            <a:ext cx="1640295" cy="2813616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187768"/>
            <a:ext cx="1045013" cy="2200486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48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63948"/>
            <a:ext cx="1045013" cy="92381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570056"/>
            <a:ext cx="1640295" cy="2813616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187768"/>
            <a:ext cx="1045013" cy="2200486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563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210793"/>
            <a:ext cx="279457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1053960"/>
            <a:ext cx="279457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3669616"/>
            <a:ext cx="7290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3669616"/>
            <a:ext cx="109353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3669616"/>
            <a:ext cx="7290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32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32E2D61-1C32-21E9-4580-41B4CE8A021E}"/>
              </a:ext>
            </a:extLst>
          </p:cNvPr>
          <p:cNvSpPr/>
          <p:nvPr/>
        </p:nvSpPr>
        <p:spPr>
          <a:xfrm>
            <a:off x="755891" y="2336086"/>
            <a:ext cx="1558450" cy="950305"/>
          </a:xfrm>
          <a:prstGeom prst="rect">
            <a:avLst/>
          </a:prstGeom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89B078B-2548-8C3F-1260-9027E2C349A9}"/>
              </a:ext>
            </a:extLst>
          </p:cNvPr>
          <p:cNvSpPr txBox="1"/>
          <p:nvPr/>
        </p:nvSpPr>
        <p:spPr>
          <a:xfrm>
            <a:off x="1049846" y="1783236"/>
            <a:ext cx="62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pull</a:t>
            </a:r>
            <a:endParaRPr lang="en-CA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2C702FC-7D52-C581-6729-38C960F48544}"/>
              </a:ext>
            </a:extLst>
          </p:cNvPr>
          <p:cNvSpPr/>
          <p:nvPr/>
        </p:nvSpPr>
        <p:spPr>
          <a:xfrm>
            <a:off x="743071" y="668511"/>
            <a:ext cx="1558450" cy="950305"/>
          </a:xfrm>
          <a:prstGeom prst="rect">
            <a:avLst/>
          </a:prstGeom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57C34FF-9F34-69E0-350E-A3F6B654BA60}"/>
              </a:ext>
            </a:extLst>
          </p:cNvPr>
          <p:cNvCxnSpPr>
            <a:cxnSpLocks/>
            <a:stCxn id="58" idx="6"/>
            <a:endCxn id="76" idx="6"/>
          </p:cNvCxnSpPr>
          <p:nvPr/>
        </p:nvCxnSpPr>
        <p:spPr>
          <a:xfrm>
            <a:off x="1638588" y="1393099"/>
            <a:ext cx="1" cy="12150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D95D710-FB60-0D6C-D7D4-984B3B3E44D1}"/>
              </a:ext>
            </a:extLst>
          </p:cNvPr>
          <p:cNvSpPr txBox="1"/>
          <p:nvPr/>
        </p:nvSpPr>
        <p:spPr>
          <a:xfrm>
            <a:off x="134334" y="271878"/>
            <a:ext cx="286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„origin“ repository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A928709-C914-01DC-46F2-4764C35EEA2D}"/>
              </a:ext>
            </a:extLst>
          </p:cNvPr>
          <p:cNvSpPr txBox="1"/>
          <p:nvPr/>
        </p:nvSpPr>
        <p:spPr>
          <a:xfrm>
            <a:off x="1862600" y="1789842"/>
            <a:ext cx="75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push</a:t>
            </a:r>
            <a:endParaRPr lang="en-CA" dirty="0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38D32357-A486-23F5-9FF0-F5C0F9E7CA65}"/>
              </a:ext>
            </a:extLst>
          </p:cNvPr>
          <p:cNvGrpSpPr/>
          <p:nvPr/>
        </p:nvGrpSpPr>
        <p:grpSpPr>
          <a:xfrm rot="5400000">
            <a:off x="1242617" y="634395"/>
            <a:ext cx="429202" cy="1088206"/>
            <a:chOff x="873369" y="3929929"/>
            <a:chExt cx="184332" cy="50579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0CB0CD9-3D1F-768A-09D2-14825B5CCA94}"/>
                </a:ext>
              </a:extLst>
            </p:cNvPr>
            <p:cNvSpPr/>
            <p:nvPr/>
          </p:nvSpPr>
          <p:spPr>
            <a:xfrm>
              <a:off x="873369" y="4371242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21B46BE2-DAB6-4397-1618-B7A234A8646C}"/>
                </a:ext>
              </a:extLst>
            </p:cNvPr>
            <p:cNvSpPr/>
            <p:nvPr/>
          </p:nvSpPr>
          <p:spPr>
            <a:xfrm>
              <a:off x="873369" y="4197961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8987E846-15FA-7874-A40C-17A3644D9098}"/>
                </a:ext>
              </a:extLst>
            </p:cNvPr>
            <p:cNvSpPr/>
            <p:nvPr/>
          </p:nvSpPr>
          <p:spPr>
            <a:xfrm>
              <a:off x="873369" y="4069462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A65C0A7-BA8B-C9A6-33A3-65703F104B94}"/>
                </a:ext>
              </a:extLst>
            </p:cNvPr>
            <p:cNvSpPr/>
            <p:nvPr/>
          </p:nvSpPr>
          <p:spPr>
            <a:xfrm>
              <a:off x="873369" y="3929929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EC764D3-8F91-A687-8DAA-C85467F1D5D7}"/>
                </a:ext>
              </a:extLst>
            </p:cNvPr>
            <p:cNvSpPr/>
            <p:nvPr/>
          </p:nvSpPr>
          <p:spPr>
            <a:xfrm>
              <a:off x="993224" y="4194786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9DFFE595-0221-780D-0139-2A36A205F571}"/>
                </a:ext>
              </a:extLst>
            </p:cNvPr>
            <p:cNvSpPr/>
            <p:nvPr/>
          </p:nvSpPr>
          <p:spPr>
            <a:xfrm>
              <a:off x="993224" y="4066287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DA8EA6EB-615E-423B-51B8-B82BF67962D1}"/>
                </a:ext>
              </a:extLst>
            </p:cNvPr>
            <p:cNvCxnSpPr>
              <a:stCxn id="56" idx="4"/>
              <a:endCxn id="55" idx="0"/>
            </p:cNvCxnSpPr>
            <p:nvPr/>
          </p:nvCxnSpPr>
          <p:spPr>
            <a:xfrm>
              <a:off x="905608" y="3994406"/>
              <a:ext cx="0" cy="75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3C832B84-F849-EFA9-874F-5CA59E6A700C}"/>
                </a:ext>
              </a:extLst>
            </p:cNvPr>
            <p:cNvCxnSpPr>
              <a:cxnSpLocks/>
              <a:stCxn id="58" idx="4"/>
              <a:endCxn id="57" idx="0"/>
            </p:cNvCxnSpPr>
            <p:nvPr/>
          </p:nvCxnSpPr>
          <p:spPr>
            <a:xfrm>
              <a:off x="1025463" y="4130764"/>
              <a:ext cx="0" cy="640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2ABF9A5F-0F1B-B7BC-6A1B-71FD7AF26BA4}"/>
                </a:ext>
              </a:extLst>
            </p:cNvPr>
            <p:cNvCxnSpPr>
              <a:cxnSpLocks/>
              <a:stCxn id="55" idx="4"/>
              <a:endCxn id="54" idx="0"/>
            </p:cNvCxnSpPr>
            <p:nvPr/>
          </p:nvCxnSpPr>
          <p:spPr>
            <a:xfrm>
              <a:off x="905608" y="4133939"/>
              <a:ext cx="0" cy="640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B162A4E-2248-586F-6E4B-5D2580D2E54F}"/>
                </a:ext>
              </a:extLst>
            </p:cNvPr>
            <p:cNvCxnSpPr>
              <a:cxnSpLocks/>
              <a:stCxn id="54" idx="4"/>
              <a:endCxn id="53" idx="0"/>
            </p:cNvCxnSpPr>
            <p:nvPr/>
          </p:nvCxnSpPr>
          <p:spPr>
            <a:xfrm>
              <a:off x="905608" y="4262438"/>
              <a:ext cx="0" cy="1088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87001D8B-2F4A-2AFC-3449-0F4A93CD7ADC}"/>
                </a:ext>
              </a:extLst>
            </p:cNvPr>
            <p:cNvCxnSpPr>
              <a:cxnSpLocks/>
              <a:stCxn id="57" idx="5"/>
              <a:endCxn id="53" idx="0"/>
            </p:cNvCxnSpPr>
            <p:nvPr/>
          </p:nvCxnSpPr>
          <p:spPr>
            <a:xfrm flipH="1">
              <a:off x="905608" y="4249821"/>
              <a:ext cx="142651" cy="1214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E9EB8B8-DAA0-E05B-308D-BCEC997D7F8B}"/>
              </a:ext>
            </a:extLst>
          </p:cNvPr>
          <p:cNvSpPr txBox="1"/>
          <p:nvPr/>
        </p:nvSpPr>
        <p:spPr>
          <a:xfrm>
            <a:off x="542247" y="3323067"/>
            <a:ext cx="196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repository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0FFD74A-5F53-5447-4112-56CE74476C32}"/>
              </a:ext>
            </a:extLst>
          </p:cNvPr>
          <p:cNvGrpSpPr/>
          <p:nvPr/>
        </p:nvGrpSpPr>
        <p:grpSpPr>
          <a:xfrm rot="16200000" flipV="1">
            <a:off x="1246033" y="2275215"/>
            <a:ext cx="429202" cy="1095037"/>
            <a:chOff x="873369" y="3926754"/>
            <a:chExt cx="184332" cy="508965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B04A996D-22D8-3651-3A34-43D0740AE374}"/>
                </a:ext>
              </a:extLst>
            </p:cNvPr>
            <p:cNvSpPr/>
            <p:nvPr/>
          </p:nvSpPr>
          <p:spPr>
            <a:xfrm>
              <a:off x="873369" y="4371242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F894EDE2-5ADF-5087-705C-205308D2A4E2}"/>
                </a:ext>
              </a:extLst>
            </p:cNvPr>
            <p:cNvSpPr/>
            <p:nvPr/>
          </p:nvSpPr>
          <p:spPr>
            <a:xfrm>
              <a:off x="873369" y="4197961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ED227C97-C1E9-B6A1-7D8D-6E7985CA1368}"/>
                </a:ext>
              </a:extLst>
            </p:cNvPr>
            <p:cNvSpPr/>
            <p:nvPr/>
          </p:nvSpPr>
          <p:spPr>
            <a:xfrm>
              <a:off x="873369" y="4069462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73848167-D1A3-1491-C1CD-82C177E5553A}"/>
                </a:ext>
              </a:extLst>
            </p:cNvPr>
            <p:cNvSpPr/>
            <p:nvPr/>
          </p:nvSpPr>
          <p:spPr>
            <a:xfrm>
              <a:off x="873369" y="3929929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2030F9CF-7DA2-8E07-8F1E-A8A70E730EC5}"/>
                </a:ext>
              </a:extLst>
            </p:cNvPr>
            <p:cNvSpPr/>
            <p:nvPr/>
          </p:nvSpPr>
          <p:spPr>
            <a:xfrm>
              <a:off x="993224" y="4194786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ED3E3389-6EF4-AB25-C397-86A83012E923}"/>
                </a:ext>
              </a:extLst>
            </p:cNvPr>
            <p:cNvSpPr/>
            <p:nvPr/>
          </p:nvSpPr>
          <p:spPr>
            <a:xfrm>
              <a:off x="993224" y="4066287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DF090002-544B-07DD-8AF4-F3E8C0F00296}"/>
                </a:ext>
              </a:extLst>
            </p:cNvPr>
            <p:cNvSpPr/>
            <p:nvPr/>
          </p:nvSpPr>
          <p:spPr>
            <a:xfrm>
              <a:off x="993224" y="3926754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923DB7D9-5777-8F48-C60C-A8468B6FA7BD}"/>
                </a:ext>
              </a:extLst>
            </p:cNvPr>
            <p:cNvCxnSpPr>
              <a:stCxn id="74" idx="4"/>
              <a:endCxn id="73" idx="0"/>
            </p:cNvCxnSpPr>
            <p:nvPr/>
          </p:nvCxnSpPr>
          <p:spPr>
            <a:xfrm>
              <a:off x="905608" y="3994406"/>
              <a:ext cx="0" cy="75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2B7C3B02-DE95-032A-ADEC-3883C6E7B0EF}"/>
                </a:ext>
              </a:extLst>
            </p:cNvPr>
            <p:cNvCxnSpPr>
              <a:cxnSpLocks/>
              <a:stCxn id="76" idx="4"/>
              <a:endCxn id="75" idx="0"/>
            </p:cNvCxnSpPr>
            <p:nvPr/>
          </p:nvCxnSpPr>
          <p:spPr>
            <a:xfrm>
              <a:off x="1025463" y="4130764"/>
              <a:ext cx="0" cy="640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2FDFAB78-FFB5-2B7A-1C6B-BD3A2D965961}"/>
                </a:ext>
              </a:extLst>
            </p:cNvPr>
            <p:cNvCxnSpPr>
              <a:cxnSpLocks/>
              <a:stCxn id="77" idx="4"/>
              <a:endCxn id="76" idx="0"/>
            </p:cNvCxnSpPr>
            <p:nvPr/>
          </p:nvCxnSpPr>
          <p:spPr>
            <a:xfrm>
              <a:off x="1025463" y="3991231"/>
              <a:ext cx="0" cy="7505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FC86A6A-F452-7D18-1EDB-420805C2E625}"/>
                </a:ext>
              </a:extLst>
            </p:cNvPr>
            <p:cNvCxnSpPr>
              <a:cxnSpLocks/>
              <a:stCxn id="73" idx="4"/>
              <a:endCxn id="72" idx="0"/>
            </p:cNvCxnSpPr>
            <p:nvPr/>
          </p:nvCxnSpPr>
          <p:spPr>
            <a:xfrm>
              <a:off x="905608" y="4133939"/>
              <a:ext cx="0" cy="640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9C679512-79CA-95A3-4A64-5E5EE595004C}"/>
                </a:ext>
              </a:extLst>
            </p:cNvPr>
            <p:cNvCxnSpPr>
              <a:cxnSpLocks/>
              <a:stCxn id="72" idx="4"/>
              <a:endCxn id="71" idx="0"/>
            </p:cNvCxnSpPr>
            <p:nvPr/>
          </p:nvCxnSpPr>
          <p:spPr>
            <a:xfrm>
              <a:off x="905608" y="4262438"/>
              <a:ext cx="0" cy="1088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C1085475-4875-9D5B-6D9C-9F45EF1984D0}"/>
                </a:ext>
              </a:extLst>
            </p:cNvPr>
            <p:cNvCxnSpPr>
              <a:cxnSpLocks/>
              <a:stCxn id="75" idx="5"/>
              <a:endCxn id="71" idx="0"/>
            </p:cNvCxnSpPr>
            <p:nvPr/>
          </p:nvCxnSpPr>
          <p:spPr>
            <a:xfrm flipH="1">
              <a:off x="905608" y="4249821"/>
              <a:ext cx="142651" cy="1214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85420A97-9809-8B9A-7BE1-0A3F40BA90B3}"/>
              </a:ext>
            </a:extLst>
          </p:cNvPr>
          <p:cNvCxnSpPr>
            <a:cxnSpLocks/>
          </p:cNvCxnSpPr>
          <p:nvPr/>
        </p:nvCxnSpPr>
        <p:spPr>
          <a:xfrm flipV="1">
            <a:off x="1931960" y="1386073"/>
            <a:ext cx="1" cy="1215032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5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9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8</cp:revision>
  <dcterms:created xsi:type="dcterms:W3CDTF">2023-10-19T05:58:39Z</dcterms:created>
  <dcterms:modified xsi:type="dcterms:W3CDTF">2024-07-28T09:05:06Z</dcterms:modified>
</cp:coreProperties>
</file>