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765909"/>
            <a:ext cx="3060383" cy="1629316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458058"/>
            <a:ext cx="2700338" cy="1129904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78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29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49164"/>
            <a:ext cx="776347" cy="396604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49164"/>
            <a:ext cx="2284035" cy="396604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3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79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166739"/>
            <a:ext cx="3105388" cy="1946729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131884"/>
            <a:ext cx="3105388" cy="102373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245820"/>
            <a:ext cx="1530191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245820"/>
            <a:ext cx="1530191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8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9165"/>
            <a:ext cx="3105388" cy="90457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147238"/>
            <a:ext cx="1523159" cy="56224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709482"/>
            <a:ext cx="1523159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147238"/>
            <a:ext cx="1530660" cy="56224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709482"/>
            <a:ext cx="1530660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6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0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82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11997"/>
            <a:ext cx="1161239" cy="109198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673827"/>
            <a:ext cx="1822728" cy="332579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403985"/>
            <a:ext cx="1161239" cy="260105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42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11997"/>
            <a:ext cx="1161239" cy="109198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673827"/>
            <a:ext cx="1822728" cy="332579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403985"/>
            <a:ext cx="1161239" cy="260105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41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49165"/>
            <a:ext cx="3105388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245820"/>
            <a:ext cx="3105388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337621"/>
            <a:ext cx="81010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F857-DCCD-4EC6-8DA1-08A94F7892B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337621"/>
            <a:ext cx="81010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9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4D457C9-B229-A459-93A5-655D23BEA6FB}"/>
              </a:ext>
            </a:extLst>
          </p:cNvPr>
          <p:cNvSpPr/>
          <p:nvPr/>
        </p:nvSpPr>
        <p:spPr>
          <a:xfrm>
            <a:off x="969022" y="2645470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EB4873-D3A4-7A64-0E12-57B84114E8A3}"/>
              </a:ext>
            </a:extLst>
          </p:cNvPr>
          <p:cNvSpPr txBox="1"/>
          <p:nvPr/>
        </p:nvSpPr>
        <p:spPr>
          <a:xfrm>
            <a:off x="779970" y="2085880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clone</a:t>
            </a:r>
            <a:endParaRPr lang="en-CA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4720D1-AEE2-8CC5-C9F3-0617C0EC4146}"/>
              </a:ext>
            </a:extLst>
          </p:cNvPr>
          <p:cNvSpPr/>
          <p:nvPr/>
        </p:nvSpPr>
        <p:spPr>
          <a:xfrm>
            <a:off x="956202" y="977895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4B818B8-B9F2-19CE-7236-42AC65BB888D}"/>
              </a:ext>
            </a:extLst>
          </p:cNvPr>
          <p:cNvCxnSpPr>
            <a:cxnSpLocks/>
          </p:cNvCxnSpPr>
          <p:nvPr/>
        </p:nvCxnSpPr>
        <p:spPr>
          <a:xfrm>
            <a:off x="1641528" y="1978377"/>
            <a:ext cx="0" cy="611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AEA479E-4437-5942-6092-406C5BDF845E}"/>
              </a:ext>
            </a:extLst>
          </p:cNvPr>
          <p:cNvSpPr txBox="1"/>
          <p:nvPr/>
        </p:nvSpPr>
        <p:spPr>
          <a:xfrm>
            <a:off x="347465" y="581262"/>
            <a:ext cx="286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„origin“ repository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1C8D03-1882-AF92-EF90-E10C46A3BB95}"/>
              </a:ext>
            </a:extLst>
          </p:cNvPr>
          <p:cNvSpPr txBox="1"/>
          <p:nvPr/>
        </p:nvSpPr>
        <p:spPr>
          <a:xfrm>
            <a:off x="1981227" y="2085880"/>
            <a:ext cx="75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push</a:t>
            </a:r>
            <a:endParaRPr lang="en-CA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6B91B2-7AD2-DD6C-71F7-47EF3564976C}"/>
              </a:ext>
            </a:extLst>
          </p:cNvPr>
          <p:cNvSpPr txBox="1"/>
          <p:nvPr/>
        </p:nvSpPr>
        <p:spPr>
          <a:xfrm>
            <a:off x="755378" y="3632451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repository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FC065A8-C5FA-73EE-D90E-89EDC4B4AA43}"/>
              </a:ext>
            </a:extLst>
          </p:cNvPr>
          <p:cNvGrpSpPr/>
          <p:nvPr/>
        </p:nvGrpSpPr>
        <p:grpSpPr>
          <a:xfrm rot="16200000" flipV="1">
            <a:off x="1459164" y="2584599"/>
            <a:ext cx="429202" cy="1095037"/>
            <a:chOff x="873369" y="3926754"/>
            <a:chExt cx="184332" cy="50896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D8B0ACE-6922-D1E6-422C-C4522F44D917}"/>
                </a:ext>
              </a:extLst>
            </p:cNvPr>
            <p:cNvSpPr/>
            <p:nvPr/>
          </p:nvSpPr>
          <p:spPr>
            <a:xfrm>
              <a:off x="873369" y="437124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9479447-854D-57B9-6477-F35107D63467}"/>
                </a:ext>
              </a:extLst>
            </p:cNvPr>
            <p:cNvSpPr/>
            <p:nvPr/>
          </p:nvSpPr>
          <p:spPr>
            <a:xfrm>
              <a:off x="873369" y="4197961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07F1C65-7181-808B-040F-20A196C5BCBE}"/>
                </a:ext>
              </a:extLst>
            </p:cNvPr>
            <p:cNvSpPr/>
            <p:nvPr/>
          </p:nvSpPr>
          <p:spPr>
            <a:xfrm>
              <a:off x="873369" y="406946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FEF1882F-1F5E-2893-BCF5-969BE9EA8F1F}"/>
                </a:ext>
              </a:extLst>
            </p:cNvPr>
            <p:cNvSpPr/>
            <p:nvPr/>
          </p:nvSpPr>
          <p:spPr>
            <a:xfrm>
              <a:off x="873369" y="3929929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9305347D-241B-18FA-BDDC-1C068EEDD1F6}"/>
                </a:ext>
              </a:extLst>
            </p:cNvPr>
            <p:cNvSpPr/>
            <p:nvPr/>
          </p:nvSpPr>
          <p:spPr>
            <a:xfrm>
              <a:off x="993224" y="4194786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20D697E7-C661-5141-B992-3AC929C42E98}"/>
                </a:ext>
              </a:extLst>
            </p:cNvPr>
            <p:cNvSpPr/>
            <p:nvPr/>
          </p:nvSpPr>
          <p:spPr>
            <a:xfrm>
              <a:off x="993224" y="4066287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AEC9951-ED8A-2FB2-E4DC-DF48D1114569}"/>
                </a:ext>
              </a:extLst>
            </p:cNvPr>
            <p:cNvSpPr/>
            <p:nvPr/>
          </p:nvSpPr>
          <p:spPr>
            <a:xfrm>
              <a:off x="993224" y="3926754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6289C80-0116-834B-02CF-A34A4AE97FBB}"/>
                </a:ext>
              </a:extLst>
            </p:cNvPr>
            <p:cNvCxnSpPr>
              <a:stCxn id="33" idx="4"/>
              <a:endCxn id="32" idx="0"/>
            </p:cNvCxnSpPr>
            <p:nvPr/>
          </p:nvCxnSpPr>
          <p:spPr>
            <a:xfrm>
              <a:off x="905608" y="3994406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71332700-461B-A951-48E8-B802F57AC239}"/>
                </a:ext>
              </a:extLst>
            </p:cNvPr>
            <p:cNvCxnSpPr>
              <a:cxnSpLocks/>
              <a:stCxn id="35" idx="4"/>
              <a:endCxn id="34" idx="0"/>
            </p:cNvCxnSpPr>
            <p:nvPr/>
          </p:nvCxnSpPr>
          <p:spPr>
            <a:xfrm>
              <a:off x="1025463" y="4130764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82781B00-D5D9-0798-768B-AD9053D53C7F}"/>
                </a:ext>
              </a:extLst>
            </p:cNvPr>
            <p:cNvCxnSpPr>
              <a:cxnSpLocks/>
              <a:stCxn id="36" idx="4"/>
              <a:endCxn id="35" idx="0"/>
            </p:cNvCxnSpPr>
            <p:nvPr/>
          </p:nvCxnSpPr>
          <p:spPr>
            <a:xfrm>
              <a:off x="1025463" y="3991231"/>
              <a:ext cx="0" cy="7505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30375300-38C1-FC6B-CD99-023DE0E6086D}"/>
                </a:ext>
              </a:extLst>
            </p:cNvPr>
            <p:cNvCxnSpPr>
              <a:cxnSpLocks/>
              <a:stCxn id="32" idx="4"/>
              <a:endCxn id="31" idx="0"/>
            </p:cNvCxnSpPr>
            <p:nvPr/>
          </p:nvCxnSpPr>
          <p:spPr>
            <a:xfrm>
              <a:off x="905608" y="4133939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14675A3-2047-38BD-8C59-90E87CEC7F2C}"/>
                </a:ext>
              </a:extLst>
            </p:cNvPr>
            <p:cNvCxnSpPr>
              <a:cxnSpLocks/>
              <a:stCxn id="31" idx="4"/>
              <a:endCxn id="30" idx="0"/>
            </p:cNvCxnSpPr>
            <p:nvPr/>
          </p:nvCxnSpPr>
          <p:spPr>
            <a:xfrm>
              <a:off x="905608" y="4262438"/>
              <a:ext cx="0" cy="108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98AA27E-F859-2F57-2763-C6DDA8430CE2}"/>
                </a:ext>
              </a:extLst>
            </p:cNvPr>
            <p:cNvCxnSpPr>
              <a:cxnSpLocks/>
              <a:stCxn id="34" idx="5"/>
              <a:endCxn id="30" idx="0"/>
            </p:cNvCxnSpPr>
            <p:nvPr/>
          </p:nvCxnSpPr>
          <p:spPr>
            <a:xfrm flipH="1">
              <a:off x="905608" y="4249821"/>
              <a:ext cx="142651" cy="121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135C9C4-0EA5-577D-4157-19F98FA10A76}"/>
              </a:ext>
            </a:extLst>
          </p:cNvPr>
          <p:cNvCxnSpPr>
            <a:cxnSpLocks/>
          </p:cNvCxnSpPr>
          <p:nvPr/>
        </p:nvCxnSpPr>
        <p:spPr>
          <a:xfrm flipV="1">
            <a:off x="1945246" y="1978377"/>
            <a:ext cx="1" cy="6120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B65A1DB-437F-92A3-47A4-5463FA3D90E5}"/>
              </a:ext>
            </a:extLst>
          </p:cNvPr>
          <p:cNvGrpSpPr/>
          <p:nvPr/>
        </p:nvGrpSpPr>
        <p:grpSpPr>
          <a:xfrm rot="5400000">
            <a:off x="1459164" y="922570"/>
            <a:ext cx="429202" cy="1095037"/>
            <a:chOff x="873369" y="3926754"/>
            <a:chExt cx="184332" cy="508965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F663B2B-DB64-4774-0BEF-611CCB2C5872}"/>
                </a:ext>
              </a:extLst>
            </p:cNvPr>
            <p:cNvSpPr/>
            <p:nvPr/>
          </p:nvSpPr>
          <p:spPr>
            <a:xfrm>
              <a:off x="873369" y="437124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971D2A7-5125-0C23-CEA7-68830C73793C}"/>
                </a:ext>
              </a:extLst>
            </p:cNvPr>
            <p:cNvSpPr/>
            <p:nvPr/>
          </p:nvSpPr>
          <p:spPr>
            <a:xfrm>
              <a:off x="873369" y="4197961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A890167-58F2-EC77-2942-512077006E3A}"/>
                </a:ext>
              </a:extLst>
            </p:cNvPr>
            <p:cNvSpPr/>
            <p:nvPr/>
          </p:nvSpPr>
          <p:spPr>
            <a:xfrm>
              <a:off x="873369" y="4069462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E1E9D20-71FE-6DD8-3A1C-C5AE97EED0A2}"/>
                </a:ext>
              </a:extLst>
            </p:cNvPr>
            <p:cNvSpPr/>
            <p:nvPr/>
          </p:nvSpPr>
          <p:spPr>
            <a:xfrm>
              <a:off x="873369" y="3929929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12E7759-8801-9D1E-21CB-D59B21D6F01F}"/>
                </a:ext>
              </a:extLst>
            </p:cNvPr>
            <p:cNvSpPr/>
            <p:nvPr/>
          </p:nvSpPr>
          <p:spPr>
            <a:xfrm>
              <a:off x="993224" y="4194786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995B62E9-886B-84A6-7F47-EFF22413C02B}"/>
                </a:ext>
              </a:extLst>
            </p:cNvPr>
            <p:cNvSpPr/>
            <p:nvPr/>
          </p:nvSpPr>
          <p:spPr>
            <a:xfrm>
              <a:off x="993224" y="4066287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3CA322F-F319-A2BA-30F4-A765CD53CBC1}"/>
                </a:ext>
              </a:extLst>
            </p:cNvPr>
            <p:cNvSpPr/>
            <p:nvPr/>
          </p:nvSpPr>
          <p:spPr>
            <a:xfrm>
              <a:off x="993224" y="3926754"/>
              <a:ext cx="64477" cy="644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0FC67CEF-0DE7-E06B-544E-C0ADF0CD2B83}"/>
                </a:ext>
              </a:extLst>
            </p:cNvPr>
            <p:cNvCxnSpPr>
              <a:stCxn id="50" idx="4"/>
              <a:endCxn id="49" idx="0"/>
            </p:cNvCxnSpPr>
            <p:nvPr/>
          </p:nvCxnSpPr>
          <p:spPr>
            <a:xfrm>
              <a:off x="905608" y="3994406"/>
              <a:ext cx="0" cy="7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EFA2100D-E0E3-0749-EF85-49BFA47C7594}"/>
                </a:ext>
              </a:extLst>
            </p:cNvPr>
            <p:cNvCxnSpPr>
              <a:cxnSpLocks/>
              <a:stCxn id="52" idx="4"/>
              <a:endCxn id="51" idx="0"/>
            </p:cNvCxnSpPr>
            <p:nvPr/>
          </p:nvCxnSpPr>
          <p:spPr>
            <a:xfrm>
              <a:off x="1025463" y="4130764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5A1E9509-BFED-A22B-6534-AB3EEA9A3856}"/>
                </a:ext>
              </a:extLst>
            </p:cNvPr>
            <p:cNvCxnSpPr>
              <a:cxnSpLocks/>
              <a:stCxn id="53" idx="4"/>
              <a:endCxn id="52" idx="0"/>
            </p:cNvCxnSpPr>
            <p:nvPr/>
          </p:nvCxnSpPr>
          <p:spPr>
            <a:xfrm>
              <a:off x="1025463" y="3991231"/>
              <a:ext cx="0" cy="7505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B3D8CD41-3341-3790-520A-65A8698F61FA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05608" y="4133939"/>
              <a:ext cx="0" cy="64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EFE0D676-9A68-FB28-37D3-87C8B7F7B8A2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05608" y="4262438"/>
              <a:ext cx="0" cy="108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0515E59D-14EB-D1EA-3384-5415EBD22BCD}"/>
                </a:ext>
              </a:extLst>
            </p:cNvPr>
            <p:cNvCxnSpPr>
              <a:cxnSpLocks/>
              <a:stCxn id="51" idx="5"/>
              <a:endCxn id="47" idx="0"/>
            </p:cNvCxnSpPr>
            <p:nvPr/>
          </p:nvCxnSpPr>
          <p:spPr>
            <a:xfrm flipH="1">
              <a:off x="905608" y="4249821"/>
              <a:ext cx="142651" cy="121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4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4</cp:revision>
  <dcterms:created xsi:type="dcterms:W3CDTF">2023-10-19T05:58:39Z</dcterms:created>
  <dcterms:modified xsi:type="dcterms:W3CDTF">2024-07-28T09:08:12Z</dcterms:modified>
</cp:coreProperties>
</file>