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>
        <p:scale>
          <a:sx n="100" d="100"/>
          <a:sy n="100" d="100"/>
        </p:scale>
        <p:origin x="58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65909"/>
            <a:ext cx="67496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458058"/>
            <a:ext cx="67496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8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49164"/>
            <a:ext cx="1940525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49164"/>
            <a:ext cx="5709082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7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0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166738"/>
            <a:ext cx="7762102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131884"/>
            <a:ext cx="7762102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2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245820"/>
            <a:ext cx="382480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245820"/>
            <a:ext cx="382480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31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49164"/>
            <a:ext cx="7762102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147238"/>
            <a:ext cx="380722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709482"/>
            <a:ext cx="3807226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147238"/>
            <a:ext cx="38259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709482"/>
            <a:ext cx="3825976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3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4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73826"/>
            <a:ext cx="45560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51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73826"/>
            <a:ext cx="45560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72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49164"/>
            <a:ext cx="776210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245820"/>
            <a:ext cx="776210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337621"/>
            <a:ext cx="303734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005E83-BAA1-2DD4-11DB-F4670FBF46CE}"/>
              </a:ext>
            </a:extLst>
          </p:cNvPr>
          <p:cNvCxnSpPr>
            <a:stCxn id="4" idx="2"/>
          </p:cNvCxnSpPr>
          <p:nvPr/>
        </p:nvCxnSpPr>
        <p:spPr>
          <a:xfrm>
            <a:off x="2709002" y="963776"/>
            <a:ext cx="0" cy="342000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B820B52-A20E-E7D6-1443-715038A4A89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109368" y="963776"/>
            <a:ext cx="0" cy="342000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991558D-2A10-7827-CF9B-FD6BDA1B5B8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09736" y="963776"/>
            <a:ext cx="0" cy="342000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7C34FF-9F34-69E0-350E-A3F6B654BA60}"/>
              </a:ext>
            </a:extLst>
          </p:cNvPr>
          <p:cNvCxnSpPr>
            <a:cxnSpLocks/>
          </p:cNvCxnSpPr>
          <p:nvPr/>
        </p:nvCxnSpPr>
        <p:spPr>
          <a:xfrm>
            <a:off x="2819363" y="1539875"/>
            <a:ext cx="2119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1C3DECE-5741-D6B8-D57C-759187C13D3D}"/>
              </a:ext>
            </a:extLst>
          </p:cNvPr>
          <p:cNvSpPr/>
          <p:nvPr/>
        </p:nvSpPr>
        <p:spPr>
          <a:xfrm>
            <a:off x="1775558" y="296612"/>
            <a:ext cx="1866888" cy="667165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Working </a:t>
            </a:r>
            <a:r>
              <a:rPr lang="de-DE" dirty="0" err="1"/>
              <a:t>directory</a:t>
            </a:r>
            <a:endParaRPr lang="en-CA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4F152C0-3ED8-A98F-C6F5-FED7E878BF93}"/>
              </a:ext>
            </a:extLst>
          </p:cNvPr>
          <p:cNvSpPr/>
          <p:nvPr/>
        </p:nvSpPr>
        <p:spPr>
          <a:xfrm>
            <a:off x="4175924" y="296612"/>
            <a:ext cx="1866888" cy="667165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en-CA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A38DC20-E6E5-85CE-7850-E97F7B102D52}"/>
              </a:ext>
            </a:extLst>
          </p:cNvPr>
          <p:cNvSpPr/>
          <p:nvPr/>
        </p:nvSpPr>
        <p:spPr>
          <a:xfrm>
            <a:off x="6576292" y="296612"/>
            <a:ext cx="1866888" cy="667165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(</a:t>
            </a:r>
            <a:r>
              <a:rPr lang="de-DE" dirty="0" err="1"/>
              <a:t>repository</a:t>
            </a:r>
            <a:r>
              <a:rPr lang="de-DE" dirty="0"/>
              <a:t>)</a:t>
            </a:r>
            <a:endParaRPr lang="en-CA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62905B6-E71D-5DB2-DE4F-F825815A0A3F}"/>
              </a:ext>
            </a:extLst>
          </p:cNvPr>
          <p:cNvSpPr txBox="1"/>
          <p:nvPr/>
        </p:nvSpPr>
        <p:spPr>
          <a:xfrm>
            <a:off x="3026665" y="1577014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stage</a:t>
            </a:r>
            <a:r>
              <a:rPr lang="de-DE" i="1" dirty="0"/>
              <a:t> </a:t>
            </a:r>
            <a:r>
              <a:rPr lang="de-DE" i="1" dirty="0" err="1"/>
              <a:t>changes</a:t>
            </a:r>
            <a:r>
              <a:rPr lang="de-DE" i="1" dirty="0"/>
              <a:t>“</a:t>
            </a:r>
            <a:endParaRPr lang="en-CA" i="1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165D0F0-5FF4-960D-3822-5886948C0C37}"/>
              </a:ext>
            </a:extLst>
          </p:cNvPr>
          <p:cNvCxnSpPr>
            <a:cxnSpLocks/>
          </p:cNvCxnSpPr>
          <p:nvPr/>
        </p:nvCxnSpPr>
        <p:spPr>
          <a:xfrm>
            <a:off x="5280024" y="1539875"/>
            <a:ext cx="2119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FC0D287-6E8E-9B71-6090-B9CCA7307563}"/>
              </a:ext>
            </a:extLst>
          </p:cNvPr>
          <p:cNvSpPr txBox="1"/>
          <p:nvPr/>
        </p:nvSpPr>
        <p:spPr>
          <a:xfrm>
            <a:off x="5701289" y="1126450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en-CA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4ED8AB-BA53-B6D8-9076-C0CB13E2ACB8}"/>
              </a:ext>
            </a:extLst>
          </p:cNvPr>
          <p:cNvSpPr txBox="1"/>
          <p:nvPr/>
        </p:nvSpPr>
        <p:spPr>
          <a:xfrm>
            <a:off x="3356801" y="1145500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en-CA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640D47C-8459-3364-212A-79AAD93B3163}"/>
              </a:ext>
            </a:extLst>
          </p:cNvPr>
          <p:cNvCxnSpPr>
            <a:cxnSpLocks/>
          </p:cNvCxnSpPr>
          <p:nvPr/>
        </p:nvCxnSpPr>
        <p:spPr>
          <a:xfrm flipH="1">
            <a:off x="435302" y="2690993"/>
            <a:ext cx="2119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6EE8FC9-5E9F-2F55-59F9-5E28BB143D73}"/>
              </a:ext>
            </a:extLst>
          </p:cNvPr>
          <p:cNvSpPr txBox="1"/>
          <p:nvPr/>
        </p:nvSpPr>
        <p:spPr>
          <a:xfrm>
            <a:off x="642604" y="2699557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undo</a:t>
            </a:r>
            <a:r>
              <a:rPr lang="de-DE" i="1" dirty="0"/>
              <a:t> </a:t>
            </a:r>
            <a:r>
              <a:rPr lang="de-DE" i="1" dirty="0" err="1"/>
              <a:t>changes</a:t>
            </a:r>
            <a:r>
              <a:rPr lang="de-DE" i="1" dirty="0"/>
              <a:t>“</a:t>
            </a:r>
            <a:endParaRPr lang="en-CA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223890D-FAF4-6B55-E2A5-951950E0F2B8}"/>
              </a:ext>
            </a:extLst>
          </p:cNvPr>
          <p:cNvSpPr txBox="1"/>
          <p:nvPr/>
        </p:nvSpPr>
        <p:spPr>
          <a:xfrm>
            <a:off x="917419" y="2284965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</a:t>
            </a:r>
            <a:endParaRPr lang="en-CA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2BBBE91-36B8-CA20-C68F-9CE2AA9917A4}"/>
              </a:ext>
            </a:extLst>
          </p:cNvPr>
          <p:cNvCxnSpPr>
            <a:cxnSpLocks/>
          </p:cNvCxnSpPr>
          <p:nvPr/>
        </p:nvCxnSpPr>
        <p:spPr>
          <a:xfrm flipH="1">
            <a:off x="2797087" y="2694097"/>
            <a:ext cx="2119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D8F9454-7969-8B08-AF46-1D0FD63EABFF}"/>
              </a:ext>
            </a:extLst>
          </p:cNvPr>
          <p:cNvSpPr txBox="1"/>
          <p:nvPr/>
        </p:nvSpPr>
        <p:spPr>
          <a:xfrm>
            <a:off x="2915293" y="2702661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unstage</a:t>
            </a:r>
            <a:r>
              <a:rPr lang="de-DE" i="1" dirty="0"/>
              <a:t> </a:t>
            </a:r>
            <a:r>
              <a:rPr lang="de-DE" i="1" dirty="0" err="1"/>
              <a:t>changes</a:t>
            </a:r>
            <a:r>
              <a:rPr lang="de-DE" i="1" dirty="0"/>
              <a:t>“</a:t>
            </a:r>
            <a:endParaRPr lang="en-CA" i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AA5D0A2-A200-0C83-9B85-F64175D84C8D}"/>
              </a:ext>
            </a:extLst>
          </p:cNvPr>
          <p:cNvCxnSpPr>
            <a:cxnSpLocks/>
          </p:cNvCxnSpPr>
          <p:nvPr/>
        </p:nvCxnSpPr>
        <p:spPr>
          <a:xfrm flipH="1">
            <a:off x="463241" y="3875197"/>
            <a:ext cx="69304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0473149-B917-EF74-5472-D0A9E9B21B74}"/>
              </a:ext>
            </a:extLst>
          </p:cNvPr>
          <p:cNvSpPr txBox="1"/>
          <p:nvPr/>
        </p:nvSpPr>
        <p:spPr>
          <a:xfrm>
            <a:off x="2962083" y="2297594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 --</a:t>
            </a:r>
            <a:r>
              <a:rPr lang="de-DE" dirty="0" err="1"/>
              <a:t>staged</a:t>
            </a:r>
            <a:endParaRPr lang="en-CA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F6FC50F-77CC-7E0F-9BFC-0CE58AC2779E}"/>
              </a:ext>
            </a:extLst>
          </p:cNvPr>
          <p:cNvSpPr txBox="1"/>
          <p:nvPr/>
        </p:nvSpPr>
        <p:spPr>
          <a:xfrm>
            <a:off x="2740383" y="3453001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(</a:t>
            </a:r>
            <a:r>
              <a:rPr lang="de-DE" dirty="0" err="1"/>
              <a:t>hard</a:t>
            </a:r>
            <a:r>
              <a:rPr lang="de-DE" dirty="0"/>
              <a:t>/</a:t>
            </a:r>
            <a:r>
              <a:rPr lang="de-DE" dirty="0" err="1"/>
              <a:t>mixed</a:t>
            </a:r>
            <a:r>
              <a:rPr lang="de-DE" dirty="0"/>
              <a:t>/soft)</a:t>
            </a:r>
            <a:endParaRPr lang="en-CA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0ECA176-024B-F922-A2D7-F955BD0626C7}"/>
              </a:ext>
            </a:extLst>
          </p:cNvPr>
          <p:cNvCxnSpPr>
            <a:cxnSpLocks/>
          </p:cNvCxnSpPr>
          <p:nvPr/>
        </p:nvCxnSpPr>
        <p:spPr>
          <a:xfrm flipH="1">
            <a:off x="2825026" y="4039914"/>
            <a:ext cx="4568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A72D1FA-C84E-28BF-AA8D-C4B85B157D30}"/>
              </a:ext>
            </a:extLst>
          </p:cNvPr>
          <p:cNvCxnSpPr>
            <a:cxnSpLocks/>
          </p:cNvCxnSpPr>
          <p:nvPr/>
        </p:nvCxnSpPr>
        <p:spPr>
          <a:xfrm flipH="1">
            <a:off x="5210175" y="4192314"/>
            <a:ext cx="21835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9</cp:revision>
  <dcterms:created xsi:type="dcterms:W3CDTF">2023-10-19T05:58:39Z</dcterms:created>
  <dcterms:modified xsi:type="dcterms:W3CDTF">2023-10-20T07:38:17Z</dcterms:modified>
</cp:coreProperties>
</file>