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6" autoAdjust="0"/>
    <p:restoredTop sz="94660"/>
  </p:normalViewPr>
  <p:slideViewPr>
    <p:cSldViewPr snapToGrid="0">
      <p:cViewPr>
        <p:scale>
          <a:sx n="100" d="100"/>
          <a:sy n="100" d="100"/>
        </p:scale>
        <p:origin x="207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15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14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9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8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39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1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3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14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1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5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1C3DECE-5741-D6B8-D57C-759187C13D3D}"/>
              </a:ext>
            </a:extLst>
          </p:cNvPr>
          <p:cNvSpPr/>
          <p:nvPr/>
        </p:nvSpPr>
        <p:spPr>
          <a:xfrm>
            <a:off x="416172" y="546011"/>
            <a:ext cx="5760894" cy="1451052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89B078B-2548-8C3F-1260-9027E2C349A9}"/>
              </a:ext>
            </a:extLst>
          </p:cNvPr>
          <p:cNvSpPr txBox="1"/>
          <p:nvPr/>
        </p:nvSpPr>
        <p:spPr>
          <a:xfrm>
            <a:off x="3635883" y="2514672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pull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2C702FC-7D52-C581-6729-38C960F48544}"/>
              </a:ext>
            </a:extLst>
          </p:cNvPr>
          <p:cNvSpPr/>
          <p:nvPr/>
        </p:nvSpPr>
        <p:spPr>
          <a:xfrm>
            <a:off x="4125983" y="783568"/>
            <a:ext cx="1558450" cy="950305"/>
          </a:xfrm>
          <a:prstGeom prst="rect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origin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2E2D61-1C32-21E9-4580-41B4CE8A021E}"/>
              </a:ext>
            </a:extLst>
          </p:cNvPr>
          <p:cNvSpPr/>
          <p:nvPr/>
        </p:nvSpPr>
        <p:spPr>
          <a:xfrm>
            <a:off x="4138803" y="3516799"/>
            <a:ext cx="1558450" cy="950305"/>
          </a:xfrm>
          <a:prstGeom prst="rect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local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57C34FF-9F34-69E0-350E-A3F6B654BA60}"/>
              </a:ext>
            </a:extLst>
          </p:cNvPr>
          <p:cNvCxnSpPr/>
          <p:nvPr/>
        </p:nvCxnSpPr>
        <p:spPr>
          <a:xfrm>
            <a:off x="4627471" y="1844108"/>
            <a:ext cx="0" cy="163224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CBE7957-289E-D3F9-E4D4-D53CAE1D32D6}"/>
              </a:ext>
            </a:extLst>
          </p:cNvPr>
          <p:cNvCxnSpPr>
            <a:cxnSpLocks/>
          </p:cNvCxnSpPr>
          <p:nvPr/>
        </p:nvCxnSpPr>
        <p:spPr>
          <a:xfrm flipV="1">
            <a:off x="5078974" y="1844109"/>
            <a:ext cx="0" cy="163224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D95D710-FB60-0D6C-D7D4-984B3B3E44D1}"/>
              </a:ext>
            </a:extLst>
          </p:cNvPr>
          <p:cNvSpPr txBox="1"/>
          <p:nvPr/>
        </p:nvSpPr>
        <p:spPr>
          <a:xfrm>
            <a:off x="2507842" y="151046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remote (GitHub)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A928709-C914-01DC-46F2-4764C35EEA2D}"/>
              </a:ext>
            </a:extLst>
          </p:cNvPr>
          <p:cNvSpPr txBox="1"/>
          <p:nvPr/>
        </p:nvSpPr>
        <p:spPr>
          <a:xfrm>
            <a:off x="5136007" y="2475565"/>
            <a:ext cx="75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push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8BACFE0-2A34-DD3A-EEE1-03DA0BAFE38B}"/>
              </a:ext>
            </a:extLst>
          </p:cNvPr>
          <p:cNvSpPr/>
          <p:nvPr/>
        </p:nvSpPr>
        <p:spPr>
          <a:xfrm>
            <a:off x="795200" y="810857"/>
            <a:ext cx="1558450" cy="950305"/>
          </a:xfrm>
          <a:prstGeom prst="rect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upstream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B58E33A-7950-8C45-9A0A-DF21138DE6BE}"/>
              </a:ext>
            </a:extLst>
          </p:cNvPr>
          <p:cNvCxnSpPr>
            <a:cxnSpLocks/>
          </p:cNvCxnSpPr>
          <p:nvPr/>
        </p:nvCxnSpPr>
        <p:spPr>
          <a:xfrm flipH="1">
            <a:off x="2447112" y="1340429"/>
            <a:ext cx="15859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5ED312F-BDC8-BDEB-305A-8E690E80189F}"/>
              </a:ext>
            </a:extLst>
          </p:cNvPr>
          <p:cNvSpPr txBox="1"/>
          <p:nvPr/>
        </p:nvSpPr>
        <p:spPr>
          <a:xfrm>
            <a:off x="2557801" y="1476408"/>
            <a:ext cx="13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pull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request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B50FD929-65E5-8725-64CD-B77A4AC299F1}"/>
              </a:ext>
            </a:extLst>
          </p:cNvPr>
          <p:cNvGrpSpPr/>
          <p:nvPr/>
        </p:nvGrpSpPr>
        <p:grpSpPr>
          <a:xfrm>
            <a:off x="4340469" y="3737468"/>
            <a:ext cx="184332" cy="508965"/>
            <a:chOff x="873369" y="3926754"/>
            <a:chExt cx="184332" cy="50896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57AAEFA0-B3BA-B847-5009-8DD01C2AB461}"/>
                </a:ext>
              </a:extLst>
            </p:cNvPr>
            <p:cNvSpPr/>
            <p:nvPr/>
          </p:nvSpPr>
          <p:spPr>
            <a:xfrm>
              <a:off x="873369" y="437124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CD9FC958-3A44-9ED0-39B4-CFEB4B31BCC3}"/>
                </a:ext>
              </a:extLst>
            </p:cNvPr>
            <p:cNvSpPr/>
            <p:nvPr/>
          </p:nvSpPr>
          <p:spPr>
            <a:xfrm>
              <a:off x="873369" y="4197961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5E556C3-E954-550D-3704-579FC8701EFA}"/>
                </a:ext>
              </a:extLst>
            </p:cNvPr>
            <p:cNvSpPr/>
            <p:nvPr/>
          </p:nvSpPr>
          <p:spPr>
            <a:xfrm>
              <a:off x="873369" y="406946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0E09CE7-6D73-240E-A752-67640FAB67BA}"/>
                </a:ext>
              </a:extLst>
            </p:cNvPr>
            <p:cNvSpPr/>
            <p:nvPr/>
          </p:nvSpPr>
          <p:spPr>
            <a:xfrm>
              <a:off x="873369" y="3929929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3755071-22C9-0C93-E1F4-3B1FEA633183}"/>
                </a:ext>
              </a:extLst>
            </p:cNvPr>
            <p:cNvSpPr/>
            <p:nvPr/>
          </p:nvSpPr>
          <p:spPr>
            <a:xfrm>
              <a:off x="993224" y="4194786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45FE0E2-39B9-3CC2-8FDB-59BE2F79CC1C}"/>
                </a:ext>
              </a:extLst>
            </p:cNvPr>
            <p:cNvSpPr/>
            <p:nvPr/>
          </p:nvSpPr>
          <p:spPr>
            <a:xfrm>
              <a:off x="993224" y="4066287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F1325DB-5124-0099-F452-900E13F08E77}"/>
                </a:ext>
              </a:extLst>
            </p:cNvPr>
            <p:cNvSpPr/>
            <p:nvPr/>
          </p:nvSpPr>
          <p:spPr>
            <a:xfrm>
              <a:off x="993224" y="3926754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89BD23B-F1AD-19E4-71D7-AEDBFFCEFD71}"/>
                </a:ext>
              </a:extLst>
            </p:cNvPr>
            <p:cNvCxnSpPr>
              <a:stCxn id="23" idx="4"/>
              <a:endCxn id="22" idx="0"/>
            </p:cNvCxnSpPr>
            <p:nvPr/>
          </p:nvCxnSpPr>
          <p:spPr>
            <a:xfrm>
              <a:off x="905608" y="3994406"/>
              <a:ext cx="0" cy="75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F77CE956-2CF3-3713-4570-89CBF39A267F}"/>
                </a:ext>
              </a:extLst>
            </p:cNvPr>
            <p:cNvCxnSpPr>
              <a:cxnSpLocks/>
              <a:stCxn id="27" idx="4"/>
              <a:endCxn id="26" idx="0"/>
            </p:cNvCxnSpPr>
            <p:nvPr/>
          </p:nvCxnSpPr>
          <p:spPr>
            <a:xfrm>
              <a:off x="1025463" y="4130764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7B022FC5-75A0-FCE1-FAE8-2988473E1CDC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1025463" y="3991231"/>
              <a:ext cx="0" cy="75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BA3CF2AC-AEC9-3EB8-7156-CF15281083A4}"/>
                </a:ext>
              </a:extLst>
            </p:cNvPr>
            <p:cNvCxnSpPr>
              <a:cxnSpLocks/>
              <a:stCxn id="22" idx="4"/>
              <a:endCxn id="20" idx="0"/>
            </p:cNvCxnSpPr>
            <p:nvPr/>
          </p:nvCxnSpPr>
          <p:spPr>
            <a:xfrm>
              <a:off x="905608" y="4133939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02AFB6C-2F15-7E07-563C-D592CAAF3FC9}"/>
                </a:ext>
              </a:extLst>
            </p:cNvPr>
            <p:cNvCxnSpPr>
              <a:cxnSpLocks/>
              <a:stCxn id="20" idx="4"/>
              <a:endCxn id="8" idx="0"/>
            </p:cNvCxnSpPr>
            <p:nvPr/>
          </p:nvCxnSpPr>
          <p:spPr>
            <a:xfrm>
              <a:off x="905608" y="4262438"/>
              <a:ext cx="0" cy="1088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642F745B-4E4A-145A-AEE0-575B485CD4C6}"/>
                </a:ext>
              </a:extLst>
            </p:cNvPr>
            <p:cNvCxnSpPr>
              <a:cxnSpLocks/>
              <a:stCxn id="26" idx="5"/>
              <a:endCxn id="8" idx="0"/>
            </p:cNvCxnSpPr>
            <p:nvPr/>
          </p:nvCxnSpPr>
          <p:spPr>
            <a:xfrm flipH="1">
              <a:off x="905608" y="4249821"/>
              <a:ext cx="142651" cy="1214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38D32357-A486-23F5-9FF0-F5C0F9E7CA65}"/>
              </a:ext>
            </a:extLst>
          </p:cNvPr>
          <p:cNvGrpSpPr/>
          <p:nvPr/>
        </p:nvGrpSpPr>
        <p:grpSpPr>
          <a:xfrm>
            <a:off x="4319923" y="967443"/>
            <a:ext cx="184332" cy="508965"/>
            <a:chOff x="873369" y="3926754"/>
            <a:chExt cx="184332" cy="50896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0CB0CD9-3D1F-768A-09D2-14825B5CCA94}"/>
                </a:ext>
              </a:extLst>
            </p:cNvPr>
            <p:cNvSpPr/>
            <p:nvPr/>
          </p:nvSpPr>
          <p:spPr>
            <a:xfrm>
              <a:off x="873369" y="437124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21B46BE2-DAB6-4397-1618-B7A234A8646C}"/>
                </a:ext>
              </a:extLst>
            </p:cNvPr>
            <p:cNvSpPr/>
            <p:nvPr/>
          </p:nvSpPr>
          <p:spPr>
            <a:xfrm>
              <a:off x="873369" y="4197961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8987E846-15FA-7874-A40C-17A3644D9098}"/>
                </a:ext>
              </a:extLst>
            </p:cNvPr>
            <p:cNvSpPr/>
            <p:nvPr/>
          </p:nvSpPr>
          <p:spPr>
            <a:xfrm>
              <a:off x="873369" y="406946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A65C0A7-BA8B-C9A6-33A3-65703F104B94}"/>
                </a:ext>
              </a:extLst>
            </p:cNvPr>
            <p:cNvSpPr/>
            <p:nvPr/>
          </p:nvSpPr>
          <p:spPr>
            <a:xfrm>
              <a:off x="873369" y="3929929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EC764D3-8F91-A687-8DAA-C85467F1D5D7}"/>
                </a:ext>
              </a:extLst>
            </p:cNvPr>
            <p:cNvSpPr/>
            <p:nvPr/>
          </p:nvSpPr>
          <p:spPr>
            <a:xfrm>
              <a:off x="993224" y="4194786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9DFFE595-0221-780D-0139-2A36A205F571}"/>
                </a:ext>
              </a:extLst>
            </p:cNvPr>
            <p:cNvSpPr/>
            <p:nvPr/>
          </p:nvSpPr>
          <p:spPr>
            <a:xfrm>
              <a:off x="993224" y="4066287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265B1B7E-E1AE-04AF-5DB8-D8E1F88D606A}"/>
                </a:ext>
              </a:extLst>
            </p:cNvPr>
            <p:cNvSpPr/>
            <p:nvPr/>
          </p:nvSpPr>
          <p:spPr>
            <a:xfrm>
              <a:off x="993224" y="3926754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DA8EA6EB-615E-423B-51B8-B82BF67962D1}"/>
                </a:ext>
              </a:extLst>
            </p:cNvPr>
            <p:cNvCxnSpPr>
              <a:stCxn id="56" idx="4"/>
              <a:endCxn id="55" idx="0"/>
            </p:cNvCxnSpPr>
            <p:nvPr/>
          </p:nvCxnSpPr>
          <p:spPr>
            <a:xfrm>
              <a:off x="905608" y="3994406"/>
              <a:ext cx="0" cy="75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3C832B84-F849-EFA9-874F-5CA59E6A700C}"/>
                </a:ext>
              </a:extLst>
            </p:cNvPr>
            <p:cNvCxnSpPr>
              <a:cxnSpLocks/>
              <a:stCxn id="58" idx="4"/>
              <a:endCxn id="57" idx="0"/>
            </p:cNvCxnSpPr>
            <p:nvPr/>
          </p:nvCxnSpPr>
          <p:spPr>
            <a:xfrm>
              <a:off x="1025463" y="4130764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62A932D-87E6-2FF0-A51D-5E3C103B5A63}"/>
                </a:ext>
              </a:extLst>
            </p:cNvPr>
            <p:cNvCxnSpPr>
              <a:cxnSpLocks/>
              <a:stCxn id="59" idx="4"/>
              <a:endCxn id="58" idx="0"/>
            </p:cNvCxnSpPr>
            <p:nvPr/>
          </p:nvCxnSpPr>
          <p:spPr>
            <a:xfrm>
              <a:off x="1025463" y="3991231"/>
              <a:ext cx="0" cy="75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2ABF9A5F-0F1B-B7BC-6A1B-71FD7AF26BA4}"/>
                </a:ext>
              </a:extLst>
            </p:cNvPr>
            <p:cNvCxnSpPr>
              <a:cxnSpLocks/>
              <a:stCxn id="55" idx="4"/>
              <a:endCxn id="54" idx="0"/>
            </p:cNvCxnSpPr>
            <p:nvPr/>
          </p:nvCxnSpPr>
          <p:spPr>
            <a:xfrm>
              <a:off x="905608" y="4133939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B162A4E-2248-586F-6E4B-5D2580D2E54F}"/>
                </a:ext>
              </a:extLst>
            </p:cNvPr>
            <p:cNvCxnSpPr>
              <a:cxnSpLocks/>
              <a:stCxn id="54" idx="4"/>
              <a:endCxn id="53" idx="0"/>
            </p:cNvCxnSpPr>
            <p:nvPr/>
          </p:nvCxnSpPr>
          <p:spPr>
            <a:xfrm>
              <a:off x="905608" y="4262438"/>
              <a:ext cx="0" cy="1088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87001D8B-2F4A-2AFC-3449-0F4A93CD7ADC}"/>
                </a:ext>
              </a:extLst>
            </p:cNvPr>
            <p:cNvCxnSpPr>
              <a:cxnSpLocks/>
              <a:stCxn id="57" idx="5"/>
              <a:endCxn id="53" idx="0"/>
            </p:cNvCxnSpPr>
            <p:nvPr/>
          </p:nvCxnSpPr>
          <p:spPr>
            <a:xfrm flipH="1">
              <a:off x="905608" y="4249821"/>
              <a:ext cx="142651" cy="1214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74C6BD41-FD26-93A6-44FB-099010311BAE}"/>
              </a:ext>
            </a:extLst>
          </p:cNvPr>
          <p:cNvGrpSpPr/>
          <p:nvPr/>
        </p:nvGrpSpPr>
        <p:grpSpPr>
          <a:xfrm>
            <a:off x="924261" y="986397"/>
            <a:ext cx="184332" cy="508965"/>
            <a:chOff x="873369" y="3926754"/>
            <a:chExt cx="184332" cy="508965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D6EF3EAA-FE2E-1A7D-E8EA-1063B9170C3D}"/>
                </a:ext>
              </a:extLst>
            </p:cNvPr>
            <p:cNvSpPr/>
            <p:nvPr/>
          </p:nvSpPr>
          <p:spPr>
            <a:xfrm>
              <a:off x="873369" y="437124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B03D534A-C80E-FA32-77EC-25A879969A2E}"/>
                </a:ext>
              </a:extLst>
            </p:cNvPr>
            <p:cNvSpPr/>
            <p:nvPr/>
          </p:nvSpPr>
          <p:spPr>
            <a:xfrm>
              <a:off x="873369" y="4197961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A209FF2D-F50F-10CE-BE34-A99DF63731BD}"/>
                </a:ext>
              </a:extLst>
            </p:cNvPr>
            <p:cNvSpPr/>
            <p:nvPr/>
          </p:nvSpPr>
          <p:spPr>
            <a:xfrm>
              <a:off x="873369" y="406946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E262F3AD-00EF-DE4A-88DD-4E893B27C33F}"/>
                </a:ext>
              </a:extLst>
            </p:cNvPr>
            <p:cNvSpPr/>
            <p:nvPr/>
          </p:nvSpPr>
          <p:spPr>
            <a:xfrm>
              <a:off x="873369" y="3929929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7361B03-E1A1-5C58-FC71-E5803FA4C0F0}"/>
                </a:ext>
              </a:extLst>
            </p:cNvPr>
            <p:cNvSpPr/>
            <p:nvPr/>
          </p:nvSpPr>
          <p:spPr>
            <a:xfrm>
              <a:off x="993224" y="4194786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33DC3AD1-7D9C-9714-B73B-CDD86EEB315E}"/>
                </a:ext>
              </a:extLst>
            </p:cNvPr>
            <p:cNvSpPr/>
            <p:nvPr/>
          </p:nvSpPr>
          <p:spPr>
            <a:xfrm>
              <a:off x="993224" y="4066287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66F1A853-7C8D-6FF1-BFC9-744D157B7CD3}"/>
                </a:ext>
              </a:extLst>
            </p:cNvPr>
            <p:cNvSpPr/>
            <p:nvPr/>
          </p:nvSpPr>
          <p:spPr>
            <a:xfrm>
              <a:off x="993224" y="3926754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C4C33EC4-6A13-1D71-744D-C1586BD14925}"/>
                </a:ext>
              </a:extLst>
            </p:cNvPr>
            <p:cNvCxnSpPr>
              <a:stCxn id="100" idx="4"/>
              <a:endCxn id="99" idx="0"/>
            </p:cNvCxnSpPr>
            <p:nvPr/>
          </p:nvCxnSpPr>
          <p:spPr>
            <a:xfrm>
              <a:off x="905608" y="3994406"/>
              <a:ext cx="0" cy="75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96CD0B26-84C7-25B7-9A7C-3BE9AC04396D}"/>
                </a:ext>
              </a:extLst>
            </p:cNvPr>
            <p:cNvCxnSpPr>
              <a:cxnSpLocks/>
              <a:stCxn id="102" idx="4"/>
              <a:endCxn id="101" idx="0"/>
            </p:cNvCxnSpPr>
            <p:nvPr/>
          </p:nvCxnSpPr>
          <p:spPr>
            <a:xfrm>
              <a:off x="1025463" y="4130764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043DD291-0B66-D2CC-3536-40BE3DC14673}"/>
                </a:ext>
              </a:extLst>
            </p:cNvPr>
            <p:cNvCxnSpPr>
              <a:cxnSpLocks/>
              <a:stCxn id="103" idx="4"/>
              <a:endCxn id="102" idx="0"/>
            </p:cNvCxnSpPr>
            <p:nvPr/>
          </p:nvCxnSpPr>
          <p:spPr>
            <a:xfrm>
              <a:off x="1025463" y="3991231"/>
              <a:ext cx="0" cy="75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4A45CDAA-3A9E-3EF5-772A-41B76AB18834}"/>
                </a:ext>
              </a:extLst>
            </p:cNvPr>
            <p:cNvCxnSpPr>
              <a:cxnSpLocks/>
              <a:stCxn id="99" idx="4"/>
              <a:endCxn id="98" idx="0"/>
            </p:cNvCxnSpPr>
            <p:nvPr/>
          </p:nvCxnSpPr>
          <p:spPr>
            <a:xfrm>
              <a:off x="905608" y="4133939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A5D74BFB-D55E-BE43-EAF8-D1466E415D25}"/>
                </a:ext>
              </a:extLst>
            </p:cNvPr>
            <p:cNvCxnSpPr>
              <a:cxnSpLocks/>
              <a:stCxn id="98" idx="4"/>
              <a:endCxn id="97" idx="0"/>
            </p:cNvCxnSpPr>
            <p:nvPr/>
          </p:nvCxnSpPr>
          <p:spPr>
            <a:xfrm>
              <a:off x="905608" y="4262438"/>
              <a:ext cx="0" cy="1088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2058D43F-E05F-6182-4FA9-A3ACAF4326DB}"/>
                </a:ext>
              </a:extLst>
            </p:cNvPr>
            <p:cNvCxnSpPr>
              <a:cxnSpLocks/>
              <a:stCxn id="101" idx="5"/>
              <a:endCxn id="97" idx="0"/>
            </p:cNvCxnSpPr>
            <p:nvPr/>
          </p:nvCxnSpPr>
          <p:spPr>
            <a:xfrm flipH="1">
              <a:off x="905608" y="4249821"/>
              <a:ext cx="142651" cy="1214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45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4</cp:revision>
  <dcterms:created xsi:type="dcterms:W3CDTF">2023-10-19T05:58:39Z</dcterms:created>
  <dcterms:modified xsi:type="dcterms:W3CDTF">2023-10-19T06:51:36Z</dcterms:modified>
</cp:coreProperties>
</file>