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15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1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8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3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3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14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1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F857-DCCD-4EC6-8DA1-08A94F7892B6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7964-3E79-4016-83DC-B66B585E37B4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C3DECE-5741-D6B8-D57C-759187C13D3D}"/>
              </a:ext>
            </a:extLst>
          </p:cNvPr>
          <p:cNvSpPr/>
          <p:nvPr/>
        </p:nvSpPr>
        <p:spPr>
          <a:xfrm>
            <a:off x="416172" y="546011"/>
            <a:ext cx="5760894" cy="1451052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9B078B-2548-8C3F-1260-9027E2C349A9}"/>
              </a:ext>
            </a:extLst>
          </p:cNvPr>
          <p:cNvSpPr txBox="1"/>
          <p:nvPr/>
        </p:nvSpPr>
        <p:spPr>
          <a:xfrm>
            <a:off x="3594629" y="233997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</a:t>
            </a:r>
            <a:r>
              <a:rPr lang="de-DE" dirty="0" err="1"/>
              <a:t>clone</a:t>
            </a:r>
            <a:r>
              <a:rPr lang="de-DE" dirty="0"/>
              <a:t>)</a:t>
            </a:r>
          </a:p>
          <a:p>
            <a:pPr algn="ctr"/>
            <a:r>
              <a:rPr lang="de-DE" dirty="0"/>
              <a:t>pull</a:t>
            </a:r>
            <a:endParaRPr lang="en-CA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2C702FC-7D52-C581-6729-38C960F48544}"/>
              </a:ext>
            </a:extLst>
          </p:cNvPr>
          <p:cNvSpPr/>
          <p:nvPr/>
        </p:nvSpPr>
        <p:spPr>
          <a:xfrm>
            <a:off x="4125983" y="783568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origin</a:t>
            </a:r>
            <a:endParaRPr lang="en-CA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2E2D61-1C32-21E9-4580-41B4CE8A021E}"/>
              </a:ext>
            </a:extLst>
          </p:cNvPr>
          <p:cNvSpPr/>
          <p:nvPr/>
        </p:nvSpPr>
        <p:spPr>
          <a:xfrm>
            <a:off x="4138803" y="3516799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endParaRPr lang="en-CA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7C34FF-9F34-69E0-350E-A3F6B654BA60}"/>
              </a:ext>
            </a:extLst>
          </p:cNvPr>
          <p:cNvCxnSpPr/>
          <p:nvPr/>
        </p:nvCxnSpPr>
        <p:spPr>
          <a:xfrm>
            <a:off x="4627471" y="1844108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CBE7957-289E-D3F9-E4D4-D53CAE1D32D6}"/>
              </a:ext>
            </a:extLst>
          </p:cNvPr>
          <p:cNvCxnSpPr>
            <a:cxnSpLocks/>
          </p:cNvCxnSpPr>
          <p:nvPr/>
        </p:nvCxnSpPr>
        <p:spPr>
          <a:xfrm flipV="1">
            <a:off x="5078974" y="1844109"/>
            <a:ext cx="0" cy="16322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D95D710-FB60-0D6C-D7D4-984B3B3E44D1}"/>
              </a:ext>
            </a:extLst>
          </p:cNvPr>
          <p:cNvSpPr txBox="1"/>
          <p:nvPr/>
        </p:nvSpPr>
        <p:spPr>
          <a:xfrm>
            <a:off x="2507842" y="151046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remote (GitHub)</a:t>
            </a:r>
            <a:endParaRPr lang="en-CA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A928709-C914-01DC-46F2-4764C35EEA2D}"/>
              </a:ext>
            </a:extLst>
          </p:cNvPr>
          <p:cNvSpPr txBox="1"/>
          <p:nvPr/>
        </p:nvSpPr>
        <p:spPr>
          <a:xfrm>
            <a:off x="5136007" y="2475565"/>
            <a:ext cx="7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push</a:t>
            </a:r>
            <a:endParaRPr lang="en-CA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BACFE0-2A34-DD3A-EEE1-03DA0BAFE38B}"/>
              </a:ext>
            </a:extLst>
          </p:cNvPr>
          <p:cNvSpPr/>
          <p:nvPr/>
        </p:nvSpPr>
        <p:spPr>
          <a:xfrm>
            <a:off x="795200" y="810857"/>
            <a:ext cx="1558450" cy="950305"/>
          </a:xfrm>
          <a:prstGeom prst="rect">
            <a:avLst/>
          </a:prstGeom>
          <a:ln w="508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upstream</a:t>
            </a:r>
            <a:endParaRPr lang="en-CA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5B69338-81C8-05F1-E3BE-590B40C7C2C5}"/>
              </a:ext>
            </a:extLst>
          </p:cNvPr>
          <p:cNvCxnSpPr>
            <a:cxnSpLocks/>
          </p:cNvCxnSpPr>
          <p:nvPr/>
        </p:nvCxnSpPr>
        <p:spPr>
          <a:xfrm>
            <a:off x="2447112" y="1059075"/>
            <a:ext cx="15859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58E33A-7950-8C45-9A0A-DF21138DE6BE}"/>
              </a:ext>
            </a:extLst>
          </p:cNvPr>
          <p:cNvCxnSpPr>
            <a:cxnSpLocks/>
          </p:cNvCxnSpPr>
          <p:nvPr/>
        </p:nvCxnSpPr>
        <p:spPr>
          <a:xfrm flipH="1">
            <a:off x="2447112" y="1340429"/>
            <a:ext cx="158594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FDC9CFD-3E24-3C77-D2A6-CE10C979FEC8}"/>
              </a:ext>
            </a:extLst>
          </p:cNvPr>
          <p:cNvSpPr txBox="1"/>
          <p:nvPr/>
        </p:nvSpPr>
        <p:spPr>
          <a:xfrm>
            <a:off x="2732678" y="617065"/>
            <a:ext cx="7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fork</a:t>
            </a:r>
            <a:endParaRPr lang="en-CA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ED312F-BDC8-BDEB-305A-8E690E80189F}"/>
              </a:ext>
            </a:extLst>
          </p:cNvPr>
          <p:cNvSpPr txBox="1"/>
          <p:nvPr/>
        </p:nvSpPr>
        <p:spPr>
          <a:xfrm>
            <a:off x="2557801" y="1476408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pull </a:t>
            </a:r>
            <a:r>
              <a:rPr lang="de-DE" dirty="0" err="1"/>
              <a:t>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745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2023-10-19T05:58:39Z</dcterms:created>
  <dcterms:modified xsi:type="dcterms:W3CDTF">2023-10-19T06:04:09Z</dcterms:modified>
</cp:coreProperties>
</file>