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004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6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30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765909"/>
            <a:ext cx="3060383" cy="1629316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2458058"/>
            <a:ext cx="2700338" cy="1129904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078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29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249164"/>
            <a:ext cx="776347" cy="396604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249164"/>
            <a:ext cx="2284035" cy="396604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36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79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166739"/>
            <a:ext cx="3105388" cy="1946729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3131884"/>
            <a:ext cx="3105388" cy="102373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245820"/>
            <a:ext cx="1530191" cy="29693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245820"/>
            <a:ext cx="1530191" cy="29693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8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9165"/>
            <a:ext cx="3105388" cy="90457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147238"/>
            <a:ext cx="1523159" cy="56224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709482"/>
            <a:ext cx="1523159" cy="25143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147238"/>
            <a:ext cx="1530660" cy="56224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709482"/>
            <a:ext cx="1530660" cy="25143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6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30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82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11997"/>
            <a:ext cx="1161239" cy="109198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673827"/>
            <a:ext cx="1822728" cy="3325798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403985"/>
            <a:ext cx="1161239" cy="2601056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42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11997"/>
            <a:ext cx="1161239" cy="109198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673827"/>
            <a:ext cx="1822728" cy="3325798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403985"/>
            <a:ext cx="1161239" cy="2601056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41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249165"/>
            <a:ext cx="3105388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245820"/>
            <a:ext cx="3105388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4337621"/>
            <a:ext cx="81010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4337621"/>
            <a:ext cx="121515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4337621"/>
            <a:ext cx="81010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9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1C3DECE-5741-D6B8-D57C-759187C13D3D}"/>
              </a:ext>
            </a:extLst>
          </p:cNvPr>
          <p:cNvSpPr/>
          <p:nvPr/>
        </p:nvSpPr>
        <p:spPr>
          <a:xfrm>
            <a:off x="589622" y="546011"/>
            <a:ext cx="2518065" cy="1451052"/>
          </a:xfrm>
          <a:prstGeom prst="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89B078B-2548-8C3F-1260-9027E2C349A9}"/>
              </a:ext>
            </a:extLst>
          </p:cNvPr>
          <p:cNvSpPr txBox="1"/>
          <p:nvPr/>
        </p:nvSpPr>
        <p:spPr>
          <a:xfrm>
            <a:off x="392723" y="2290897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(</a:t>
            </a:r>
            <a:r>
              <a:rPr lang="de-DE" dirty="0" err="1"/>
              <a:t>clone</a:t>
            </a:r>
            <a:r>
              <a:rPr lang="de-DE" dirty="0"/>
              <a:t>)</a:t>
            </a:r>
          </a:p>
          <a:p>
            <a:pPr algn="ctr"/>
            <a:r>
              <a:rPr lang="de-DE" dirty="0"/>
              <a:t>pull</a:t>
            </a:r>
            <a:endParaRPr lang="en-CA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2C702FC-7D52-C581-6729-38C960F48544}"/>
              </a:ext>
            </a:extLst>
          </p:cNvPr>
          <p:cNvSpPr/>
          <p:nvPr/>
        </p:nvSpPr>
        <p:spPr>
          <a:xfrm>
            <a:off x="1056606" y="783567"/>
            <a:ext cx="1558450" cy="950305"/>
          </a:xfrm>
          <a:prstGeom prst="rect">
            <a:avLst/>
          </a:prstGeom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origin</a:t>
            </a:r>
            <a:endParaRPr lang="en-CA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32E2D61-1C32-21E9-4580-41B4CE8A021E}"/>
              </a:ext>
            </a:extLst>
          </p:cNvPr>
          <p:cNvSpPr/>
          <p:nvPr/>
        </p:nvSpPr>
        <p:spPr>
          <a:xfrm>
            <a:off x="1069426" y="3516797"/>
            <a:ext cx="1558450" cy="950305"/>
          </a:xfrm>
          <a:prstGeom prst="rect">
            <a:avLst/>
          </a:prstGeom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local</a:t>
            </a:r>
            <a:endParaRPr lang="en-CA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57C34FF-9F34-69E0-350E-A3F6B654BA60}"/>
              </a:ext>
            </a:extLst>
          </p:cNvPr>
          <p:cNvCxnSpPr/>
          <p:nvPr/>
        </p:nvCxnSpPr>
        <p:spPr>
          <a:xfrm>
            <a:off x="1558094" y="1844106"/>
            <a:ext cx="0" cy="163224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CBE7957-289E-D3F9-E4D4-D53CAE1D32D6}"/>
              </a:ext>
            </a:extLst>
          </p:cNvPr>
          <p:cNvCxnSpPr>
            <a:cxnSpLocks/>
          </p:cNvCxnSpPr>
          <p:nvPr/>
        </p:nvCxnSpPr>
        <p:spPr>
          <a:xfrm flipV="1">
            <a:off x="2009597" y="1844107"/>
            <a:ext cx="0" cy="163224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D95D710-FB60-0D6C-D7D4-984B3B3E44D1}"/>
              </a:ext>
            </a:extLst>
          </p:cNvPr>
          <p:cNvSpPr txBox="1"/>
          <p:nvPr/>
        </p:nvSpPr>
        <p:spPr>
          <a:xfrm>
            <a:off x="974000" y="211385"/>
            <a:ext cx="196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remote (GitHub)</a:t>
            </a:r>
            <a:endParaRPr lang="en-CA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A928709-C914-01DC-46F2-4764C35EEA2D}"/>
              </a:ext>
            </a:extLst>
          </p:cNvPr>
          <p:cNvSpPr txBox="1"/>
          <p:nvPr/>
        </p:nvSpPr>
        <p:spPr>
          <a:xfrm>
            <a:off x="2100459" y="2417657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push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745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11</Words>
  <Application>Microsoft Office PowerPoint</Application>
  <PresentationFormat>Benutzerdefiniert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2</cp:revision>
  <dcterms:created xsi:type="dcterms:W3CDTF">2023-10-19T05:58:39Z</dcterms:created>
  <dcterms:modified xsi:type="dcterms:W3CDTF">2023-10-19T06:07:41Z</dcterms:modified>
</cp:coreProperties>
</file>