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B99"/>
    <a:srgbClr val="F5F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B44DEA-C198-4AEC-BBB6-107AF29044B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6E7EECF-30E0-4832-841F-2BDBE19FEEC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2">
            <a:lumMod val="50000"/>
            <a:lumOff val="5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sz="1200" dirty="0"/>
            <a:t>Week 1</a:t>
          </a:r>
        </a:p>
        <a:p>
          <a:r>
            <a:rPr lang="en-US" sz="1200" dirty="0"/>
            <a:t>Organization </a:t>
          </a:r>
        </a:p>
        <a:p>
          <a:r>
            <a:rPr lang="en-US" sz="1200" dirty="0"/>
            <a:t>&amp; </a:t>
          </a:r>
        </a:p>
        <a:p>
          <a:r>
            <a:rPr lang="en-US" sz="1200" dirty="0"/>
            <a:t>Introduction</a:t>
          </a:r>
        </a:p>
      </dgm:t>
    </dgm:pt>
    <dgm:pt modelId="{6EC3DD92-8E6F-4949-98C3-604C5BA80F5E}" type="parTrans" cxnId="{85AAE37B-CD34-49D2-B3B3-92DAB09B38E4}">
      <dgm:prSet/>
      <dgm:spPr/>
      <dgm:t>
        <a:bodyPr/>
        <a:lstStyle/>
        <a:p>
          <a:endParaRPr lang="en-US"/>
        </a:p>
      </dgm:t>
    </dgm:pt>
    <dgm:pt modelId="{07839295-A10E-46A0-B787-F3048537AF55}" type="sibTrans" cxnId="{85AAE37B-CD34-49D2-B3B3-92DAB09B38E4}">
      <dgm:prSet/>
      <dgm:spPr/>
      <dgm:t>
        <a:bodyPr/>
        <a:lstStyle/>
        <a:p>
          <a:endParaRPr lang="en-US"/>
        </a:p>
      </dgm:t>
    </dgm:pt>
    <dgm:pt modelId="{24A3986C-0CBC-4C05-B0A3-C8E51C95FD6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sz="1200" dirty="0"/>
            <a:t>Week 2</a:t>
          </a:r>
        </a:p>
        <a:p>
          <a:r>
            <a:rPr lang="en-US" sz="1200" dirty="0"/>
            <a:t>Introduction </a:t>
          </a:r>
        </a:p>
        <a:p>
          <a:r>
            <a:rPr lang="en-US" sz="1200" dirty="0"/>
            <a:t>to Git</a:t>
          </a:r>
        </a:p>
        <a:p>
          <a:endParaRPr lang="en-US" sz="1200" dirty="0"/>
        </a:p>
      </dgm:t>
    </dgm:pt>
    <dgm:pt modelId="{54EE337E-5F43-47B9-879D-4D90978C06ED}" type="parTrans" cxnId="{5F4CF5F0-A41C-485F-AFC3-300BDF4241B4}">
      <dgm:prSet/>
      <dgm:spPr/>
      <dgm:t>
        <a:bodyPr/>
        <a:lstStyle/>
        <a:p>
          <a:endParaRPr lang="en-US"/>
        </a:p>
      </dgm:t>
    </dgm:pt>
    <dgm:pt modelId="{2E193BEC-A78A-47E2-B1D6-03B3ED201C69}" type="sibTrans" cxnId="{5F4CF5F0-A41C-485F-AFC3-300BDF4241B4}">
      <dgm:prSet/>
      <dgm:spPr/>
      <dgm:t>
        <a:bodyPr/>
        <a:lstStyle/>
        <a:p>
          <a:endParaRPr lang="en-US"/>
        </a:p>
      </dgm:t>
    </dgm:pt>
    <dgm:pt modelId="{EC9A0CB3-1EB2-4D93-9425-68840E7EC31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sz="1200" dirty="0"/>
            <a:t>Week 3</a:t>
          </a:r>
        </a:p>
        <a:p>
          <a:r>
            <a:rPr lang="en-US" sz="1200" dirty="0"/>
            <a:t>Introduction </a:t>
          </a:r>
        </a:p>
        <a:p>
          <a:r>
            <a:rPr lang="en-US" sz="1200" dirty="0"/>
            <a:t>to Python </a:t>
          </a:r>
        </a:p>
        <a:p>
          <a:r>
            <a:rPr lang="en-US" sz="1200" dirty="0"/>
            <a:t>( Part1)</a:t>
          </a:r>
        </a:p>
      </dgm:t>
    </dgm:pt>
    <dgm:pt modelId="{17800B9E-BF41-486E-9708-50D6162E1C27}" type="parTrans" cxnId="{B0276297-8976-4520-A032-0BF762B9BB8D}">
      <dgm:prSet/>
      <dgm:spPr/>
      <dgm:t>
        <a:bodyPr/>
        <a:lstStyle/>
        <a:p>
          <a:endParaRPr lang="en-US"/>
        </a:p>
      </dgm:t>
    </dgm:pt>
    <dgm:pt modelId="{983E5808-3EE5-4F94-A1F5-94DB94546F5E}" type="sibTrans" cxnId="{B0276297-8976-4520-A032-0BF762B9BB8D}">
      <dgm:prSet/>
      <dgm:spPr/>
      <dgm:t>
        <a:bodyPr/>
        <a:lstStyle/>
        <a:p>
          <a:endParaRPr lang="en-US"/>
        </a:p>
      </dgm:t>
    </dgm:pt>
    <dgm:pt modelId="{96172732-E950-4FB7-A264-7B2BC352995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sz="1200" dirty="0"/>
            <a:t>Week 3</a:t>
          </a:r>
        </a:p>
        <a:p>
          <a:r>
            <a:rPr lang="en-US" sz="1200" dirty="0"/>
            <a:t>Introduction </a:t>
          </a:r>
        </a:p>
        <a:p>
          <a:r>
            <a:rPr lang="en-US" sz="1200" dirty="0"/>
            <a:t>to Python </a:t>
          </a:r>
        </a:p>
        <a:p>
          <a:r>
            <a:rPr lang="en-US" sz="1200" dirty="0"/>
            <a:t>( Part 2)</a:t>
          </a:r>
        </a:p>
        <a:p>
          <a:endParaRPr lang="en-US" sz="1200" dirty="0"/>
        </a:p>
      </dgm:t>
    </dgm:pt>
    <dgm:pt modelId="{E8ACD137-37DC-4BE6-B126-1AF3934B75CA}" type="parTrans" cxnId="{01739388-9652-4757-9AA9-A917A226757F}">
      <dgm:prSet/>
      <dgm:spPr/>
      <dgm:t>
        <a:bodyPr/>
        <a:lstStyle/>
        <a:p>
          <a:endParaRPr lang="en-US"/>
        </a:p>
      </dgm:t>
    </dgm:pt>
    <dgm:pt modelId="{F69909DD-3B9B-44B6-B83B-BC139C702B71}" type="sibTrans" cxnId="{01739388-9652-4757-9AA9-A917A226757F}">
      <dgm:prSet/>
      <dgm:spPr/>
      <dgm:t>
        <a:bodyPr/>
        <a:lstStyle/>
        <a:p>
          <a:endParaRPr lang="en-US"/>
        </a:p>
      </dgm:t>
    </dgm:pt>
    <dgm:pt modelId="{882504C6-40F2-42B5-899D-13A480C94C8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F99B99">
            <a:alpha val="49804"/>
          </a:srgbClr>
        </a:solidFill>
        <a:ln>
          <a:noFill/>
        </a:ln>
      </dgm:spPr>
      <dgm:t>
        <a:bodyPr/>
        <a:lstStyle/>
        <a:p>
          <a:r>
            <a:rPr lang="en-US" sz="1200" dirty="0"/>
            <a:t>Week 12</a:t>
          </a:r>
        </a:p>
        <a:p>
          <a:r>
            <a:rPr lang="en-US" sz="1200" dirty="0"/>
            <a:t>Code review /</a:t>
          </a:r>
        </a:p>
        <a:p>
          <a:r>
            <a:rPr lang="en-US" sz="1200" dirty="0"/>
            <a:t>Final </a:t>
          </a:r>
        </a:p>
      </dgm:t>
    </dgm:pt>
    <dgm:pt modelId="{A25CFF98-09CA-4AD8-9303-92F18FB2D40E}" type="parTrans" cxnId="{DEAA0BC0-A70F-47D0-8B0B-474189385284}">
      <dgm:prSet/>
      <dgm:spPr/>
      <dgm:t>
        <a:bodyPr/>
        <a:lstStyle/>
        <a:p>
          <a:endParaRPr lang="en-US"/>
        </a:p>
      </dgm:t>
    </dgm:pt>
    <dgm:pt modelId="{3312DBBE-2BD1-445A-87E4-E25FD2F2D039}" type="sibTrans" cxnId="{DEAA0BC0-A70F-47D0-8B0B-474189385284}">
      <dgm:prSet/>
      <dgm:spPr/>
      <dgm:t>
        <a:bodyPr/>
        <a:lstStyle/>
        <a:p>
          <a:endParaRPr lang="en-US"/>
        </a:p>
      </dgm:t>
    </dgm:pt>
    <dgm:pt modelId="{76414853-02F7-4AF5-956E-C132EFD6317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sz="1200" dirty="0"/>
            <a:t>Week 5</a:t>
          </a:r>
        </a:p>
        <a:p>
          <a:r>
            <a:rPr lang="en-US" sz="1200" dirty="0"/>
            <a:t>Best Practices</a:t>
          </a:r>
        </a:p>
        <a:p>
          <a:endParaRPr lang="en-US" sz="1200" dirty="0"/>
        </a:p>
        <a:p>
          <a:endParaRPr lang="en-US" sz="1200" dirty="0"/>
        </a:p>
      </dgm:t>
    </dgm:pt>
    <dgm:pt modelId="{EE9D905C-9166-4A1E-AC45-090AF44DA37F}" type="parTrans" cxnId="{C3D546DC-D1A6-4D0D-A987-6A498B241CD8}">
      <dgm:prSet/>
      <dgm:spPr/>
      <dgm:t>
        <a:bodyPr/>
        <a:lstStyle/>
        <a:p>
          <a:endParaRPr lang="en-US"/>
        </a:p>
      </dgm:t>
    </dgm:pt>
    <dgm:pt modelId="{6A5696E9-E952-402A-B076-F05F45226248}" type="sibTrans" cxnId="{C3D546DC-D1A6-4D0D-A987-6A498B241CD8}">
      <dgm:prSet/>
      <dgm:spPr/>
      <dgm:t>
        <a:bodyPr/>
        <a:lstStyle/>
        <a:p>
          <a:endParaRPr lang="en-US"/>
        </a:p>
      </dgm:t>
    </dgm:pt>
    <dgm:pt modelId="{5ED4FD10-ABB5-4265-B24D-AD9CFDD543E7}" type="pres">
      <dgm:prSet presAssocID="{ECB44DEA-C198-4AEC-BBB6-107AF29044B5}" presName="Name0" presStyleCnt="0">
        <dgm:presLayoutVars>
          <dgm:dir/>
          <dgm:resizeHandles val="exact"/>
        </dgm:presLayoutVars>
      </dgm:prSet>
      <dgm:spPr/>
    </dgm:pt>
    <dgm:pt modelId="{E6A9A7B0-6474-45B8-A9AD-7FA0EF57739B}" type="pres">
      <dgm:prSet presAssocID="{ECB44DEA-C198-4AEC-BBB6-107AF29044B5}" presName="arrow" presStyleLbl="bgShp" presStyleIdx="0" presStyleCnt="1"/>
      <dgm:spPr/>
    </dgm:pt>
    <dgm:pt modelId="{028BD9CC-15C5-4512-B25F-8E85FC74FED5}" type="pres">
      <dgm:prSet presAssocID="{ECB44DEA-C198-4AEC-BBB6-107AF29044B5}" presName="points" presStyleCnt="0"/>
      <dgm:spPr/>
    </dgm:pt>
    <dgm:pt modelId="{811E4FE2-3E68-4B5D-8CF1-D92A0B420FAB}" type="pres">
      <dgm:prSet presAssocID="{06E7EECF-30E0-4832-841F-2BDBE19FEEC2}" presName="compositeA" presStyleCnt="0"/>
      <dgm:spPr/>
    </dgm:pt>
    <dgm:pt modelId="{0D13C080-0B79-4553-905E-1094C14D0248}" type="pres">
      <dgm:prSet presAssocID="{06E7EECF-30E0-4832-841F-2BDBE19FEEC2}" presName="textA" presStyleLbl="revTx" presStyleIdx="0" presStyleCnt="6" custScaleX="80208" custScaleY="44546" custLinFactNeighborX="-1911" custLinFactNeighborY="28656">
        <dgm:presLayoutVars>
          <dgm:bulletEnabled val="1"/>
        </dgm:presLayoutVars>
      </dgm:prSet>
      <dgm:spPr/>
    </dgm:pt>
    <dgm:pt modelId="{A63A2F58-24AD-48FE-AFB4-96541CEDACDC}" type="pres">
      <dgm:prSet presAssocID="{06E7EECF-30E0-4832-841F-2BDBE19FEEC2}" presName="circleA" presStyleLbl="node1" presStyleIdx="0" presStyleCnt="6" custLinFactNeighborX="25502" custLinFactNeighborY="55454"/>
      <dgm:spPr>
        <a:solidFill>
          <a:schemeClr val="tx2">
            <a:lumMod val="50000"/>
            <a:lumOff val="50000"/>
          </a:schemeClr>
        </a:solidFill>
      </dgm:spPr>
    </dgm:pt>
    <dgm:pt modelId="{DD53A653-1DA9-4E48-9E18-A76CA5F29E58}" type="pres">
      <dgm:prSet presAssocID="{06E7EECF-30E0-4832-841F-2BDBE19FEEC2}" presName="spaceA" presStyleCnt="0"/>
      <dgm:spPr/>
    </dgm:pt>
    <dgm:pt modelId="{86C9C514-7D55-440C-B10C-8ACA1C80F078}" type="pres">
      <dgm:prSet presAssocID="{07839295-A10E-46A0-B787-F3048537AF55}" presName="space" presStyleCnt="0"/>
      <dgm:spPr/>
    </dgm:pt>
    <dgm:pt modelId="{175C338F-8287-4196-92B7-922ABF958025}" type="pres">
      <dgm:prSet presAssocID="{24A3986C-0CBC-4C05-B0A3-C8E51C95FD64}" presName="compositeB" presStyleCnt="0"/>
      <dgm:spPr/>
    </dgm:pt>
    <dgm:pt modelId="{10503586-A440-4CC3-A35E-96ED2E887BFD}" type="pres">
      <dgm:prSet presAssocID="{24A3986C-0CBC-4C05-B0A3-C8E51C95FD64}" presName="textB" presStyleLbl="revTx" presStyleIdx="1" presStyleCnt="6" custScaleX="80180" custScaleY="44513" custLinFactY="-49030" custLinFactNeighborX="-21670" custLinFactNeighborY="-100000">
        <dgm:presLayoutVars>
          <dgm:bulletEnabled val="1"/>
        </dgm:presLayoutVars>
      </dgm:prSet>
      <dgm:spPr/>
    </dgm:pt>
    <dgm:pt modelId="{A8C1EEC5-EF77-4C32-BFA6-ED435F05A780}" type="pres">
      <dgm:prSet presAssocID="{24A3986C-0CBC-4C05-B0A3-C8E51C95FD64}" presName="circleB" presStyleLbl="node1" presStyleIdx="1" presStyleCnt="6" custLinFactNeighborX="-51903" custLinFactNeighborY="-55487"/>
      <dgm:spPr>
        <a:solidFill>
          <a:schemeClr val="accent2">
            <a:lumMod val="60000"/>
            <a:lumOff val="40000"/>
          </a:schemeClr>
        </a:solidFill>
      </dgm:spPr>
    </dgm:pt>
    <dgm:pt modelId="{C71B488F-0520-4BF6-8F59-B10EC1B75305}" type="pres">
      <dgm:prSet presAssocID="{24A3986C-0CBC-4C05-B0A3-C8E51C95FD64}" presName="spaceB" presStyleCnt="0"/>
      <dgm:spPr/>
    </dgm:pt>
    <dgm:pt modelId="{4DF1C713-0A9B-4A06-8652-75431A4A5E71}" type="pres">
      <dgm:prSet presAssocID="{2E193BEC-A78A-47E2-B1D6-03B3ED201C69}" presName="space" presStyleCnt="0"/>
      <dgm:spPr/>
    </dgm:pt>
    <dgm:pt modelId="{7EBFF3BE-3FCD-4E63-AC1C-BAE891471EAD}" type="pres">
      <dgm:prSet presAssocID="{EC9A0CB3-1EB2-4D93-9425-68840E7EC318}" presName="compositeA" presStyleCnt="0"/>
      <dgm:spPr/>
    </dgm:pt>
    <dgm:pt modelId="{471F46F6-2A37-4569-8CE8-CAD87748A370}" type="pres">
      <dgm:prSet presAssocID="{EC9A0CB3-1EB2-4D93-9425-68840E7EC318}" presName="textA" presStyleLbl="revTx" presStyleIdx="2" presStyleCnt="6" custScaleX="80180" custScaleY="44513" custLinFactNeighborX="-40532" custLinFactNeighborY="28563">
        <dgm:presLayoutVars>
          <dgm:bulletEnabled val="1"/>
        </dgm:presLayoutVars>
      </dgm:prSet>
      <dgm:spPr/>
    </dgm:pt>
    <dgm:pt modelId="{11DC6C4A-62A4-49E9-AD41-7A7A618611A3}" type="pres">
      <dgm:prSet presAssocID="{EC9A0CB3-1EB2-4D93-9425-68840E7EC318}" presName="circleA" presStyleLbl="node1" presStyleIdx="2" presStyleCnt="6" custLinFactX="-13030" custLinFactNeighborX="-100000" custLinFactNeighborY="55487"/>
      <dgm:spPr>
        <a:solidFill>
          <a:schemeClr val="accent3">
            <a:lumMod val="40000"/>
            <a:lumOff val="60000"/>
          </a:schemeClr>
        </a:solidFill>
      </dgm:spPr>
    </dgm:pt>
    <dgm:pt modelId="{33E7921A-AF89-402A-8756-3481F3E28228}" type="pres">
      <dgm:prSet presAssocID="{EC9A0CB3-1EB2-4D93-9425-68840E7EC318}" presName="spaceA" presStyleCnt="0"/>
      <dgm:spPr/>
    </dgm:pt>
    <dgm:pt modelId="{5667E536-6AB0-40DB-8DA1-FD13C707CC51}" type="pres">
      <dgm:prSet presAssocID="{983E5808-3EE5-4F94-A1F5-94DB94546F5E}" presName="space" presStyleCnt="0"/>
      <dgm:spPr/>
    </dgm:pt>
    <dgm:pt modelId="{348D7F76-2EDC-44FA-B9CC-CF80C6B0C77F}" type="pres">
      <dgm:prSet presAssocID="{96172732-E950-4FB7-A264-7B2BC3529950}" presName="compositeB" presStyleCnt="0"/>
      <dgm:spPr/>
    </dgm:pt>
    <dgm:pt modelId="{2F412233-5B6E-4D33-B6E4-3356F49C76F4}" type="pres">
      <dgm:prSet presAssocID="{96172732-E950-4FB7-A264-7B2BC3529950}" presName="textB" presStyleLbl="revTx" presStyleIdx="3" presStyleCnt="6" custScaleX="77882" custScaleY="44513" custLinFactY="-49248" custLinFactNeighborX="-60479" custLinFactNeighborY="-100000">
        <dgm:presLayoutVars>
          <dgm:bulletEnabled val="1"/>
        </dgm:presLayoutVars>
      </dgm:prSet>
      <dgm:spPr/>
    </dgm:pt>
    <dgm:pt modelId="{D7CB2E13-B2FE-4AD1-9FBA-813D0DAE8BB3}" type="pres">
      <dgm:prSet presAssocID="{96172732-E950-4FB7-A264-7B2BC3529950}" presName="circleB" presStyleLbl="node1" presStyleIdx="3" presStyleCnt="6" custLinFactX="-79894" custLinFactNeighborX="-100000" custLinFactNeighborY="-55487"/>
      <dgm:spPr>
        <a:solidFill>
          <a:schemeClr val="accent3">
            <a:lumMod val="40000"/>
            <a:lumOff val="60000"/>
          </a:schemeClr>
        </a:solidFill>
      </dgm:spPr>
    </dgm:pt>
    <dgm:pt modelId="{0A315A5E-4F1E-4C64-964D-8D02F1AB23FE}" type="pres">
      <dgm:prSet presAssocID="{96172732-E950-4FB7-A264-7B2BC3529950}" presName="spaceB" presStyleCnt="0"/>
      <dgm:spPr/>
    </dgm:pt>
    <dgm:pt modelId="{1745E3A5-1D70-4480-A6FB-461B3CA72F46}" type="pres">
      <dgm:prSet presAssocID="{F69909DD-3B9B-44B6-B83B-BC139C702B71}" presName="space" presStyleCnt="0"/>
      <dgm:spPr/>
    </dgm:pt>
    <dgm:pt modelId="{6BB47BB7-8743-47A3-80C1-DC4228D62A30}" type="pres">
      <dgm:prSet presAssocID="{76414853-02F7-4AF5-956E-C132EFD6317A}" presName="compositeA" presStyleCnt="0"/>
      <dgm:spPr/>
    </dgm:pt>
    <dgm:pt modelId="{1B45C4B6-FE48-4600-9490-44A2497AA85A}" type="pres">
      <dgm:prSet presAssocID="{76414853-02F7-4AF5-956E-C132EFD6317A}" presName="textA" presStyleLbl="revTx" presStyleIdx="4" presStyleCnt="6" custScaleX="74672" custScaleY="44513" custLinFactNeighborX="-84304" custLinFactNeighborY="28284">
        <dgm:presLayoutVars>
          <dgm:bulletEnabled val="1"/>
        </dgm:presLayoutVars>
      </dgm:prSet>
      <dgm:spPr/>
    </dgm:pt>
    <dgm:pt modelId="{F4BD07E3-A5D8-4170-B9E5-9129E50ED2DA}" type="pres">
      <dgm:prSet presAssocID="{76414853-02F7-4AF5-956E-C132EFD6317A}" presName="circleA" presStyleLbl="node1" presStyleIdx="4" presStyleCnt="6" custLinFactX="-100000" custLinFactNeighborX="-148349" custLinFactNeighborY="55487"/>
      <dgm:spPr>
        <a:solidFill>
          <a:schemeClr val="accent5">
            <a:lumMod val="40000"/>
            <a:lumOff val="60000"/>
          </a:schemeClr>
        </a:solidFill>
      </dgm:spPr>
    </dgm:pt>
    <dgm:pt modelId="{BA634963-EDB5-4333-9207-2FDEA79C343C}" type="pres">
      <dgm:prSet presAssocID="{76414853-02F7-4AF5-956E-C132EFD6317A}" presName="spaceA" presStyleCnt="0"/>
      <dgm:spPr/>
    </dgm:pt>
    <dgm:pt modelId="{77D6DA1E-CDEA-4519-997B-2F6962662DEF}" type="pres">
      <dgm:prSet presAssocID="{6A5696E9-E952-402A-B076-F05F45226248}" presName="space" presStyleCnt="0"/>
      <dgm:spPr/>
    </dgm:pt>
    <dgm:pt modelId="{CB878DAC-BF5E-4A57-99DF-6612FAEE64B3}" type="pres">
      <dgm:prSet presAssocID="{882504C6-40F2-42B5-899D-13A480C94C88}" presName="compositeB" presStyleCnt="0"/>
      <dgm:spPr/>
    </dgm:pt>
    <dgm:pt modelId="{8640DA46-7B32-4AAC-9421-A3AED84EF59A}" type="pres">
      <dgm:prSet presAssocID="{882504C6-40F2-42B5-899D-13A480C94C88}" presName="textB" presStyleLbl="revTx" presStyleIdx="5" presStyleCnt="6" custScaleX="74672" custScaleY="44513" custLinFactY="-65168" custLinFactNeighborX="62939" custLinFactNeighborY="-100000">
        <dgm:presLayoutVars>
          <dgm:bulletEnabled val="1"/>
        </dgm:presLayoutVars>
      </dgm:prSet>
      <dgm:spPr/>
    </dgm:pt>
    <dgm:pt modelId="{2D5BDA58-9778-4D2C-BA2E-C70F8AD9F404}" type="pres">
      <dgm:prSet presAssocID="{882504C6-40F2-42B5-899D-13A480C94C88}" presName="circleB" presStyleLbl="node1" presStyleIdx="5" presStyleCnt="6" custLinFactX="84669" custLinFactNeighborX="100000" custLinFactNeighborY="-56931"/>
      <dgm:spPr>
        <a:solidFill>
          <a:srgbClr val="F99B99"/>
        </a:solidFill>
      </dgm:spPr>
    </dgm:pt>
    <dgm:pt modelId="{1EEB359D-7493-47B2-A673-7A422FE18DAA}" type="pres">
      <dgm:prSet presAssocID="{882504C6-40F2-42B5-899D-13A480C94C88}" presName="spaceB" presStyleCnt="0"/>
      <dgm:spPr/>
    </dgm:pt>
  </dgm:ptLst>
  <dgm:cxnLst>
    <dgm:cxn modelId="{BD090714-7A90-487A-9B79-61A407B75BF0}" type="presOf" srcId="{882504C6-40F2-42B5-899D-13A480C94C88}" destId="{8640DA46-7B32-4AAC-9421-A3AED84EF59A}" srcOrd="0" destOrd="0" presId="urn:microsoft.com/office/officeart/2005/8/layout/hProcess11"/>
    <dgm:cxn modelId="{FBDC3D3D-8AFF-4966-8FBB-FB154A84687B}" type="presOf" srcId="{ECB44DEA-C198-4AEC-BBB6-107AF29044B5}" destId="{5ED4FD10-ABB5-4265-B24D-AD9CFDD543E7}" srcOrd="0" destOrd="0" presId="urn:microsoft.com/office/officeart/2005/8/layout/hProcess11"/>
    <dgm:cxn modelId="{8F244B43-D305-41D0-AA20-F643CC2757C4}" type="presOf" srcId="{24A3986C-0CBC-4C05-B0A3-C8E51C95FD64}" destId="{10503586-A440-4CC3-A35E-96ED2E887BFD}" srcOrd="0" destOrd="0" presId="urn:microsoft.com/office/officeart/2005/8/layout/hProcess11"/>
    <dgm:cxn modelId="{48EB364A-B46D-4B84-BE09-E0D6422D6F87}" type="presOf" srcId="{06E7EECF-30E0-4832-841F-2BDBE19FEEC2}" destId="{0D13C080-0B79-4553-905E-1094C14D0248}" srcOrd="0" destOrd="0" presId="urn:microsoft.com/office/officeart/2005/8/layout/hProcess11"/>
    <dgm:cxn modelId="{85AAE37B-CD34-49D2-B3B3-92DAB09B38E4}" srcId="{ECB44DEA-C198-4AEC-BBB6-107AF29044B5}" destId="{06E7EECF-30E0-4832-841F-2BDBE19FEEC2}" srcOrd="0" destOrd="0" parTransId="{6EC3DD92-8E6F-4949-98C3-604C5BA80F5E}" sibTransId="{07839295-A10E-46A0-B787-F3048537AF55}"/>
    <dgm:cxn modelId="{01739388-9652-4757-9AA9-A917A226757F}" srcId="{ECB44DEA-C198-4AEC-BBB6-107AF29044B5}" destId="{96172732-E950-4FB7-A264-7B2BC3529950}" srcOrd="3" destOrd="0" parTransId="{E8ACD137-37DC-4BE6-B126-1AF3934B75CA}" sibTransId="{F69909DD-3B9B-44B6-B83B-BC139C702B71}"/>
    <dgm:cxn modelId="{B0276297-8976-4520-A032-0BF762B9BB8D}" srcId="{ECB44DEA-C198-4AEC-BBB6-107AF29044B5}" destId="{EC9A0CB3-1EB2-4D93-9425-68840E7EC318}" srcOrd="2" destOrd="0" parTransId="{17800B9E-BF41-486E-9708-50D6162E1C27}" sibTransId="{983E5808-3EE5-4F94-A1F5-94DB94546F5E}"/>
    <dgm:cxn modelId="{766398B2-7CDD-4DA4-9DB0-2406EC79FDDA}" type="presOf" srcId="{EC9A0CB3-1EB2-4D93-9425-68840E7EC318}" destId="{471F46F6-2A37-4569-8CE8-CAD87748A370}" srcOrd="0" destOrd="0" presId="urn:microsoft.com/office/officeart/2005/8/layout/hProcess11"/>
    <dgm:cxn modelId="{385AC6B7-FCA9-4FF4-88B8-FD74274248B9}" type="presOf" srcId="{96172732-E950-4FB7-A264-7B2BC3529950}" destId="{2F412233-5B6E-4D33-B6E4-3356F49C76F4}" srcOrd="0" destOrd="0" presId="urn:microsoft.com/office/officeart/2005/8/layout/hProcess11"/>
    <dgm:cxn modelId="{DEAA0BC0-A70F-47D0-8B0B-474189385284}" srcId="{ECB44DEA-C198-4AEC-BBB6-107AF29044B5}" destId="{882504C6-40F2-42B5-899D-13A480C94C88}" srcOrd="5" destOrd="0" parTransId="{A25CFF98-09CA-4AD8-9303-92F18FB2D40E}" sibTransId="{3312DBBE-2BD1-445A-87E4-E25FD2F2D039}"/>
    <dgm:cxn modelId="{C3D546DC-D1A6-4D0D-A987-6A498B241CD8}" srcId="{ECB44DEA-C198-4AEC-BBB6-107AF29044B5}" destId="{76414853-02F7-4AF5-956E-C132EFD6317A}" srcOrd="4" destOrd="0" parTransId="{EE9D905C-9166-4A1E-AC45-090AF44DA37F}" sibTransId="{6A5696E9-E952-402A-B076-F05F45226248}"/>
    <dgm:cxn modelId="{5F4CF5F0-A41C-485F-AFC3-300BDF4241B4}" srcId="{ECB44DEA-C198-4AEC-BBB6-107AF29044B5}" destId="{24A3986C-0CBC-4C05-B0A3-C8E51C95FD64}" srcOrd="1" destOrd="0" parTransId="{54EE337E-5F43-47B9-879D-4D90978C06ED}" sibTransId="{2E193BEC-A78A-47E2-B1D6-03B3ED201C69}"/>
    <dgm:cxn modelId="{7CE463F8-84F6-4914-818F-29B6FB2DE540}" type="presOf" srcId="{76414853-02F7-4AF5-956E-C132EFD6317A}" destId="{1B45C4B6-FE48-4600-9490-44A2497AA85A}" srcOrd="0" destOrd="0" presId="urn:microsoft.com/office/officeart/2005/8/layout/hProcess11"/>
    <dgm:cxn modelId="{65342088-81A7-459F-8A77-D98C3C167640}" type="presParOf" srcId="{5ED4FD10-ABB5-4265-B24D-AD9CFDD543E7}" destId="{E6A9A7B0-6474-45B8-A9AD-7FA0EF57739B}" srcOrd="0" destOrd="0" presId="urn:microsoft.com/office/officeart/2005/8/layout/hProcess11"/>
    <dgm:cxn modelId="{CDB3D134-D1D4-474E-92AF-7AA99BBB74D2}" type="presParOf" srcId="{5ED4FD10-ABB5-4265-B24D-AD9CFDD543E7}" destId="{028BD9CC-15C5-4512-B25F-8E85FC74FED5}" srcOrd="1" destOrd="0" presId="urn:microsoft.com/office/officeart/2005/8/layout/hProcess11"/>
    <dgm:cxn modelId="{89BD5DF2-C12F-4CC3-B71F-5216035AA063}" type="presParOf" srcId="{028BD9CC-15C5-4512-B25F-8E85FC74FED5}" destId="{811E4FE2-3E68-4B5D-8CF1-D92A0B420FAB}" srcOrd="0" destOrd="0" presId="urn:microsoft.com/office/officeart/2005/8/layout/hProcess11"/>
    <dgm:cxn modelId="{90001FA7-F55B-4E29-9EB0-CB35131653FD}" type="presParOf" srcId="{811E4FE2-3E68-4B5D-8CF1-D92A0B420FAB}" destId="{0D13C080-0B79-4553-905E-1094C14D0248}" srcOrd="0" destOrd="0" presId="urn:microsoft.com/office/officeart/2005/8/layout/hProcess11"/>
    <dgm:cxn modelId="{3E6DC0E2-6825-40D7-9829-81ABEB54EB25}" type="presParOf" srcId="{811E4FE2-3E68-4B5D-8CF1-D92A0B420FAB}" destId="{A63A2F58-24AD-48FE-AFB4-96541CEDACDC}" srcOrd="1" destOrd="0" presId="urn:microsoft.com/office/officeart/2005/8/layout/hProcess11"/>
    <dgm:cxn modelId="{9809ED66-554A-4007-AA08-BF3DAF656AC8}" type="presParOf" srcId="{811E4FE2-3E68-4B5D-8CF1-D92A0B420FAB}" destId="{DD53A653-1DA9-4E48-9E18-A76CA5F29E58}" srcOrd="2" destOrd="0" presId="urn:microsoft.com/office/officeart/2005/8/layout/hProcess11"/>
    <dgm:cxn modelId="{6FE5A035-4E96-44D6-94EE-1690F72D8B4A}" type="presParOf" srcId="{028BD9CC-15C5-4512-B25F-8E85FC74FED5}" destId="{86C9C514-7D55-440C-B10C-8ACA1C80F078}" srcOrd="1" destOrd="0" presId="urn:microsoft.com/office/officeart/2005/8/layout/hProcess11"/>
    <dgm:cxn modelId="{96BC52AB-CCE0-4D79-B343-01C204344058}" type="presParOf" srcId="{028BD9CC-15C5-4512-B25F-8E85FC74FED5}" destId="{175C338F-8287-4196-92B7-922ABF958025}" srcOrd="2" destOrd="0" presId="urn:microsoft.com/office/officeart/2005/8/layout/hProcess11"/>
    <dgm:cxn modelId="{1450DFCF-E3A5-4A41-9799-72A8E832FA4B}" type="presParOf" srcId="{175C338F-8287-4196-92B7-922ABF958025}" destId="{10503586-A440-4CC3-A35E-96ED2E887BFD}" srcOrd="0" destOrd="0" presId="urn:microsoft.com/office/officeart/2005/8/layout/hProcess11"/>
    <dgm:cxn modelId="{682C56A5-D08B-4FFA-B98C-7327E37ED9F6}" type="presParOf" srcId="{175C338F-8287-4196-92B7-922ABF958025}" destId="{A8C1EEC5-EF77-4C32-BFA6-ED435F05A780}" srcOrd="1" destOrd="0" presId="urn:microsoft.com/office/officeart/2005/8/layout/hProcess11"/>
    <dgm:cxn modelId="{A93F5B2E-DBAA-4177-8026-DB5E86FE36D8}" type="presParOf" srcId="{175C338F-8287-4196-92B7-922ABF958025}" destId="{C71B488F-0520-4BF6-8F59-B10EC1B75305}" srcOrd="2" destOrd="0" presId="urn:microsoft.com/office/officeart/2005/8/layout/hProcess11"/>
    <dgm:cxn modelId="{E204F4CC-8F7E-4E48-9DAA-391C8A581570}" type="presParOf" srcId="{028BD9CC-15C5-4512-B25F-8E85FC74FED5}" destId="{4DF1C713-0A9B-4A06-8652-75431A4A5E71}" srcOrd="3" destOrd="0" presId="urn:microsoft.com/office/officeart/2005/8/layout/hProcess11"/>
    <dgm:cxn modelId="{B94A9577-EDF0-447B-90EA-64C07D749C2D}" type="presParOf" srcId="{028BD9CC-15C5-4512-B25F-8E85FC74FED5}" destId="{7EBFF3BE-3FCD-4E63-AC1C-BAE891471EAD}" srcOrd="4" destOrd="0" presId="urn:microsoft.com/office/officeart/2005/8/layout/hProcess11"/>
    <dgm:cxn modelId="{F9756F46-0E61-424C-963D-D4829B3DEC78}" type="presParOf" srcId="{7EBFF3BE-3FCD-4E63-AC1C-BAE891471EAD}" destId="{471F46F6-2A37-4569-8CE8-CAD87748A370}" srcOrd="0" destOrd="0" presId="urn:microsoft.com/office/officeart/2005/8/layout/hProcess11"/>
    <dgm:cxn modelId="{D89A008F-CF10-4FCD-9CE4-A116B5099003}" type="presParOf" srcId="{7EBFF3BE-3FCD-4E63-AC1C-BAE891471EAD}" destId="{11DC6C4A-62A4-49E9-AD41-7A7A618611A3}" srcOrd="1" destOrd="0" presId="urn:microsoft.com/office/officeart/2005/8/layout/hProcess11"/>
    <dgm:cxn modelId="{167E40B1-D70E-449A-949D-9C31DD25EAF5}" type="presParOf" srcId="{7EBFF3BE-3FCD-4E63-AC1C-BAE891471EAD}" destId="{33E7921A-AF89-402A-8756-3481F3E28228}" srcOrd="2" destOrd="0" presId="urn:microsoft.com/office/officeart/2005/8/layout/hProcess11"/>
    <dgm:cxn modelId="{F9937CED-2DD2-4146-A51A-F78AC62B081D}" type="presParOf" srcId="{028BD9CC-15C5-4512-B25F-8E85FC74FED5}" destId="{5667E536-6AB0-40DB-8DA1-FD13C707CC51}" srcOrd="5" destOrd="0" presId="urn:microsoft.com/office/officeart/2005/8/layout/hProcess11"/>
    <dgm:cxn modelId="{216663FB-5720-46DC-AB29-6A0AFE09CB18}" type="presParOf" srcId="{028BD9CC-15C5-4512-B25F-8E85FC74FED5}" destId="{348D7F76-2EDC-44FA-B9CC-CF80C6B0C77F}" srcOrd="6" destOrd="0" presId="urn:microsoft.com/office/officeart/2005/8/layout/hProcess11"/>
    <dgm:cxn modelId="{6BCE2B3C-FDF7-4A8F-9CFD-AD7AA3E5AA8A}" type="presParOf" srcId="{348D7F76-2EDC-44FA-B9CC-CF80C6B0C77F}" destId="{2F412233-5B6E-4D33-B6E4-3356F49C76F4}" srcOrd="0" destOrd="0" presId="urn:microsoft.com/office/officeart/2005/8/layout/hProcess11"/>
    <dgm:cxn modelId="{3A6FF30E-EB3D-4FEB-B206-937C14C55A25}" type="presParOf" srcId="{348D7F76-2EDC-44FA-B9CC-CF80C6B0C77F}" destId="{D7CB2E13-B2FE-4AD1-9FBA-813D0DAE8BB3}" srcOrd="1" destOrd="0" presId="urn:microsoft.com/office/officeart/2005/8/layout/hProcess11"/>
    <dgm:cxn modelId="{50EE7883-9CFD-43B7-A62E-F46527D23380}" type="presParOf" srcId="{348D7F76-2EDC-44FA-B9CC-CF80C6B0C77F}" destId="{0A315A5E-4F1E-4C64-964D-8D02F1AB23FE}" srcOrd="2" destOrd="0" presId="urn:microsoft.com/office/officeart/2005/8/layout/hProcess11"/>
    <dgm:cxn modelId="{A2A0C856-5D29-4D10-8703-3DDC77722021}" type="presParOf" srcId="{028BD9CC-15C5-4512-B25F-8E85FC74FED5}" destId="{1745E3A5-1D70-4480-A6FB-461B3CA72F46}" srcOrd="7" destOrd="0" presId="urn:microsoft.com/office/officeart/2005/8/layout/hProcess11"/>
    <dgm:cxn modelId="{A27A2A3C-BE77-4876-99A3-2EE22B2B697B}" type="presParOf" srcId="{028BD9CC-15C5-4512-B25F-8E85FC74FED5}" destId="{6BB47BB7-8743-47A3-80C1-DC4228D62A30}" srcOrd="8" destOrd="0" presId="urn:microsoft.com/office/officeart/2005/8/layout/hProcess11"/>
    <dgm:cxn modelId="{FA701821-D817-4324-A5A6-F30FD172C5E2}" type="presParOf" srcId="{6BB47BB7-8743-47A3-80C1-DC4228D62A30}" destId="{1B45C4B6-FE48-4600-9490-44A2497AA85A}" srcOrd="0" destOrd="0" presId="urn:microsoft.com/office/officeart/2005/8/layout/hProcess11"/>
    <dgm:cxn modelId="{A91F3A75-B88A-49BA-8438-1C008DE34903}" type="presParOf" srcId="{6BB47BB7-8743-47A3-80C1-DC4228D62A30}" destId="{F4BD07E3-A5D8-4170-B9E5-9129E50ED2DA}" srcOrd="1" destOrd="0" presId="urn:microsoft.com/office/officeart/2005/8/layout/hProcess11"/>
    <dgm:cxn modelId="{40BD4AD9-9721-47F4-8CFB-2BA70D1265D2}" type="presParOf" srcId="{6BB47BB7-8743-47A3-80C1-DC4228D62A30}" destId="{BA634963-EDB5-4333-9207-2FDEA79C343C}" srcOrd="2" destOrd="0" presId="urn:microsoft.com/office/officeart/2005/8/layout/hProcess11"/>
    <dgm:cxn modelId="{1D03032A-36A3-49CA-BE2C-E328E75DDAF0}" type="presParOf" srcId="{028BD9CC-15C5-4512-B25F-8E85FC74FED5}" destId="{77D6DA1E-CDEA-4519-997B-2F6962662DEF}" srcOrd="9" destOrd="0" presId="urn:microsoft.com/office/officeart/2005/8/layout/hProcess11"/>
    <dgm:cxn modelId="{9E25F8B8-4366-4E65-B21C-81B945ECBA68}" type="presParOf" srcId="{028BD9CC-15C5-4512-B25F-8E85FC74FED5}" destId="{CB878DAC-BF5E-4A57-99DF-6612FAEE64B3}" srcOrd="10" destOrd="0" presId="urn:microsoft.com/office/officeart/2005/8/layout/hProcess11"/>
    <dgm:cxn modelId="{256F59D9-C092-4AFF-8082-362C04A89409}" type="presParOf" srcId="{CB878DAC-BF5E-4A57-99DF-6612FAEE64B3}" destId="{8640DA46-7B32-4AAC-9421-A3AED84EF59A}" srcOrd="0" destOrd="0" presId="urn:microsoft.com/office/officeart/2005/8/layout/hProcess11"/>
    <dgm:cxn modelId="{8FF56C2B-3482-423D-8CD6-3C78778AE693}" type="presParOf" srcId="{CB878DAC-BF5E-4A57-99DF-6612FAEE64B3}" destId="{2D5BDA58-9778-4D2C-BA2E-C70F8AD9F404}" srcOrd="1" destOrd="0" presId="urn:microsoft.com/office/officeart/2005/8/layout/hProcess11"/>
    <dgm:cxn modelId="{44D052A3-35F9-4571-A5AD-12CE7CEC913F}" type="presParOf" srcId="{CB878DAC-BF5E-4A57-99DF-6612FAEE64B3}" destId="{1EEB359D-7493-47B2-A673-7A422FE18DA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9A7B0-6474-45B8-A9AD-7FA0EF57739B}">
      <dsp:nvSpPr>
        <dsp:cNvPr id="0" name=""/>
        <dsp:cNvSpPr/>
      </dsp:nvSpPr>
      <dsp:spPr>
        <a:xfrm>
          <a:off x="0" y="1625600"/>
          <a:ext cx="11757891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3C080-0B79-4553-905E-1094C14D0248}">
      <dsp:nvSpPr>
        <dsp:cNvPr id="0" name=""/>
        <dsp:cNvSpPr/>
      </dsp:nvSpPr>
      <dsp:spPr>
        <a:xfrm>
          <a:off x="138029" y="921596"/>
          <a:ext cx="1357284" cy="965519"/>
        </a:xfrm>
        <a:prstGeom prst="rect">
          <a:avLst/>
        </a:prstGeom>
        <a:solidFill>
          <a:schemeClr val="tx2">
            <a:lumMod val="50000"/>
            <a:lumOff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Organization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&amp;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138029" y="921596"/>
        <a:ext cx="1357284" cy="965519"/>
      </dsp:txXfrm>
    </dsp:sp>
    <dsp:sp modelId="{A63A2F58-24AD-48FE-AFB4-96541CEDACDC}">
      <dsp:nvSpPr>
        <dsp:cNvPr id="0" name=""/>
        <dsp:cNvSpPr/>
      </dsp:nvSpPr>
      <dsp:spPr>
        <a:xfrm>
          <a:off x="716263" y="2438400"/>
          <a:ext cx="541866" cy="541866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03586-A440-4CC3-A35E-96ED2E887BFD}">
      <dsp:nvSpPr>
        <dsp:cNvPr id="0" name=""/>
        <dsp:cNvSpPr/>
      </dsp:nvSpPr>
      <dsp:spPr>
        <a:xfrm>
          <a:off x="1580719" y="923021"/>
          <a:ext cx="1356810" cy="964804"/>
        </a:xfrm>
        <a:prstGeom prst="rect">
          <a:avLst/>
        </a:prstGeom>
        <a:solidFill>
          <a:schemeClr val="accent2">
            <a:lumMod val="60000"/>
            <a:lumOff val="4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2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Git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580719" y="923021"/>
        <a:ext cx="1356810" cy="964804"/>
      </dsp:txXfrm>
    </dsp:sp>
    <dsp:sp modelId="{A8C1EEC5-EF77-4C32-BFA6-ED435F05A780}">
      <dsp:nvSpPr>
        <dsp:cNvPr id="0" name=""/>
        <dsp:cNvSpPr/>
      </dsp:nvSpPr>
      <dsp:spPr>
        <a:xfrm>
          <a:off x="2073647" y="2438400"/>
          <a:ext cx="541866" cy="54186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F46F6-2A37-4569-8CE8-CAD87748A370}">
      <dsp:nvSpPr>
        <dsp:cNvPr id="0" name=""/>
        <dsp:cNvSpPr/>
      </dsp:nvSpPr>
      <dsp:spPr>
        <a:xfrm>
          <a:off x="3038352" y="919759"/>
          <a:ext cx="1356810" cy="964804"/>
        </a:xfrm>
        <a:prstGeom prst="rect">
          <a:avLst/>
        </a:prstGeom>
        <a:solidFill>
          <a:schemeClr val="accent3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3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Python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 Part1)</a:t>
          </a:r>
        </a:p>
      </dsp:txBody>
      <dsp:txXfrm>
        <a:off x="3038352" y="919759"/>
        <a:ext cx="1356810" cy="964804"/>
      </dsp:txXfrm>
    </dsp:sp>
    <dsp:sp modelId="{11DC6C4A-62A4-49E9-AD41-7A7A618611A3}">
      <dsp:nvSpPr>
        <dsp:cNvPr id="0" name=""/>
        <dsp:cNvSpPr/>
      </dsp:nvSpPr>
      <dsp:spPr>
        <a:xfrm>
          <a:off x="3519237" y="2438400"/>
          <a:ext cx="541866" cy="541866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12233-5B6E-4D33-B6E4-3356F49C76F4}">
      <dsp:nvSpPr>
        <dsp:cNvPr id="0" name=""/>
        <dsp:cNvSpPr/>
      </dsp:nvSpPr>
      <dsp:spPr>
        <a:xfrm>
          <a:off x="4497067" y="918296"/>
          <a:ext cx="1317924" cy="964804"/>
        </a:xfrm>
        <a:prstGeom prst="rect">
          <a:avLst/>
        </a:prstGeom>
        <a:solidFill>
          <a:schemeClr val="accent3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3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Python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 Part 2)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497067" y="918296"/>
        <a:ext cx="1317924" cy="964804"/>
      </dsp:txXfrm>
    </dsp:sp>
    <dsp:sp modelId="{D7CB2E13-B2FE-4AD1-9FBA-813D0DAE8BB3}">
      <dsp:nvSpPr>
        <dsp:cNvPr id="0" name=""/>
        <dsp:cNvSpPr/>
      </dsp:nvSpPr>
      <dsp:spPr>
        <a:xfrm>
          <a:off x="4933740" y="2438400"/>
          <a:ext cx="541866" cy="541866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5C4B6-FE48-4600-9490-44A2497AA85A}">
      <dsp:nvSpPr>
        <dsp:cNvPr id="0" name=""/>
        <dsp:cNvSpPr/>
      </dsp:nvSpPr>
      <dsp:spPr>
        <a:xfrm>
          <a:off x="5897876" y="913711"/>
          <a:ext cx="1263604" cy="964804"/>
        </a:xfrm>
        <a:prstGeom prst="rect">
          <a:avLst/>
        </a:prstGeom>
        <a:solidFill>
          <a:schemeClr val="accent5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5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Best Practices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897876" y="913711"/>
        <a:ext cx="1263604" cy="964804"/>
      </dsp:txXfrm>
    </dsp:sp>
    <dsp:sp modelId="{F4BD07E3-A5D8-4170-B9E5-9129E50ED2DA}">
      <dsp:nvSpPr>
        <dsp:cNvPr id="0" name=""/>
        <dsp:cNvSpPr/>
      </dsp:nvSpPr>
      <dsp:spPr>
        <a:xfrm>
          <a:off x="6339621" y="2438400"/>
          <a:ext cx="541866" cy="541866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0DA46-7B32-4AAC-9421-A3AED84EF59A}">
      <dsp:nvSpPr>
        <dsp:cNvPr id="0" name=""/>
        <dsp:cNvSpPr/>
      </dsp:nvSpPr>
      <dsp:spPr>
        <a:xfrm>
          <a:off x="10166347" y="573235"/>
          <a:ext cx="1263604" cy="964804"/>
        </a:xfrm>
        <a:prstGeom prst="rect">
          <a:avLst/>
        </a:prstGeom>
        <a:solidFill>
          <a:srgbClr val="F99B99">
            <a:alpha val="4980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12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review /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 </a:t>
          </a:r>
        </a:p>
      </dsp:txBody>
      <dsp:txXfrm>
        <a:off x="10166347" y="573235"/>
        <a:ext cx="1263604" cy="964804"/>
      </dsp:txXfrm>
    </dsp:sp>
    <dsp:sp modelId="{2D5BDA58-9778-4D2C-BA2E-C70F8AD9F404}">
      <dsp:nvSpPr>
        <dsp:cNvPr id="0" name=""/>
        <dsp:cNvSpPr/>
      </dsp:nvSpPr>
      <dsp:spPr>
        <a:xfrm>
          <a:off x="10462818" y="2430575"/>
          <a:ext cx="541866" cy="541866"/>
        </a:xfrm>
        <a:prstGeom prst="ellipse">
          <a:avLst/>
        </a:prstGeom>
        <a:solidFill>
          <a:srgbClr val="F99B9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0C7FD-6754-7996-FDCB-262E071B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D2FD00-F5EF-4350-6FC5-405F9A671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27775-DB41-C9E9-17B9-DE207740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361CE-A2C1-5A74-2D53-47B5D8DD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F6B57-2A99-D541-679E-ACC0992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6521C-29E2-C61C-BF48-4799DE1C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AAE805-C13E-CEFE-7975-9B61E3A1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852BC-3C05-AB29-31B3-35DE13EA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546A61-04B5-8B33-D157-1E0DF6AB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8EE33-9493-E77A-4A55-943818B8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B4DE97-CED5-0E95-A23F-84F47BA7A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A0E984-9D9F-8200-7ACD-F4C937576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3317CE-EF8B-6AE2-8DE9-BEF6D891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D2203-2E34-50C9-3AFF-8EDAE958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1A271-5857-C6E3-08B8-8096C445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19C4B-0EDF-D2C9-C4F0-AC2C9471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FDCA2-CD0E-06DE-74C5-352EF4D2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4A60D-9C39-2191-7951-94D79690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1AEDD-8DD1-0C77-2AA7-1F0097C4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E8E195-20FC-EC46-1BA4-331912A1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45332-4FD3-1645-6096-1CEC63DA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17ED92-2233-B4CA-9797-813160C5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ABC46-D281-B5A4-83AD-1D70B37A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B7300-E4E8-019C-F0E1-6501F104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3B333-20FE-82D9-3175-24F9743C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5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C465-944D-D676-3AA3-49D83040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3039-D76C-CA6A-BB05-EFFE8C618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0D9EAB-95C2-C95A-3B88-EF601E7EF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479E88-5943-CA8C-DE37-EA6EAD37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9E8BF5-7488-2BDA-85B8-2318B29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165DB1-D376-DB8C-BBE0-3A5CD764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21C0D-EA50-DF4D-1773-76EDD86A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E9A99D-BBE2-6018-DFF3-DAFF949D8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DF3810-EAD7-E715-D5CC-FF561BBC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17C490-3BDD-7560-EF29-DA3BDD952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4CA1A9-4D51-F782-139C-51EF8F4C4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CD4660-81CF-95E9-BFDC-284E62CC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7FB3D4-75EA-5716-AE46-D953F600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DC9A2F-7AF8-D726-9B94-C10D51FF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173F3-A8B3-EBE5-2C93-5C9EC551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718C68-8C4B-D11A-B376-9B0FA3B7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544141-A9DE-A04F-B68E-E47E6726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0C4F4F-EFD0-79FD-7B85-8F7C7976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B10098-8061-8CD4-01C4-D5F89D2C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8B0674-5078-9640-B5B4-AD42682B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1E2AB9-124D-908F-D695-251BF59C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1BCB0-1D20-80B0-5D7B-DA7AAB52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4C603-B491-5CE3-EAF3-5732CB7C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CAED0-05C2-056F-7E46-D005B277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999ABE-A9A4-7F78-CF75-FF6D2D3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C25D4-2709-BB08-C81F-B4300A2B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A4B0D-5EBD-F611-DE93-F44F574C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C61F3-7AB9-2DA5-BFDF-14622C3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EC2B3D-9172-B682-D466-14970BCA7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625DFB-D6B6-D99B-58F8-A8EFD4232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C84C4C-DC41-9573-0975-43959667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779697-A778-260F-53C9-68177CB8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F28B9D-0B67-F972-5CF6-5603D799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262FE4-31F0-DBEC-3A34-FF96E853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D38A6-C238-33B5-13AA-291367D5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9F8935-FE27-E958-86FE-A1FDFF424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8CD90-1D7D-409D-9985-8EA1B360B9B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481C2-92E3-3784-03EC-35D222E9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9C1DE-EC6A-D135-8CBC-F66EC6A42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C979DFD-1944-13CC-A588-DDE56377D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832179"/>
              </p:ext>
            </p:extLst>
          </p:nvPr>
        </p:nvGraphicFramePr>
        <p:xfrm>
          <a:off x="434109" y="719666"/>
          <a:ext cx="117578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A5D6453D-50C9-272C-8FCF-D0BE1B8A6A94}"/>
              </a:ext>
            </a:extLst>
          </p:cNvPr>
          <p:cNvSpPr/>
          <p:nvPr/>
        </p:nvSpPr>
        <p:spPr>
          <a:xfrm>
            <a:off x="7806905" y="3183146"/>
            <a:ext cx="2769080" cy="491706"/>
          </a:xfrm>
          <a:prstGeom prst="rect">
            <a:avLst/>
          </a:prstGeom>
          <a:solidFill>
            <a:srgbClr val="F5FE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BF516CB-7CA5-FB04-D5D4-6CA95A15042A}"/>
              </a:ext>
            </a:extLst>
          </p:cNvPr>
          <p:cNvSpPr txBox="1"/>
          <p:nvPr/>
        </p:nvSpPr>
        <p:spPr>
          <a:xfrm>
            <a:off x="7806905" y="4287328"/>
            <a:ext cx="2769080" cy="1015663"/>
          </a:xfrm>
          <a:prstGeom prst="rect">
            <a:avLst/>
          </a:prstGeom>
          <a:solidFill>
            <a:srgbClr val="F5FE86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Week 6 - 11</a:t>
            </a:r>
          </a:p>
          <a:p>
            <a:r>
              <a:rPr lang="en-US" sz="2000" dirty="0"/>
              <a:t>Individual hacking sessions</a:t>
            </a:r>
          </a:p>
        </p:txBody>
      </p:sp>
    </p:spTree>
    <p:extLst>
      <p:ext uri="{BB962C8B-B14F-4D97-AF65-F5344CB8AC3E}">
        <p14:creationId xmlns:p14="http://schemas.microsoft.com/office/powerpoint/2010/main" val="384085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3DFA4933-B357-5307-8B39-7DACCCACE6E6}"/>
              </a:ext>
            </a:extLst>
          </p:cNvPr>
          <p:cNvSpPr/>
          <p:nvPr/>
        </p:nvSpPr>
        <p:spPr>
          <a:xfrm>
            <a:off x="1328467" y="2320506"/>
            <a:ext cx="1733910" cy="168215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- </a:t>
            </a:r>
            <a:r>
              <a:rPr lang="en-US" sz="1200" dirty="0" err="1"/>
              <a:t>recomposable</a:t>
            </a:r>
            <a:r>
              <a:rPr lang="en-US" sz="1200" dirty="0"/>
              <a:t> tasks</a:t>
            </a:r>
          </a:p>
          <a:p>
            <a:r>
              <a:rPr lang="en-US" sz="1200" dirty="0"/>
              <a:t>- training</a:t>
            </a:r>
          </a:p>
          <a:p>
            <a:r>
              <a:rPr lang="en-US" sz="1200" dirty="0"/>
              <a:t>- explicit planning</a:t>
            </a:r>
          </a:p>
          <a:p>
            <a:r>
              <a:rPr lang="en-US" sz="1200" dirty="0"/>
              <a:t>  (roles/responsibility)</a:t>
            </a:r>
          </a:p>
          <a:p>
            <a:r>
              <a:rPr lang="en-US" sz="1200" dirty="0"/>
              <a:t>- expectation</a:t>
            </a:r>
          </a:p>
          <a:p>
            <a:r>
              <a:rPr lang="en-US" sz="1200" dirty="0"/>
              <a:t>   management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0BD7E04F-366A-0E22-4AD9-A360F99A728E}"/>
              </a:ext>
            </a:extLst>
          </p:cNvPr>
          <p:cNvSpPr/>
          <p:nvPr/>
        </p:nvSpPr>
        <p:spPr>
          <a:xfrm>
            <a:off x="3858882" y="3408872"/>
            <a:ext cx="1733910" cy="168215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Active Consultation</a:t>
            </a:r>
          </a:p>
          <a:p>
            <a:r>
              <a:rPr lang="en-US" sz="1200" dirty="0"/>
              <a:t>- regular consultation</a:t>
            </a:r>
          </a:p>
          <a:p>
            <a:r>
              <a:rPr lang="en-US" sz="1200" dirty="0"/>
              <a:t>- monitoring /</a:t>
            </a:r>
          </a:p>
          <a:p>
            <a:r>
              <a:rPr lang="en-US" sz="1200" dirty="0"/>
              <a:t>   reminders</a:t>
            </a:r>
          </a:p>
          <a:p>
            <a:r>
              <a:rPr lang="en-US" sz="1200" dirty="0"/>
              <a:t>- tool-based feedback</a:t>
            </a:r>
          </a:p>
          <a:p>
            <a:r>
              <a:rPr lang="en-US" sz="1200" dirty="0"/>
              <a:t>- facilitate knowledge</a:t>
            </a:r>
          </a:p>
          <a:p>
            <a:r>
              <a:rPr lang="en-US" sz="1200" dirty="0"/>
              <a:t>  sharing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E5694D21-64BC-0E53-CD5E-9388C65DA6AA}"/>
              </a:ext>
            </a:extLst>
          </p:cNvPr>
          <p:cNvSpPr/>
          <p:nvPr/>
        </p:nvSpPr>
        <p:spPr>
          <a:xfrm>
            <a:off x="3858882" y="1132936"/>
            <a:ext cx="1733910" cy="168215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Rules</a:t>
            </a:r>
          </a:p>
          <a:p>
            <a:r>
              <a:rPr lang="en-US" sz="1200" dirty="0"/>
              <a:t>- everyone commits</a:t>
            </a:r>
          </a:p>
          <a:p>
            <a:r>
              <a:rPr lang="en-US" sz="1200" dirty="0"/>
              <a:t>- fork early / branch</a:t>
            </a:r>
          </a:p>
          <a:p>
            <a:r>
              <a:rPr lang="en-US" sz="1200" dirty="0"/>
              <a:t>- conventions</a:t>
            </a:r>
          </a:p>
          <a:p>
            <a:r>
              <a:rPr lang="en-US" sz="1200" dirty="0"/>
              <a:t>- pull request deadline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200" dirty="0"/>
              <a:t>improve visibility /</a:t>
            </a:r>
          </a:p>
          <a:p>
            <a:r>
              <a:rPr lang="en-US" sz="1200" dirty="0"/>
              <a:t>     feedback</a:t>
            </a:r>
          </a:p>
          <a:p>
            <a:endParaRPr lang="en-US" dirty="0"/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FDF737EA-27EA-58E6-E6E1-C9929F5DDF1E}"/>
              </a:ext>
            </a:extLst>
          </p:cNvPr>
          <p:cNvSpPr/>
          <p:nvPr/>
        </p:nvSpPr>
        <p:spPr>
          <a:xfrm>
            <a:off x="6389297" y="2320506"/>
            <a:ext cx="1733910" cy="168215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- reflection</a:t>
            </a:r>
          </a:p>
          <a:p>
            <a:r>
              <a:rPr lang="en-US" sz="1200" dirty="0"/>
              <a:t>- code review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8" name="Pfeil: nach rechts gekrümmt 7">
            <a:extLst>
              <a:ext uri="{FF2B5EF4-FFF2-40B4-BE49-F238E27FC236}">
                <a16:creationId xmlns:a16="http://schemas.microsoft.com/office/drawing/2014/main" id="{B5A55193-676A-360A-53A4-B37FCF5D75A0}"/>
              </a:ext>
            </a:extLst>
          </p:cNvPr>
          <p:cNvSpPr/>
          <p:nvPr/>
        </p:nvSpPr>
        <p:spPr>
          <a:xfrm>
            <a:off x="3858882" y="2858937"/>
            <a:ext cx="196682" cy="506084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feil: nach rechts gekrümmt 8">
            <a:extLst>
              <a:ext uri="{FF2B5EF4-FFF2-40B4-BE49-F238E27FC236}">
                <a16:creationId xmlns:a16="http://schemas.microsoft.com/office/drawing/2014/main" id="{064638F4-00B8-5191-DCCF-093DBA268F83}"/>
              </a:ext>
            </a:extLst>
          </p:cNvPr>
          <p:cNvSpPr/>
          <p:nvPr/>
        </p:nvSpPr>
        <p:spPr>
          <a:xfrm rot="10800000">
            <a:off x="5396110" y="2835215"/>
            <a:ext cx="196682" cy="506083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D94FC5F5-4E56-A9B7-E06E-982E3F9D0E69}"/>
              </a:ext>
            </a:extLst>
          </p:cNvPr>
          <p:cNvSpPr/>
          <p:nvPr/>
        </p:nvSpPr>
        <p:spPr>
          <a:xfrm>
            <a:off x="5831455" y="2320505"/>
            <a:ext cx="196682" cy="168215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4796D2-1CA9-EF66-4A7B-110B5F38F5A7}"/>
              </a:ext>
            </a:extLst>
          </p:cNvPr>
          <p:cNvSpPr txBox="1"/>
          <p:nvPr/>
        </p:nvSpPr>
        <p:spPr>
          <a:xfrm>
            <a:off x="1328467" y="4002656"/>
            <a:ext cx="173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preparation phase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2E4CDB-A4D4-5E70-FF54-B54ECBE4679F}"/>
              </a:ext>
            </a:extLst>
          </p:cNvPr>
          <p:cNvSpPr txBox="1"/>
          <p:nvPr/>
        </p:nvSpPr>
        <p:spPr>
          <a:xfrm>
            <a:off x="4097545" y="5134874"/>
            <a:ext cx="173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project phase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8A50D1-4A95-B22C-FCEF-680242D24FC3}"/>
              </a:ext>
            </a:extLst>
          </p:cNvPr>
          <p:cNvSpPr txBox="1"/>
          <p:nvPr/>
        </p:nvSpPr>
        <p:spPr>
          <a:xfrm>
            <a:off x="6389297" y="4002656"/>
            <a:ext cx="173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submission phase</a:t>
            </a:r>
          </a:p>
        </p:txBody>
      </p:sp>
    </p:spTree>
    <p:extLst>
      <p:ext uri="{BB962C8B-B14F-4D97-AF65-F5344CB8AC3E}">
        <p14:creationId xmlns:p14="http://schemas.microsoft.com/office/powerpoint/2010/main" val="259715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laureen thurner</dc:creator>
  <cp:lastModifiedBy>laureen thurner</cp:lastModifiedBy>
  <cp:revision>3</cp:revision>
  <dcterms:created xsi:type="dcterms:W3CDTF">2024-03-16T17:23:24Z</dcterms:created>
  <dcterms:modified xsi:type="dcterms:W3CDTF">2024-03-25T10:19:08Z</dcterms:modified>
</cp:coreProperties>
</file>