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FC594-9BA8-D883-3799-EA95C1D2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E12286-5026-98E2-0D56-AA35D1C4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A21E5-E4D1-3FC5-6E14-506FEBED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49009-5FE2-0FBC-9728-A8ECFBFF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6FB6AF-AD45-9C5D-A911-534CCF01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3291-7DA9-886A-B96C-A466BFB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41522-BDD8-54BE-442C-18B08CE3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ADE13-0916-B170-F642-A1BE80E9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F710F-1B05-F63A-1DB2-C9E79986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6B69A-3976-FD17-60C3-C364CF2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E7E0F4-6D68-C839-FEA3-D1E25F0E9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E9532-EB1C-A4CF-458B-7058E769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F53F3-68EE-91DD-1DED-5B2BCF45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079409-EF36-33DA-39E1-E0A6EFD7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974C0-D7BB-0235-8ED4-8CF970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EAD2D-940C-F859-3D2F-F9087BE5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59B61-14E0-9FEC-C11C-502DE9A0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40E0E-9C80-A7E2-1D08-926A5DA2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5A730-1AB8-9002-71B8-5CE7FC25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7C88E-FC6F-698D-1F48-B96E870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1C95-FD0B-3C18-C823-EB84A3A5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993BA-1E5D-2F97-AF89-EFA7AA3D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57E43-7BA0-3177-FD3A-FC913F30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533AF-973D-C623-917C-4EB514C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BB74D-037C-C5AD-2B75-EB66D80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79A6A-8755-301C-D82A-E21C1174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E4735-61A9-FDAD-C964-DD02869B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4041AC-51A2-00FF-0734-46E1206F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4FBCD4-1E28-F7B4-69A4-9A6B2A38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2517B-695E-0FA8-417D-77B8503E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0D6C9-D28F-3F29-EB0A-200B7682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04372-05CB-6246-669F-E56F4B31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0FA41-552B-E478-135A-F92FEA0E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F46BA1-47A4-ABB5-EACF-89930487C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604298-DB96-7367-7728-A42D87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16A4B-9DF3-A180-F957-CE78FA025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5F2CA8-FFE0-54A0-35FD-E8193D44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8245E5-4B73-2377-6107-94A2252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722B3-442F-0FC5-D01A-0DA8896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C40CD-3AFE-F3B2-16B8-2A02087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E9117-558D-A794-BC19-DEB3F5BB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5D20A1-CD6D-BA98-D6C3-EB6698EF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BF2960-AE5A-73A4-582C-61A4290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D51A60-CC5F-8D1F-7BFC-B307738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FBA95B-2648-ED6A-E4F7-2C4055C8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1D39E4-DF72-E88B-CCAA-886120A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239E-61B7-F7F0-A394-74F1C3EC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CDED6-625F-C835-DC79-321D6D08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FCCB4-8A25-F5E9-D382-C18B9150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FF0E72-8AD0-A39D-D385-AD2BC920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056B2-02DF-E151-3BB7-EAB6889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D4B79-857C-61D7-D662-0087C6B6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11DF-19FA-6B3D-FCCF-53C328C2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0F03AB-978D-FF17-B13F-7EC1DA074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F7EAE-6E8B-95C3-8CCF-364677F2B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C1A67-98D3-F23D-A9FB-93C10EE0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32449-683E-1BAE-A916-5C1D68F3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33F49-B432-8855-B822-EA6D3388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66716-B34A-D513-D7CD-7B2CE231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F6032F-293E-9F80-54E0-082A567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15B5C-0CEB-7441-D80F-3E13A7917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7859C-EBC4-4B3C-82EB-3B2852FCB98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9C421-857A-159D-251A-76EE5E895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968F2-8EB5-2C87-880D-CDAF1D420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84480" y="1440154"/>
            <a:ext cx="213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411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379499" y="1382630"/>
            <a:ext cx="256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33CC"/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028660" y="1910269"/>
            <a:ext cx="218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CC99"/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58029" y="3184379"/>
            <a:ext cx="241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20522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04088" y="1440154"/>
            <a:ext cx="221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411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384543" y="1382630"/>
            <a:ext cx="255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33CC"/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7959916" y="1910269"/>
            <a:ext cx="225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58029" y="3184379"/>
            <a:ext cx="241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32840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84480" y="1440154"/>
            <a:ext cx="213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42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512829" y="1382630"/>
            <a:ext cx="242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028660" y="1910269"/>
            <a:ext cx="218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76351" y="3184379"/>
            <a:ext cx="239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15010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13232" y="1440154"/>
            <a:ext cx="220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374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512829" y="1382630"/>
            <a:ext cx="242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7959916" y="1910269"/>
            <a:ext cx="225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70603" y="3184379"/>
            <a:ext cx="240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184156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84480" y="1440154"/>
            <a:ext cx="213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639312" y="3145039"/>
            <a:ext cx="2450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379499" y="1382630"/>
            <a:ext cx="256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7959916" y="1910269"/>
            <a:ext cx="225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20467" y="3184379"/>
            <a:ext cx="245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20748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84480" y="1440154"/>
            <a:ext cx="213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656768" y="3145039"/>
            <a:ext cx="2432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II) How do I create and modify data items 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590288" y="1382630"/>
            <a:ext cx="235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028660" y="1910269"/>
            <a:ext cx="218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488454" y="3184379"/>
            <a:ext cx="228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15374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Gerit Wagner</cp:lastModifiedBy>
  <cp:revision>10</cp:revision>
  <dcterms:created xsi:type="dcterms:W3CDTF">2024-04-23T06:51:05Z</dcterms:created>
  <dcterms:modified xsi:type="dcterms:W3CDTF">2024-05-03T04:59:05Z</dcterms:modified>
</cp:coreProperties>
</file>