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4660"/>
  </p:normalViewPr>
  <p:slideViewPr>
    <p:cSldViewPr snapToGrid="0">
      <p:cViewPr>
        <p:scale>
          <a:sx n="125" d="100"/>
          <a:sy n="125" d="100"/>
        </p:scale>
        <p:origin x="5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AA251-6FFB-D8AF-71E4-0CACCE350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D5BCFE-C2C3-E354-208C-1195B4E8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D10A8-706A-97C8-1432-F4E67F0F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54643-C4A0-5213-A6C1-E7421BFD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483C6-6CE2-F47A-9A4E-593AFC8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69BD1-D836-5B78-B958-19A8ABB2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232B7A-515C-E3C4-51D6-FAD7A46A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A5A18-4D0C-5337-F221-594DDEEA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86497-59AB-ED46-51EF-B480B35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C4D5-1E1F-9957-0BCD-0D80C65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BFA783-B2B1-2275-AC5A-F278486E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974F5-C527-ED99-E467-1116F91C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0393D-0E4E-09A0-6569-5530D0E1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5CCFB-2D3F-C53F-4B47-B8BD85C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99409-EB8B-66FF-5CCC-D36C3A0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6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8952B-6C04-6E3B-8159-A335E6AD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D2AA-F518-E7AD-C44E-31AA0F6C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867B3-2974-33AC-1E8F-0EF21AF7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BDA4-07E5-3A43-A884-9405378E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04443-D1A9-A21C-B8AF-8369923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5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20155-9729-ACBC-1D3A-929A4E7D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2FCBF-5B91-785F-8F39-94BEB807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EC366-F37B-4F75-0807-302F0AC0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F9CFC-0084-FEB6-2004-F5D8D8D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A1763-9628-1F94-B8A7-08E23A52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1E420-DA96-5852-3741-E43E730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8B2C0-4A4F-1E48-F989-34A50F72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899B0-C005-CB7E-8E33-06A398E2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2ACBB-BC8B-DA9D-8515-AF6F6678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BC35CB-39E9-9076-869A-E7A3ADE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68D4C-B9C0-EEAA-B6F1-B147B2D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FC740-729B-6919-6001-2FD17277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B8322-49B0-6F05-A704-CF95102A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641D0-D4DB-9206-DFA9-4E01C3F6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798454-C420-6589-0582-1B5664D5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F90151-F5BB-970B-289A-93E35D9DE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FDCB29-9826-2022-C249-02D31BB9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35C2B7-D407-7538-EA90-EC2EF41C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6A271-665F-840F-CAAD-1FB621B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0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5ED7-D23D-017C-0A1E-26CC8B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ECDEA-BD38-34F4-02EF-8FBA289F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F9BCC-F17E-5272-53D0-17C16D1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96ABC-95D0-0E99-B9BC-9E1B8DC7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9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F5CFDF-F005-165C-2669-CE0EA56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CAF5B4-E443-C6E1-8002-39CA6F31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DC059-6BA4-BE5C-5805-07D3048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6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14B24-F23A-D682-5AB8-FD909063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DD5C8-D2EF-8113-05F9-1EDF7951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A7165-A563-C27F-4957-A017B29F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5D61B-DD4A-5F23-8BB2-273BB294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54790-4C6D-FE20-9DAB-1E8E025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23461-79C7-7605-8A86-447619FB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74B1D-C094-EA40-0CB3-9A447B69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301B9-F67C-F074-9E53-2C0B53CE5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277F2-E2D0-74DE-2011-9B44242F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F7697-0548-ED6D-DB95-839F74FA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F0E9F-0892-BE23-EAED-0AD59F32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A1B886-3D09-A156-9B05-8968E275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AEF2F-B96A-1F80-B310-FE37BFA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5C2F5B-E8AC-5564-24A9-BF39EAEF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AC3B9-ED06-A766-614C-60666F61F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579A-A712-457B-8961-BBA3ED8DDEFC}" type="datetimeFigureOut">
              <a:rPr lang="en-CA" smtClean="0"/>
              <a:t>2024-04-30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FB7FC-98C2-AE1E-AD78-44C296097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ADB9-4BE7-7772-68E6-6ECF0943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9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BA007C0-EBAC-CA22-FA14-2422F28C02E6}"/>
              </a:ext>
            </a:extLst>
          </p:cNvPr>
          <p:cNvSpPr/>
          <p:nvPr/>
        </p:nvSpPr>
        <p:spPr>
          <a:xfrm>
            <a:off x="1816358" y="547089"/>
            <a:ext cx="2383834" cy="176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Script</a:t>
            </a:r>
            <a:endParaRPr lang="en-US" dirty="0"/>
          </a:p>
          <a:p>
            <a:pPr algn="ctr"/>
            <a:r>
              <a:rPr lang="en-US" dirty="0"/>
              <a:t>An individual Python code file intended to be run directly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A071C8-5C38-F1EF-3AFF-F428EC896000}"/>
              </a:ext>
            </a:extLst>
          </p:cNvPr>
          <p:cNvSpPr/>
          <p:nvPr/>
        </p:nvSpPr>
        <p:spPr>
          <a:xfrm>
            <a:off x="4306835" y="547089"/>
            <a:ext cx="3156758" cy="176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Module</a:t>
            </a:r>
            <a:endParaRPr lang="en-US" dirty="0"/>
          </a:p>
          <a:p>
            <a:pPr algn="ctr"/>
            <a:r>
              <a:rPr lang="en-US" dirty="0"/>
              <a:t>A Python code file intended to be imported into other scripts/modules. Often contains classes, functions, or constants.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B1E31C-FACE-D55D-A5B6-E107404A9BE5}"/>
              </a:ext>
            </a:extLst>
          </p:cNvPr>
          <p:cNvSpPr/>
          <p:nvPr/>
        </p:nvSpPr>
        <p:spPr>
          <a:xfrm>
            <a:off x="7570236" y="547089"/>
            <a:ext cx="3904214" cy="176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Package</a:t>
            </a:r>
            <a:endParaRPr lang="en-US" dirty="0"/>
          </a:p>
          <a:p>
            <a:pPr algn="ctr"/>
            <a:r>
              <a:rPr lang="en-US" dirty="0"/>
              <a:t>A collection of modules that work together to provide certain functionality.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456B53-2266-DDFD-74F7-A0AB7DB34A2B}"/>
              </a:ext>
            </a:extLst>
          </p:cNvPr>
          <p:cNvSpPr txBox="1"/>
          <p:nvPr/>
        </p:nvSpPr>
        <p:spPr>
          <a:xfrm>
            <a:off x="57170" y="597703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code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34E124-04ED-6496-AA78-21021B789822}"/>
              </a:ext>
            </a:extLst>
          </p:cNvPr>
          <p:cNvSpPr txBox="1"/>
          <p:nvPr/>
        </p:nvSpPr>
        <p:spPr>
          <a:xfrm>
            <a:off x="474584" y="2909948"/>
            <a:ext cx="6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A7D010-DE08-8E14-E230-54AF438B81F7}"/>
              </a:ext>
            </a:extLst>
          </p:cNvPr>
          <p:cNvSpPr txBox="1"/>
          <p:nvPr/>
        </p:nvSpPr>
        <p:spPr>
          <a:xfrm>
            <a:off x="1806934" y="2935348"/>
            <a:ext cx="2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python</a:t>
            </a:r>
            <a:r>
              <a:rPr lang="de-DE" dirty="0"/>
              <a:t> script_name.py</a:t>
            </a:r>
            <a:endParaRPr lang="en-CA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26F786-D241-36AD-8887-80764F879517}"/>
              </a:ext>
            </a:extLst>
          </p:cNvPr>
          <p:cNvSpPr txBox="1"/>
          <p:nvPr/>
        </p:nvSpPr>
        <p:spPr>
          <a:xfrm>
            <a:off x="4641487" y="2935348"/>
            <a:ext cx="26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python</a:t>
            </a:r>
            <a:r>
              <a:rPr lang="de-DE" dirty="0"/>
              <a:t> module_name.py</a:t>
            </a:r>
            <a:endParaRPr lang="en-CA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1C4DE3-2372-7219-F362-AD2AF2426531}"/>
              </a:ext>
            </a:extLst>
          </p:cNvPr>
          <p:cNvSpPr txBox="1"/>
          <p:nvPr/>
        </p:nvSpPr>
        <p:spPr>
          <a:xfrm>
            <a:off x="8612802" y="2935348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colrev status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06CB87F2-FD65-EC46-E6D8-EF1C99F2703B}"/>
              </a:ext>
            </a:extLst>
          </p:cNvPr>
          <p:cNvSpPr/>
          <p:nvPr/>
        </p:nvSpPr>
        <p:spPr>
          <a:xfrm rot="5400000">
            <a:off x="4490808" y="757965"/>
            <a:ext cx="216290" cy="533772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B049E7-86C7-1D6A-D833-3B311D937D42}"/>
              </a:ext>
            </a:extLst>
          </p:cNvPr>
          <p:cNvSpPr txBox="1"/>
          <p:nvPr/>
        </p:nvSpPr>
        <p:spPr>
          <a:xfrm>
            <a:off x="2498130" y="3684654"/>
            <a:ext cx="42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absolute or relative path of the Python code file must be provided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3C421362-7690-2470-66A8-13160436FB38}"/>
              </a:ext>
            </a:extLst>
          </p:cNvPr>
          <p:cNvSpPr/>
          <p:nvPr/>
        </p:nvSpPr>
        <p:spPr>
          <a:xfrm rot="16200000" flipV="1">
            <a:off x="8742435" y="2528280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E715540D-6C28-1A25-792D-B5D8F1C36DBD}"/>
              </a:ext>
            </a:extLst>
          </p:cNvPr>
          <p:cNvSpPr/>
          <p:nvPr/>
        </p:nvSpPr>
        <p:spPr>
          <a:xfrm rot="16200000" flipV="1">
            <a:off x="9647502" y="2528280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867E8A-5A27-4F01-2736-2E88D3BA0F9D}"/>
              </a:ext>
            </a:extLst>
          </p:cNvPr>
          <p:cNvSpPr txBox="1"/>
          <p:nvPr/>
        </p:nvSpPr>
        <p:spPr>
          <a:xfrm>
            <a:off x="7676427" y="2419015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name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DA4C33-11D9-FC68-6792-5686F4C8E274}"/>
              </a:ext>
            </a:extLst>
          </p:cNvPr>
          <p:cNvSpPr txBox="1"/>
          <p:nvPr/>
        </p:nvSpPr>
        <p:spPr>
          <a:xfrm>
            <a:off x="9284280" y="2407817"/>
            <a:ext cx="2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command/arguments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A259CC-A151-D897-8C3F-80D493B6EBF4}"/>
              </a:ext>
            </a:extLst>
          </p:cNvPr>
          <p:cNvSpPr txBox="1"/>
          <p:nvPr/>
        </p:nvSpPr>
        <p:spPr>
          <a:xfrm>
            <a:off x="7476530" y="3684654"/>
            <a:ext cx="420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Convenient: no need to know or provide the path where the package is located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7DFCEE30-7471-8DCC-D949-1906917FCACA}"/>
              </a:ext>
            </a:extLst>
          </p:cNvPr>
          <p:cNvSpPr/>
          <p:nvPr/>
        </p:nvSpPr>
        <p:spPr>
          <a:xfrm rot="5400000">
            <a:off x="9469208" y="1632368"/>
            <a:ext cx="216290" cy="358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C09C13C-810D-0DC3-5A8A-B3D836D275BF}"/>
              </a:ext>
            </a:extLst>
          </p:cNvPr>
          <p:cNvSpPr/>
          <p:nvPr/>
        </p:nvSpPr>
        <p:spPr>
          <a:xfrm>
            <a:off x="1816358" y="5583905"/>
            <a:ext cx="9658091" cy="901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directory</a:t>
            </a:r>
            <a:endParaRPr lang="en-US" dirty="0"/>
          </a:p>
          <a:p>
            <a:pPr algn="ctr"/>
            <a:r>
              <a:rPr lang="en-US" dirty="0"/>
              <a:t>An empty directory in which we want to store the data of the review project.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4B91D3E-345D-89C0-F082-F6896927A8F8}"/>
              </a:ext>
            </a:extLst>
          </p:cNvPr>
          <p:cNvCxnSpPr>
            <a:cxnSpLocks/>
          </p:cNvCxnSpPr>
          <p:nvPr/>
        </p:nvCxnSpPr>
        <p:spPr>
          <a:xfrm>
            <a:off x="6645403" y="4434840"/>
            <a:ext cx="0" cy="130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D3C4ECD-632F-D3C0-6F51-E9C92D41518F}"/>
              </a:ext>
            </a:extLst>
          </p:cNvPr>
          <p:cNvSpPr txBox="1"/>
          <p:nvPr/>
        </p:nvSpPr>
        <p:spPr>
          <a:xfrm>
            <a:off x="4523330" y="4812942"/>
            <a:ext cx="215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to add, update or analyze data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5D7DA62-F4C1-336C-917A-A0B818E88492}"/>
              </a:ext>
            </a:extLst>
          </p:cNvPr>
          <p:cNvSpPr/>
          <p:nvPr/>
        </p:nvSpPr>
        <p:spPr>
          <a:xfrm>
            <a:off x="9522067" y="4992748"/>
            <a:ext cx="2156108" cy="3608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Different directories!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DA46C3B-36C1-04CA-CBFE-A45EEAEBEAC5}"/>
              </a:ext>
            </a:extLst>
          </p:cNvPr>
          <p:cNvCxnSpPr>
            <a:cxnSpLocks/>
          </p:cNvCxnSpPr>
          <p:nvPr/>
        </p:nvCxnSpPr>
        <p:spPr>
          <a:xfrm>
            <a:off x="11678175" y="1524000"/>
            <a:ext cx="0" cy="4610100"/>
          </a:xfrm>
          <a:prstGeom prst="straightConnector1">
            <a:avLst/>
          </a:prstGeom>
          <a:ln w="44450">
            <a:headEnd type="stealth"/>
            <a:tailEnd type="stealt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437BE27-EA0A-54B8-D256-76FC238DF808}"/>
              </a:ext>
            </a:extLst>
          </p:cNvPr>
          <p:cNvSpPr txBox="1"/>
          <p:nvPr/>
        </p:nvSpPr>
        <p:spPr>
          <a:xfrm>
            <a:off x="154779" y="5849173"/>
            <a:ext cx="159106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directory</a:t>
            </a:r>
          </a:p>
        </p:txBody>
      </p:sp>
    </p:spTree>
    <p:extLst>
      <p:ext uri="{BB962C8B-B14F-4D97-AF65-F5344CB8AC3E}">
        <p14:creationId xmlns:p14="http://schemas.microsoft.com/office/powerpoint/2010/main" val="22043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3C4ECD-632F-D3C0-6F51-E9C92D41518F}"/>
              </a:ext>
            </a:extLst>
          </p:cNvPr>
          <p:cNvSpPr txBox="1"/>
          <p:nvPr/>
        </p:nvSpPr>
        <p:spPr>
          <a:xfrm>
            <a:off x="2348144" y="892705"/>
            <a:ext cx="3283035" cy="28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colrev/…</a:t>
            </a:r>
          </a:p>
          <a:p>
            <a:pPr>
              <a:lnSpc>
                <a:spcPct val="150000"/>
              </a:lnSpc>
            </a:pPr>
            <a:r>
              <a:rPr lang="en-US" dirty="0"/>
              <a:t>docs/..</a:t>
            </a:r>
          </a:p>
          <a:p>
            <a:pPr>
              <a:lnSpc>
                <a:spcPct val="150000"/>
              </a:lnSpc>
            </a:pPr>
            <a:r>
              <a:rPr lang="en-US" dirty="0"/>
              <a:t>tests/..</a:t>
            </a:r>
          </a:p>
          <a:p>
            <a:pPr>
              <a:lnSpc>
                <a:spcPct val="150000"/>
              </a:lnSpc>
            </a:pPr>
            <a:r>
              <a:rPr lang="en-US" dirty="0"/>
              <a:t>README.md</a:t>
            </a:r>
          </a:p>
          <a:p>
            <a:pPr>
              <a:lnSpc>
                <a:spcPct val="150000"/>
              </a:lnSpc>
            </a:pPr>
            <a:r>
              <a:rPr lang="en-US" dirty="0"/>
              <a:t>LICENSE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pyproject.toml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78B894-4C94-DA5E-4142-1E3778FB11D0}"/>
              </a:ext>
            </a:extLst>
          </p:cNvPr>
          <p:cNvSpPr txBox="1"/>
          <p:nvPr/>
        </p:nvSpPr>
        <p:spPr>
          <a:xfrm>
            <a:off x="2388840" y="317173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(directories and files)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AF0EC-1EF6-E68A-10ED-CDB3CB758B0F}"/>
              </a:ext>
            </a:extLst>
          </p:cNvPr>
          <p:cNvSpPr txBox="1"/>
          <p:nvPr/>
        </p:nvSpPr>
        <p:spPr>
          <a:xfrm>
            <a:off x="6112424" y="892706"/>
            <a:ext cx="328303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tool.poetry</a:t>
            </a:r>
            <a:r>
              <a:rPr lang="en-US" dirty="0"/>
              <a:t>]</a:t>
            </a:r>
          </a:p>
          <a:p>
            <a:r>
              <a:rPr lang="en-US" dirty="0"/>
              <a:t>name = “colrev”</a:t>
            </a:r>
          </a:p>
          <a:p>
            <a:r>
              <a:rPr lang="en-US" dirty="0"/>
              <a:t>version = “0.12.2”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tool.poetry.scripts</a:t>
            </a:r>
            <a:r>
              <a:rPr lang="en-US" dirty="0"/>
              <a:t>]</a:t>
            </a:r>
          </a:p>
          <a:p>
            <a:r>
              <a:rPr lang="en-US" dirty="0"/>
              <a:t>colrev = “</a:t>
            </a:r>
            <a:r>
              <a:rPr lang="en-US" dirty="0" err="1"/>
              <a:t>colrev.ui_cli.cli:main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tool.poetry.dependencies</a:t>
            </a:r>
            <a:r>
              <a:rPr lang="en-US" dirty="0"/>
              <a:t>]</a:t>
            </a:r>
          </a:p>
          <a:p>
            <a:r>
              <a:rPr lang="en-US" dirty="0"/>
              <a:t>requests = “&lt;2.32.0”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75BD3EF-DE5D-61AD-1849-5C668843170E}"/>
              </a:ext>
            </a:extLst>
          </p:cNvPr>
          <p:cNvCxnSpPr>
            <a:stCxn id="5" idx="1"/>
          </p:cNvCxnSpPr>
          <p:nvPr/>
        </p:nvCxnSpPr>
        <p:spPr>
          <a:xfrm flipH="1">
            <a:off x="3967219" y="2323867"/>
            <a:ext cx="2145205" cy="86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C462A9-2D38-DCAC-84AD-CC801B01BB1A}"/>
              </a:ext>
            </a:extLst>
          </p:cNvPr>
          <p:cNvSpPr txBox="1"/>
          <p:nvPr/>
        </p:nvSpPr>
        <p:spPr>
          <a:xfrm>
            <a:off x="6112424" y="317173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configuration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5A0F6FB-0B1F-A3E5-7602-F31CC1183BBE}"/>
              </a:ext>
            </a:extLst>
          </p:cNvPr>
          <p:cNvSpPr txBox="1"/>
          <p:nvPr/>
        </p:nvSpPr>
        <p:spPr>
          <a:xfrm>
            <a:off x="4407712" y="4031890"/>
            <a:ext cx="334740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Package management with pip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5EC5B07-9252-7E61-7331-F12068AF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13772"/>
              </p:ext>
            </p:extLst>
          </p:nvPr>
        </p:nvGraphicFramePr>
        <p:xfrm>
          <a:off x="1363365" y="4417387"/>
          <a:ext cx="94361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760">
                  <a:extLst>
                    <a:ext uri="{9D8B030D-6E8A-4147-A177-3AD203B41FA5}">
                      <a16:colId xmlns:a16="http://schemas.microsoft.com/office/drawing/2014/main" val="1816985733"/>
                    </a:ext>
                  </a:extLst>
                </a:gridCol>
                <a:gridCol w="6911340">
                  <a:extLst>
                    <a:ext uri="{9D8B030D-6E8A-4147-A177-3AD203B41FA5}">
                      <a16:colId xmlns:a16="http://schemas.microsoft.com/office/drawing/2014/main" val="22527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colrev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colrev package from </a:t>
                      </a:r>
                      <a:r>
                        <a:rPr lang="en-US" noProof="0" dirty="0" err="1"/>
                        <a:t>PyPI</a:t>
                      </a:r>
                      <a:r>
                        <a:rPr lang="en-US" noProof="0" dirty="0"/>
                        <a:t> to </a:t>
                      </a:r>
                      <a:r>
                        <a:rPr lang="en-US" b="1" noProof="0" dirty="0"/>
                        <a:t>use</a:t>
                      </a:r>
                      <a:r>
                        <a:rPr lang="en-US" noProof="0" dirty="0"/>
                        <a:t> the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4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-e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package in the current local directory („.“) to </a:t>
                      </a:r>
                      <a:r>
                        <a:rPr lang="en-US" b="1" noProof="0" dirty="0"/>
                        <a:t>edit</a:t>
                      </a:r>
                      <a:r>
                        <a:rPr lang="en-US" noProof="0" dirty="0"/>
                        <a:t> the package (changes are available instantly without installation)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–e .[</a:t>
                      </a:r>
                      <a:r>
                        <a:rPr lang="en-US" noProof="0" dirty="0" err="1"/>
                        <a:t>dev,docs</a:t>
                      </a:r>
                      <a:r>
                        <a:rPr lang="en-US" noProof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package with the extra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List all packages installed via 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show colrev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Show details on the colrev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9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29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14</cp:revision>
  <dcterms:created xsi:type="dcterms:W3CDTF">2024-04-29T19:03:07Z</dcterms:created>
  <dcterms:modified xsi:type="dcterms:W3CDTF">2024-04-30T05:19:05Z</dcterms:modified>
</cp:coreProperties>
</file>