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B6587-8A1F-3326-89B2-9F1E0A61E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8250C6-D3ED-2263-BB81-323B7FD7D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8640A2-00FB-F364-5F51-17C7FE4C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94C-EA88-46DB-A2BE-CB0A1CF5014C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96F731-FAD2-A7A0-FB6E-12B54A28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17E5D8-FECA-4FAD-B125-E46B6D28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36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3C604-9F97-09A8-E2B2-D4CB132C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2A98AB-F5CC-08E2-2CC2-0E69A3A4A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A53F41-22F3-3B2D-947E-485A4C8D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94C-EA88-46DB-A2BE-CB0A1CF5014C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96A33-6E2F-0626-D242-5C2450CE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797538-A918-73FB-77BB-B214E0DA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41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6CE653-4433-324D-1EAD-55F12D66F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F44ACE-93FB-DC1C-C59C-F38C338DF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CFC1E-D1AD-745C-EBB8-9D8D19CA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94C-EA88-46DB-A2BE-CB0A1CF5014C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5B77C5-CA84-4826-DF6A-7FDDFF9D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F736CD-8D39-1DA1-7509-369A4B45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49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02177-467F-A23F-5E38-B707D5A1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A31BA3-E290-CB3C-4BD3-B44FA755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DF19C7-1622-5A92-704C-3C294895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94C-EA88-46DB-A2BE-CB0A1CF5014C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15EBDE-A49D-D38D-1BDC-C3A4A34D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2FF3DA-CF7B-AB8D-6B0C-2F7D7153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67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11AF7-E86D-A48A-6CCB-65C4CC9D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809C38-E6E7-AE90-DF00-5275A391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F08870-1C3E-F62A-DF39-D8C56BB3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94C-EA88-46DB-A2BE-CB0A1CF5014C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FD7A61-DF2F-74ED-6594-5AC6E0FD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122820-B9DE-D6E8-50B2-062D6AEC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51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84121-294A-8B2B-5BE9-B84C057E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8B5E7F-72E6-7E5F-4FA7-4FB6E065D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8F6A8A-C7A9-E47E-9292-E2E3B2FC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6C033-98EC-0360-58C7-E097F308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94C-EA88-46DB-A2BE-CB0A1CF5014C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7DAD62-BC77-524A-D30B-0E51BA1A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9DDA74-DBB0-E2C2-D40E-F8C3DB7E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20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0175A-7F9D-8FCE-9895-5D047DA7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CD3662-9BF0-FA3C-015F-3CF0FB54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98F654-BD0D-8E15-D41F-2171ACEC2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C1018-6C54-9FDD-4EC0-6E6E56D9F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72E23C-2F11-51F7-95A2-E70CE0A75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0EA1BD-9C57-7B3D-80B3-D3DF28C3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94C-EA88-46DB-A2BE-CB0A1CF5014C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36D1DA-61D9-C47B-8123-0BC1C988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B0B4CA-C383-D3F5-067D-52BA9241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15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F83D1-315F-20C8-AD1E-22FF6483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B28F1F-315B-140B-ED42-C9E1C62C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94C-EA88-46DB-A2BE-CB0A1CF5014C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85074C-658B-4414-7D43-CB913987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0D36E6-AC62-500C-2061-E3CBE741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81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E32B44-B7C7-96EC-0663-5A7D2158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94C-EA88-46DB-A2BE-CB0A1CF5014C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F24685-E950-6E2B-B425-9DDF0B86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58682C-18B1-2BC8-D44F-95BF9FA1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06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BA6ED-850F-B399-0311-E09AAF6A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C29159-BF69-C0ED-7FD9-7D1E4A18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52CB0D-81D0-DDEE-59DC-5B4C370E7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9EA91-531A-077D-685C-BF77660D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94C-EA88-46DB-A2BE-CB0A1CF5014C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6FAA83-5B9A-5FCC-30E5-75164AFA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0B704E-65A8-A59E-767E-5E23A674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95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A555D-BFC4-AAB6-5E2D-57B95D6E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180EC9-048B-0E81-8783-2D373B778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E17AF4-158E-F737-8CFD-F5B33BC18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6478BB-0927-F11A-2631-4F0111F1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94C-EA88-46DB-A2BE-CB0A1CF5014C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1FD1C1-EBC4-804B-2673-9B0D341A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63611B-3445-DA7C-57E4-355C6E6A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46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862711-B715-CFD3-EC6A-E4DF195C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F7A029-FD6D-2C28-E167-EEAE2AEE0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5C83DE-32BA-727C-FC7A-21EEFD878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7994C-EA88-46DB-A2BE-CB0A1CF5014C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B976BB-4D3B-9E09-2828-2402FBDCD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A581C-9364-2E23-BBC3-313329F7D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0E64EB7-A165-1895-4912-B937A13669DE}"/>
              </a:ext>
            </a:extLst>
          </p:cNvPr>
          <p:cNvSpPr/>
          <p:nvPr/>
        </p:nvSpPr>
        <p:spPr>
          <a:xfrm>
            <a:off x="6101656" y="4514683"/>
            <a:ext cx="2102206" cy="772495"/>
          </a:xfrm>
          <a:prstGeom prst="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Operating systems (versions)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2775896-08DC-AC0B-25FE-E80712F0236F}"/>
              </a:ext>
            </a:extLst>
          </p:cNvPr>
          <p:cNvSpPr/>
          <p:nvPr/>
        </p:nvSpPr>
        <p:spPr>
          <a:xfrm>
            <a:off x="7905234" y="2730139"/>
            <a:ext cx="2102206" cy="772495"/>
          </a:xfrm>
          <a:prstGeom prst="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Python versions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2CAC202-7B99-DC42-05EC-20D2983EE177}"/>
              </a:ext>
            </a:extLst>
          </p:cNvPr>
          <p:cNvSpPr/>
          <p:nvPr/>
        </p:nvSpPr>
        <p:spPr>
          <a:xfrm>
            <a:off x="4751925" y="1239942"/>
            <a:ext cx="2102206" cy="772495"/>
          </a:xfrm>
          <a:prstGeom prst="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CoLRev versions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E6EA72E-FD06-B783-CD31-A1EAAA808C79}"/>
              </a:ext>
            </a:extLst>
          </p:cNvPr>
          <p:cNvSpPr/>
          <p:nvPr/>
        </p:nvSpPr>
        <p:spPr>
          <a:xfrm>
            <a:off x="3175271" y="4514682"/>
            <a:ext cx="2102206" cy="772495"/>
          </a:xfrm>
          <a:prstGeom prst="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Dependencies (versions)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F244F82-DD55-ABBE-587F-937AF57B7143}"/>
              </a:ext>
            </a:extLst>
          </p:cNvPr>
          <p:cNvSpPr/>
          <p:nvPr/>
        </p:nvSpPr>
        <p:spPr>
          <a:xfrm>
            <a:off x="1598616" y="2730140"/>
            <a:ext cx="2102206" cy="772495"/>
          </a:xfrm>
          <a:prstGeom prst="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Package managers (pip vs poetry)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FD709D1-CE41-1DC5-38BE-44500A3649AD}"/>
              </a:ext>
            </a:extLst>
          </p:cNvPr>
          <p:cNvSpPr/>
          <p:nvPr/>
        </p:nvSpPr>
        <p:spPr>
          <a:xfrm>
            <a:off x="5762388" y="3080828"/>
            <a:ext cx="81280" cy="71120"/>
          </a:xfrm>
          <a:prstGeom prst="ellipse">
            <a:avLst/>
          </a:prstGeom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F04283C-2456-E27F-8FF8-2347DB8B9C0D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5803028" y="2012437"/>
            <a:ext cx="0" cy="106839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0DA75A1-643E-F430-71E0-019260478733}"/>
              </a:ext>
            </a:extLst>
          </p:cNvPr>
          <p:cNvCxnSpPr>
            <a:cxnSpLocks/>
            <a:stCxn id="9" idx="2"/>
            <a:endCxn id="8" idx="3"/>
          </p:cNvCxnSpPr>
          <p:nvPr/>
        </p:nvCxnSpPr>
        <p:spPr>
          <a:xfrm flipH="1">
            <a:off x="3700822" y="3116388"/>
            <a:ext cx="2061566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3B641D4-D8D7-9FD2-E897-1D81DD6D53F8}"/>
              </a:ext>
            </a:extLst>
          </p:cNvPr>
          <p:cNvCxnSpPr>
            <a:cxnSpLocks/>
            <a:stCxn id="5" idx="1"/>
            <a:endCxn id="9" idx="6"/>
          </p:cNvCxnSpPr>
          <p:nvPr/>
        </p:nvCxnSpPr>
        <p:spPr>
          <a:xfrm flipH="1">
            <a:off x="5843668" y="3116387"/>
            <a:ext cx="2061566" cy="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EF9F73C-560D-48E1-68EE-16A7F92D58C1}"/>
              </a:ext>
            </a:extLst>
          </p:cNvPr>
          <p:cNvCxnSpPr>
            <a:cxnSpLocks/>
            <a:stCxn id="9" idx="3"/>
            <a:endCxn id="7" idx="0"/>
          </p:cNvCxnSpPr>
          <p:nvPr/>
        </p:nvCxnSpPr>
        <p:spPr>
          <a:xfrm flipH="1">
            <a:off x="4226374" y="3141533"/>
            <a:ext cx="1547917" cy="137314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D44C7EC-211D-F79A-48CF-3EBA17AC0A55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831765" y="3141533"/>
            <a:ext cx="1320994" cy="13731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7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3</cp:revision>
  <dcterms:created xsi:type="dcterms:W3CDTF">2024-05-13T14:31:21Z</dcterms:created>
  <dcterms:modified xsi:type="dcterms:W3CDTF">2024-05-15T07:22:46Z</dcterms:modified>
</cp:coreProperties>
</file>