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FC594-9BA8-D883-3799-EA95C1D2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12286-5026-98E2-0D56-AA35D1C4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A21E5-E4D1-3FC5-6E14-506FEBED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49009-5FE2-0FBC-9728-A8ECFBF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FB6AF-AD45-9C5D-A911-534CCF0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3291-7DA9-886A-B96C-A466BF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41522-BDD8-54BE-442C-18B08CE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ADE13-0916-B170-F642-A1BE80E9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710F-1B05-F63A-1DB2-C9E799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B69A-3976-FD17-60C3-C364CF2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E7E0F4-6D68-C839-FEA3-D1E25F0E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E9532-EB1C-A4CF-458B-7058E769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F53F3-68EE-91DD-1DED-5B2BCF45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79409-EF36-33DA-39E1-E0A6EFD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974C0-D7BB-0235-8ED4-8CF970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EAD2D-940C-F859-3D2F-F9087BE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9B61-14E0-9FEC-C11C-502DE9A0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40E0E-9C80-A7E2-1D08-926A5DA2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5A730-1AB8-9002-71B8-5CE7FC25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C88E-FC6F-698D-1F48-B96E870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1C95-FD0B-3C18-C823-EB84A3A5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993BA-1E5D-2F97-AF89-EFA7AA3D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57E43-7BA0-3177-FD3A-FC913F30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533AF-973D-C623-917C-4EB514C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BB74D-037C-C5AD-2B75-EB66D80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9A6A-8755-301C-D82A-E21C1174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E4735-61A9-FDAD-C964-DD02869B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041AC-51A2-00FF-0734-46E1206F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FBCD4-1E28-F7B4-69A4-9A6B2A3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2517B-695E-0FA8-417D-77B8503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0D6C9-D28F-3F29-EB0A-200B768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4372-05CB-6246-669F-E56F4B31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0FA41-552B-E478-135A-F92FE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46BA1-47A4-ABB5-EACF-89930487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04298-DB96-7367-7728-A42D87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16A4B-9DF3-A180-F957-CE78FA02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5F2CA8-FFE0-54A0-35FD-E8193D44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245E5-4B73-2377-6107-94A2252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722B3-442F-0FC5-D01A-0DA8896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40CD-3AFE-F3B2-16B8-2A02087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E9117-558D-A794-BC19-DEB3F5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D20A1-CD6D-BA98-D6C3-EB6698E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2960-AE5A-73A4-582C-61A4290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D51A60-CC5F-8D1F-7BFC-B307738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BA95B-2648-ED6A-E4F7-2C4055C8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D39E4-DF72-E88B-CCAA-886120A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239E-61B7-F7F0-A394-74F1C3EC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CDED6-625F-C835-DC79-321D6D0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FCCB4-8A25-F5E9-D382-C18B9150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F0E72-8AD0-A39D-D385-AD2BC92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056B2-02DF-E151-3BB7-EAB6889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D4B79-857C-61D7-D662-0087C6B6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11DF-19FA-6B3D-FCCF-53C328C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0F03AB-978D-FF17-B13F-7EC1DA074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F7EAE-6E8B-95C3-8CCF-364677F2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C1A67-98D3-F23D-A9FB-93C10EE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32449-683E-1BAE-A916-5C1D68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33F49-B432-8855-B822-EA6D338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66716-B34A-D513-D7CD-7B2CE231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F6032F-293E-9F80-54E0-082A567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5B5C-0CEB-7441-D80F-3E13A791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7859C-EBC4-4B3C-82EB-3B2852FCB98A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9C421-857A-159D-251A-76EE5E89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968F2-8EB5-2C87-880D-CDAF1D420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41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379499" y="1382630"/>
            <a:ext cx="25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33CC"/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028660" y="1910269"/>
            <a:ext cx="21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CC99"/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58029" y="3184379"/>
            <a:ext cx="241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205224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04088" y="1440154"/>
            <a:ext cx="221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411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384543" y="1382630"/>
            <a:ext cx="255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33CC"/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7959916" y="1910269"/>
            <a:ext cx="22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58029" y="3184379"/>
            <a:ext cx="241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32840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42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512829" y="1382630"/>
            <a:ext cx="242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028660" y="1910269"/>
            <a:ext cx="21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76351" y="3184379"/>
            <a:ext cx="2394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5010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13232" y="1440154"/>
            <a:ext cx="220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714694" y="3145039"/>
            <a:ext cx="2374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512829" y="1382630"/>
            <a:ext cx="242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7959916" y="1910269"/>
            <a:ext cx="22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70603" y="3184379"/>
            <a:ext cx="240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8415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639312" y="3145039"/>
            <a:ext cx="2450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379499" y="1382630"/>
            <a:ext cx="256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7959916" y="1910269"/>
            <a:ext cx="2253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320467" y="3184379"/>
            <a:ext cx="245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20748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BC06FCF-1950-E9A4-539C-9BF14B91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623">
            <a:off x="4222882" y="3734662"/>
            <a:ext cx="797381" cy="322565"/>
          </a:xfrm>
          <a:prstGeom prst="rect">
            <a:avLst/>
          </a:prstGeom>
        </p:spPr>
      </p:pic>
      <p:sp>
        <p:nvSpPr>
          <p:cNvPr id="4" name="Wolke 3">
            <a:extLst>
              <a:ext uri="{FF2B5EF4-FFF2-40B4-BE49-F238E27FC236}">
                <a16:creationId xmlns:a16="http://schemas.microsoft.com/office/drawing/2014/main" id="{7756D58C-901A-287A-BA44-7D08F1AA1AA9}"/>
              </a:ext>
            </a:extLst>
          </p:cNvPr>
          <p:cNvSpPr/>
          <p:nvPr/>
        </p:nvSpPr>
        <p:spPr>
          <a:xfrm>
            <a:off x="3080657" y="315685"/>
            <a:ext cx="7271657" cy="5932714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B2A79-B3B2-8B97-0A43-4597220B7A9E}"/>
              </a:ext>
            </a:extLst>
          </p:cNvPr>
          <p:cNvSpPr txBox="1"/>
          <p:nvPr/>
        </p:nvSpPr>
        <p:spPr>
          <a:xfrm>
            <a:off x="5334703" y="2453325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CoLRev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64B35B-96F2-AB57-9C79-E76A5089C30A}"/>
              </a:ext>
            </a:extLst>
          </p:cNvPr>
          <p:cNvSpPr txBox="1"/>
          <p:nvPr/>
        </p:nvSpPr>
        <p:spPr>
          <a:xfrm>
            <a:off x="784480" y="1440154"/>
            <a:ext cx="213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I) How do I write and use Python code 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C85C27-EC09-6F47-D1E4-D470946513D8}"/>
              </a:ext>
            </a:extLst>
          </p:cNvPr>
          <p:cNvSpPr txBox="1"/>
          <p:nvPr/>
        </p:nvSpPr>
        <p:spPr>
          <a:xfrm>
            <a:off x="3656768" y="3145039"/>
            <a:ext cx="243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II) How do I create and modify data items 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188901-1ED6-CB8E-CD41-6443DF90E852}"/>
              </a:ext>
            </a:extLst>
          </p:cNvPr>
          <p:cNvCxnSpPr>
            <a:cxnSpLocks/>
          </p:cNvCxnSpPr>
          <p:nvPr/>
        </p:nvCxnSpPr>
        <p:spPr>
          <a:xfrm>
            <a:off x="6531429" y="5551714"/>
            <a:ext cx="0" cy="11103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6C6A40-7763-C57E-CA05-DAFB8E38AE22}"/>
              </a:ext>
            </a:extLst>
          </p:cNvPr>
          <p:cNvCxnSpPr>
            <a:cxnSpLocks/>
          </p:cNvCxnSpPr>
          <p:nvPr/>
        </p:nvCxnSpPr>
        <p:spPr>
          <a:xfrm flipV="1">
            <a:off x="6955971" y="5551713"/>
            <a:ext cx="0" cy="11103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D50813B-8A25-4557-00B1-0F47A615C222}"/>
              </a:ext>
            </a:extLst>
          </p:cNvPr>
          <p:cNvSpPr txBox="1"/>
          <p:nvPr/>
        </p:nvSpPr>
        <p:spPr>
          <a:xfrm>
            <a:off x="5809277" y="4934043"/>
            <a:ext cx="19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III) How do I use external libraries ?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BC4D505-DD02-4144-B6D8-D87A37ED41DA}"/>
              </a:ext>
            </a:extLst>
          </p:cNvPr>
          <p:cNvSpPr txBox="1"/>
          <p:nvPr/>
        </p:nvSpPr>
        <p:spPr>
          <a:xfrm>
            <a:off x="4590288" y="1382630"/>
            <a:ext cx="235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V) How do I use CoLRev infrastructure 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374EF67-2996-5F28-D281-6C0CE8872395}"/>
              </a:ext>
            </a:extLst>
          </p:cNvPr>
          <p:cNvSpPr txBox="1"/>
          <p:nvPr/>
        </p:nvSpPr>
        <p:spPr>
          <a:xfrm>
            <a:off x="8028660" y="1910269"/>
            <a:ext cx="2184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VI) How do I save and commit changes 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7E071-8368-1D05-5AC8-04077126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26">
            <a:off x="2353769" y="1980483"/>
            <a:ext cx="456441" cy="3285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3AB39B2-95AD-BEB9-6AE0-14F9EF0B5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1926">
            <a:off x="3367101" y="2997652"/>
            <a:ext cx="456441" cy="3285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D6FD3B-CD7E-590B-D4C4-6FC7F5C1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2723">
            <a:off x="2660901" y="2449327"/>
            <a:ext cx="797381" cy="32256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1D5BE76-1593-5CEE-98D4-203F7D2AC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57523">
            <a:off x="6095639" y="4372311"/>
            <a:ext cx="456441" cy="32853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578B9-67DD-CEBA-F8B7-30D19F41F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5070">
            <a:off x="7061076" y="4320817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78A89AC-196F-2E13-EBA3-E71533FD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87830">
            <a:off x="7538142" y="3690276"/>
            <a:ext cx="456441" cy="3285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E9CAD2E-5CFF-100A-8D83-0829863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546102" y="2683897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34BEE6-0E5C-9911-5B92-E1C1EEBF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3659">
            <a:off x="6905301" y="1537079"/>
            <a:ext cx="456441" cy="3285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EBAE3F6-ADF6-F8A9-36D0-17ACCBB6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951">
            <a:off x="7113547" y="2132142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54FC81F-E7C4-1FE7-BCB0-B7A84AEB5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01">
            <a:off x="7333539" y="1105297"/>
            <a:ext cx="797381" cy="32256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8BC1FB6C-C34E-0D46-5503-E664C93A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7042">
            <a:off x="8139975" y="1143755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67975C8-7E1A-499A-4FB4-BBF6478A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758">
            <a:off x="8901659" y="1451950"/>
            <a:ext cx="456441" cy="3285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CB938230-882D-2132-0C8A-4B93EE5C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6877">
            <a:off x="5096193" y="3984745"/>
            <a:ext cx="797381" cy="3225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5DBD1DF-BDC6-2193-EB63-CAF73ABCDA75}"/>
              </a:ext>
            </a:extLst>
          </p:cNvPr>
          <p:cNvSpPr txBox="1"/>
          <p:nvPr/>
        </p:nvSpPr>
        <p:spPr>
          <a:xfrm>
            <a:off x="6488454" y="3184379"/>
            <a:ext cx="228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IV) How do I write object-oriented code ?</a:t>
            </a:r>
          </a:p>
        </p:txBody>
      </p:sp>
    </p:spTree>
    <p:extLst>
      <p:ext uri="{BB962C8B-B14F-4D97-AF65-F5344CB8AC3E}">
        <p14:creationId xmlns:p14="http://schemas.microsoft.com/office/powerpoint/2010/main" val="15374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laureen thurner</cp:lastModifiedBy>
  <cp:revision>9</cp:revision>
  <dcterms:created xsi:type="dcterms:W3CDTF">2024-04-23T06:51:05Z</dcterms:created>
  <dcterms:modified xsi:type="dcterms:W3CDTF">2024-05-02T14:57:53Z</dcterms:modified>
</cp:coreProperties>
</file>