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C9239-1E8C-46A7-AF82-B372A8CAB40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2B3D-BA54-4D97-907E-533547854B2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2B3D-BA54-4D97-907E-533547854B2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4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CF3D5-EBD2-887C-5528-B0B53CDEC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2842"/>
            <a:ext cx="91440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107A19-4926-9D09-F27D-E000964B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E9E3-B3F3-ACB9-F60E-CB1FD17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07C28-B23D-17E5-4970-758CD68A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01E3A-E3C1-4D74-1A51-524403DB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4A9E-618F-5293-2FD6-799D3CD8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4847C-4289-BB13-0F4A-F50006BF4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D29D9-B20A-FBEE-BE77-6F7C5298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C4703-01C5-E798-1222-68956FBF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40A96-92EB-2FA3-AD52-13B49F00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24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EBBE1-B2C4-A65C-DBFF-09CEA96CF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79142"/>
            <a:ext cx="2628900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954A18-5428-866F-BED7-D1D844B4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79142"/>
            <a:ext cx="7734300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92FE83-742A-E684-0F43-E45626F1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32D03-65EE-63F3-35F4-564C8B66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BB9CB-2D5C-15C1-FC21-AAC5D01B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6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D62B5-658B-C6E8-FFE4-AFBDF235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6971C-4F11-34FD-52DF-89F3C5E9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0444F-0D34-C433-328A-0989CB6C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58FF8-B83D-8F2F-32C3-9826AF1D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4DD36-5E28-98CD-9FE2-6F511135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03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0B2F6-F7D8-CEC9-1F42-34E5E830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43636"/>
            <a:ext cx="105156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E38E9-BE7A-5634-0C49-588B3A69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022609"/>
            <a:ext cx="105156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CA09B-F65B-2948-18D8-C12FE999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1C846D-756E-EF77-E2E4-E15FA158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663E5F-688E-443D-B07F-7EDF4990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5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87F7-930F-A61C-6D79-2E626010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BCB90-3F39-CA2C-3A17-D91D89748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DEC74-E383-7B82-0D45-90E2F1E1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D95AA-3090-9F9E-4ACD-0698E8BB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8AA92-018E-F0C2-F21B-9BB03D16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F8693B-0AC0-CAC0-D689-6030C252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5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6FE43-0C3C-A4B8-29D4-D2E10CD8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9143"/>
            <a:ext cx="10515600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5A724-7F97-396B-EDE6-B08A01DE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FAAAE0-B0C1-8604-0A52-D2572F13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80E31C-6552-474F-99E4-EF87A8927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06137"/>
            <a:ext cx="5183188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103DFB-CAAE-6C62-0B33-2FB788DEF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87331"/>
            <a:ext cx="518318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B16017-8BE4-A031-7469-5A6DAA61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C4EE02-BD77-3C3F-A363-2FF1E2E9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E6C0D8-7CE6-629C-5DE8-CC0B2658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5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E2050-BD59-29C9-30E1-5830770E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4BCED5-9BBF-69DC-2B06-B5E7DA21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C8CCA6-2318-CCA1-AC6F-2D3FDC09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29A10-411A-9E88-7DD1-F1265B9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016B7E-BFEB-DE67-0CA8-7B60533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29D367-18EC-F3F3-F787-5D62B9CC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F04DBD-0C89-BA79-50AF-6E76F146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8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B765C-99D7-BF10-0BF5-42F3CFF9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99969"/>
            <a:ext cx="3932237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C52D5-DDF3-AE3A-FB88-82384B13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5767"/>
            <a:ext cx="617220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9C63C6-E243-5227-AE1E-AE0F4486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99862"/>
            <a:ext cx="3932237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F38CDD-261C-863A-E883-4186DDAF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44174-F611-4349-8ED9-FDBC244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CB440-D1FC-B5DD-3FDE-7AB6D79C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50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D3F72-F819-6C51-3F39-FE0ACC55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99969"/>
            <a:ext cx="3932237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DE87B3-B906-F647-5909-8DEA422D4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767"/>
            <a:ext cx="6172200" cy="63955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0F703-82F1-7833-A177-C7FE73A0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99862"/>
            <a:ext cx="3932237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42884-CD03-196E-1386-53E9CF5C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4B3B23-5C4D-9E51-2CAF-1CE25AA3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28FE53-2EA3-5E71-9F73-DB8E79C1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96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124D35-A5F6-926A-A881-5A4D117E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143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442277-EAB9-E1D2-8653-66AF88CF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AAA9D-7620-20AE-070D-BBE6B9C8C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8341239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2D61-D277-4682-9919-41D4C2D30097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C3764-E41A-D5FD-AFE0-DA60AEFF1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8341239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64843C-C54B-F274-9D10-E0BB64977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8341239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2FEC-501A-4711-84F1-DFB9DD61BB1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9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33212BB8-42E8-6E4C-EFAD-21342E4129C0}"/>
              </a:ext>
            </a:extLst>
          </p:cNvPr>
          <p:cNvSpPr/>
          <p:nvPr/>
        </p:nvSpPr>
        <p:spPr>
          <a:xfrm>
            <a:off x="3784208" y="30627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1C5DF23-5253-3D0D-2FD0-A67016487530}"/>
              </a:ext>
            </a:extLst>
          </p:cNvPr>
          <p:cNvSpPr/>
          <p:nvPr/>
        </p:nvSpPr>
        <p:spPr>
          <a:xfrm>
            <a:off x="3784208" y="1230125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461AF7-778C-83CF-FA02-35DF0265034B}"/>
              </a:ext>
            </a:extLst>
          </p:cNvPr>
          <p:cNvSpPr/>
          <p:nvPr/>
        </p:nvSpPr>
        <p:spPr>
          <a:xfrm>
            <a:off x="3784208" y="2139970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DFF7728-9BB4-F946-0541-2C291AC11695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3964208" y="1590125"/>
            <a:ext cx="0" cy="5498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F63A7E1-C402-61B4-071B-B68D80CDBDD4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964208" y="666273"/>
            <a:ext cx="0" cy="563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EACA37F1-1E93-F2DE-9727-8EB4A9430867}"/>
              </a:ext>
            </a:extLst>
          </p:cNvPr>
          <p:cNvSpPr/>
          <p:nvPr/>
        </p:nvSpPr>
        <p:spPr>
          <a:xfrm>
            <a:off x="2470840" y="1970960"/>
            <a:ext cx="1278396" cy="698020"/>
          </a:xfrm>
          <a:prstGeom prst="rightArrow">
            <a:avLst/>
          </a:prstGeom>
          <a:solidFill>
            <a:srgbClr val="B28B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MAIN</a:t>
            </a:r>
            <a:endParaRPr lang="en-CA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AD500DF-2AEE-E0FD-5B89-F5EA2D3E5AB9}"/>
              </a:ext>
            </a:extLst>
          </p:cNvPr>
          <p:cNvSpPr/>
          <p:nvPr/>
        </p:nvSpPr>
        <p:spPr>
          <a:xfrm>
            <a:off x="8231672" y="307878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B686274-005D-A6C9-DA78-C9A358653AE9}"/>
              </a:ext>
            </a:extLst>
          </p:cNvPr>
          <p:cNvSpPr/>
          <p:nvPr/>
        </p:nvSpPr>
        <p:spPr>
          <a:xfrm>
            <a:off x="8231672" y="1231730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16907B-1FF9-BC1C-CB5F-F4F41A0EE42C}"/>
              </a:ext>
            </a:extLst>
          </p:cNvPr>
          <p:cNvSpPr/>
          <p:nvPr/>
        </p:nvSpPr>
        <p:spPr>
          <a:xfrm>
            <a:off x="8231672" y="214157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0C24ABA-7DD7-9B0F-323C-94E3BE95A001}"/>
              </a:ext>
            </a:extLst>
          </p:cNvPr>
          <p:cNvSpPr/>
          <p:nvPr/>
        </p:nvSpPr>
        <p:spPr>
          <a:xfrm>
            <a:off x="8990101" y="1230126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6F2592A-C902-3949-1527-141B216AADDC}"/>
              </a:ext>
            </a:extLst>
          </p:cNvPr>
          <p:cNvSpPr/>
          <p:nvPr/>
        </p:nvSpPr>
        <p:spPr>
          <a:xfrm>
            <a:off x="8990101" y="1944415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DF065CC-66A2-8FCE-A6EA-7C122CF30E3D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8411672" y="1591730"/>
            <a:ext cx="0" cy="549845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72CE4C6-039C-5404-D4F6-0F33C23526AB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8411672" y="667878"/>
            <a:ext cx="0" cy="563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F4961DA-20B0-E786-A8C6-F983C36B8BBB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9170101" y="1590126"/>
            <a:ext cx="0" cy="35428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5E7311DB-3689-6F74-1286-77020ABB68CC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rot="16200000" flipH="1">
            <a:off x="8509762" y="569787"/>
            <a:ext cx="562248" cy="758429"/>
          </a:xfrm>
          <a:prstGeom prst="curvedConnector3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2DD13A52-E2B4-FD19-3790-53A7CA43BF7D}"/>
              </a:ext>
            </a:extLst>
          </p:cNvPr>
          <p:cNvSpPr/>
          <p:nvPr/>
        </p:nvSpPr>
        <p:spPr>
          <a:xfrm flipH="1">
            <a:off x="9385071" y="2886777"/>
            <a:ext cx="1278396" cy="698020"/>
          </a:xfrm>
          <a:prstGeom prst="rightArrow">
            <a:avLst/>
          </a:prstGeom>
          <a:solidFill>
            <a:srgbClr val="B28B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FEATURE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5EF078B2-5879-6DEA-1099-1066D9A8ED11}"/>
              </a:ext>
            </a:extLst>
          </p:cNvPr>
          <p:cNvSpPr/>
          <p:nvPr/>
        </p:nvSpPr>
        <p:spPr>
          <a:xfrm rot="5400000">
            <a:off x="9601237" y="2131734"/>
            <a:ext cx="1199343" cy="45710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HEAD</a:t>
            </a:r>
            <a:endParaRPr lang="en-CA" sz="1600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AE7DDA99-DE0A-0AE0-AFFE-04102593BD71}"/>
              </a:ext>
            </a:extLst>
          </p:cNvPr>
          <p:cNvSpPr/>
          <p:nvPr/>
        </p:nvSpPr>
        <p:spPr>
          <a:xfrm>
            <a:off x="6918304" y="1972565"/>
            <a:ext cx="1278396" cy="698020"/>
          </a:xfrm>
          <a:prstGeom prst="rightArrow">
            <a:avLst/>
          </a:prstGeom>
          <a:solidFill>
            <a:srgbClr val="B28B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MAIN</a:t>
            </a:r>
            <a:endParaRPr lang="en-CA" sz="1600" dirty="0"/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BDD32B65-AB88-94D5-6A4F-05D34D874418}"/>
              </a:ext>
            </a:extLst>
          </p:cNvPr>
          <p:cNvCxnSpPr/>
          <p:nvPr/>
        </p:nvCxnSpPr>
        <p:spPr>
          <a:xfrm rot="16200000" flipH="1">
            <a:off x="8519423" y="2411126"/>
            <a:ext cx="562248" cy="758429"/>
          </a:xfrm>
          <a:prstGeom prst="curvedConnector3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D5315AED-8082-ED31-2918-1253090DDABC}"/>
              </a:ext>
            </a:extLst>
          </p:cNvPr>
          <p:cNvSpPr/>
          <p:nvPr/>
        </p:nvSpPr>
        <p:spPr>
          <a:xfrm>
            <a:off x="8990101" y="304190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987AD59-8C47-9F1F-9D30-F774779F29D3}"/>
              </a:ext>
            </a:extLst>
          </p:cNvPr>
          <p:cNvCxnSpPr>
            <a:cxnSpLocks/>
            <a:stCxn id="38" idx="0"/>
            <a:endCxn id="28" idx="4"/>
          </p:cNvCxnSpPr>
          <p:nvPr/>
        </p:nvCxnSpPr>
        <p:spPr>
          <a:xfrm flipV="1">
            <a:off x="9170101" y="2304415"/>
            <a:ext cx="0" cy="737486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D29D942-65A9-FDB9-F327-82CC78B1CDEF}"/>
              </a:ext>
            </a:extLst>
          </p:cNvPr>
          <p:cNvSpPr/>
          <p:nvPr/>
        </p:nvSpPr>
        <p:spPr>
          <a:xfrm>
            <a:off x="742122" y="206059"/>
            <a:ext cx="10601739" cy="38888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2B1E6A-0420-0C2E-D774-79A9E65726CC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6042992" y="206059"/>
            <a:ext cx="0" cy="3888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4AAD20D-033F-2A0B-8B74-C4D8F77927EE}"/>
              </a:ext>
            </a:extLst>
          </p:cNvPr>
          <p:cNvSpPr txBox="1"/>
          <p:nvPr/>
        </p:nvSpPr>
        <p:spPr>
          <a:xfrm>
            <a:off x="971024" y="3952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Origin</a:t>
            </a:r>
            <a:endParaRPr lang="en-CA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9AEB6AB-5BAD-1F8B-F4FC-1F6914155774}"/>
              </a:ext>
            </a:extLst>
          </p:cNvPr>
          <p:cNvSpPr txBox="1"/>
          <p:nvPr/>
        </p:nvSpPr>
        <p:spPr>
          <a:xfrm>
            <a:off x="6276134" y="3952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Fork</a:t>
            </a:r>
            <a:endParaRPr lang="en-CA" b="1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FF76833-58FF-DAFB-A73E-2154B47CE453}"/>
              </a:ext>
            </a:extLst>
          </p:cNvPr>
          <p:cNvSpPr txBox="1"/>
          <p:nvPr/>
        </p:nvSpPr>
        <p:spPr>
          <a:xfrm>
            <a:off x="1123560" y="764568"/>
            <a:ext cx="231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remote repository the project was originally cloned from.</a:t>
            </a:r>
          </a:p>
        </p:txBody>
      </p:sp>
      <p:cxnSp>
        <p:nvCxnSpPr>
          <p:cNvPr id="48" name="Verbinder: gekrümmt 47">
            <a:extLst>
              <a:ext uri="{FF2B5EF4-FFF2-40B4-BE49-F238E27FC236}">
                <a16:creationId xmlns:a16="http://schemas.microsoft.com/office/drawing/2014/main" id="{FF9F8D68-B2FA-E9B4-A46D-20B26BB23579}"/>
              </a:ext>
            </a:extLst>
          </p:cNvPr>
          <p:cNvCxnSpPr>
            <a:cxnSpLocks/>
            <a:stCxn id="9" idx="4"/>
            <a:endCxn id="26" idx="4"/>
          </p:cNvCxnSpPr>
          <p:nvPr/>
        </p:nvCxnSpPr>
        <p:spPr>
          <a:xfrm rot="16200000" flipH="1">
            <a:off x="6187138" y="277040"/>
            <a:ext cx="1605" cy="4447464"/>
          </a:xfrm>
          <a:prstGeom prst="curvedConnector3">
            <a:avLst>
              <a:gd name="adj1" fmla="val 48195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96A2A413-1CFB-3D1A-04DB-5C9C7D72423B}"/>
              </a:ext>
            </a:extLst>
          </p:cNvPr>
          <p:cNvSpPr txBox="1"/>
          <p:nvPr/>
        </p:nvSpPr>
        <p:spPr>
          <a:xfrm>
            <a:off x="6248302" y="3262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sync</a:t>
            </a:r>
            <a:endParaRPr lang="en-CA" b="1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57B07B-D8F3-ED1E-B443-DB58E1F8862D}"/>
              </a:ext>
            </a:extLst>
          </p:cNvPr>
          <p:cNvSpPr txBox="1"/>
          <p:nvPr/>
        </p:nvSpPr>
        <p:spPr>
          <a:xfrm>
            <a:off x="7742513" y="3571808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git merge main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9DAA10E-A596-27D6-ECFE-E2DFC44EA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9"/>
          <a:stretch/>
        </p:blipFill>
        <p:spPr>
          <a:xfrm>
            <a:off x="440287" y="4870992"/>
            <a:ext cx="11328400" cy="36689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A9262E2-C831-673F-C98F-0814D8C06CDE}"/>
              </a:ext>
            </a:extLst>
          </p:cNvPr>
          <p:cNvSpPr/>
          <p:nvPr/>
        </p:nvSpPr>
        <p:spPr>
          <a:xfrm>
            <a:off x="423312" y="4777302"/>
            <a:ext cx="11345375" cy="39906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9494717-0DD4-10BF-1A97-6F1EC36220DA}"/>
              </a:ext>
            </a:extLst>
          </p:cNvPr>
          <p:cNvCxnSpPr>
            <a:cxnSpLocks/>
            <a:stCxn id="3" idx="0"/>
            <a:endCxn id="52" idx="2"/>
          </p:cNvCxnSpPr>
          <p:nvPr/>
        </p:nvCxnSpPr>
        <p:spPr>
          <a:xfrm flipV="1">
            <a:off x="6096000" y="3631956"/>
            <a:ext cx="609502" cy="1145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3</cp:revision>
  <dcterms:created xsi:type="dcterms:W3CDTF">2024-04-29T14:55:59Z</dcterms:created>
  <dcterms:modified xsi:type="dcterms:W3CDTF">2024-04-29T15:00:32Z</dcterms:modified>
</cp:coreProperties>
</file>