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6" r:id="rId5"/>
    <p:sldId id="265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A4D73-BF68-4B85-8E9B-F65E1BD7B6EC}" v="53" dt="2023-11-24T00:11:52.090"/>
    <p1510:client id="{9D4CC051-0D56-4C81-BC69-545A717F4181}" v="11" dt="2023-11-24T12:16:08.731"/>
    <p1510:client id="{B6D08418-3883-46E5-B53F-EDBAB8CF4D47}" v="772" dt="2023-11-23T23:35:48.041"/>
    <p1510:client id="{BE82ACDA-2E22-4307-B1AE-42D3EE90112F}" v="19" dt="2023-11-23T23:39:11.341"/>
    <p1510:client id="{DA744700-EF31-4126-9585-D1B77B8C9D6D}" v="113" dt="2023-11-24T12:27:3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MARIS FERREIRA DE BARROS" userId="S::stella.barros@etec.sp.gov.br::23448860-8698-4360-8a36-f4702f674e26" providerId="AD" clId="Web-{1E6A4D73-BF68-4B85-8E9B-F65E1BD7B6EC}"/>
    <pc:docChg chg="addSld delSld modSld">
      <pc:chgData name="STELLA MARIS FERREIRA DE BARROS" userId="S::stella.barros@etec.sp.gov.br::23448860-8698-4360-8a36-f4702f674e26" providerId="AD" clId="Web-{1E6A4D73-BF68-4B85-8E9B-F65E1BD7B6EC}" dt="2023-11-24T00:11:52.090" v="45"/>
      <pc:docMkLst>
        <pc:docMk/>
      </pc:docMkLst>
      <pc:sldChg chg="addSp delSp modSp add del replId">
        <pc:chgData name="STELLA MARIS FERREIRA DE BARROS" userId="S::stella.barros@etec.sp.gov.br::23448860-8698-4360-8a36-f4702f674e26" providerId="AD" clId="Web-{1E6A4D73-BF68-4B85-8E9B-F65E1BD7B6EC}" dt="2023-11-24T00:11:52.090" v="45"/>
        <pc:sldMkLst>
          <pc:docMk/>
          <pc:sldMk cId="3497486330" sldId="265"/>
        </pc:sldMkLst>
        <pc:spChg chg="mod">
          <ac:chgData name="STELLA MARIS FERREIRA DE BARROS" userId="S::stella.barros@etec.sp.gov.br::23448860-8698-4360-8a36-f4702f674e26" providerId="AD" clId="Web-{1E6A4D73-BF68-4B85-8E9B-F65E1BD7B6EC}" dt="2023-11-24T00:03:18.182" v="11" actId="20577"/>
          <ac:spMkLst>
            <pc:docMk/>
            <pc:sldMk cId="3497486330" sldId="265"/>
            <ac:spMk id="2" creationId="{86B32EB4-ADE1-B2FE-CBB8-0D7448365AF7}"/>
          </ac:spMkLst>
        </pc:spChg>
        <pc:picChg chg="add mod">
          <ac:chgData name="STELLA MARIS FERREIRA DE BARROS" userId="S::stella.barros@etec.sp.gov.br::23448860-8698-4360-8a36-f4702f674e26" providerId="AD" clId="Web-{1E6A4D73-BF68-4B85-8E9B-F65E1BD7B6EC}" dt="2023-11-24T00:08:33.382" v="39" actId="14100"/>
          <ac:picMkLst>
            <pc:docMk/>
            <pc:sldMk cId="3497486330" sldId="265"/>
            <ac:picMk id="3" creationId="{95416F2A-CFDF-E9C4-1B5C-48F9D9E6074B}"/>
          </ac:picMkLst>
        </pc:picChg>
        <pc:picChg chg="add del mod">
          <ac:chgData name="STELLA MARIS FERREIRA DE BARROS" userId="S::stella.barros@etec.sp.gov.br::23448860-8698-4360-8a36-f4702f674e26" providerId="AD" clId="Web-{1E6A4D73-BF68-4B85-8E9B-F65E1BD7B6EC}" dt="2023-11-24T00:04:56.294" v="24"/>
          <ac:picMkLst>
            <pc:docMk/>
            <pc:sldMk cId="3497486330" sldId="265"/>
            <ac:picMk id="4" creationId="{D64889DE-1362-6F7C-4C97-B6DE657254AD}"/>
          </ac:picMkLst>
        </pc:picChg>
        <pc:picChg chg="add del mod">
          <ac:chgData name="STELLA MARIS FERREIRA DE BARROS" userId="S::stella.barros@etec.sp.gov.br::23448860-8698-4360-8a36-f4702f674e26" providerId="AD" clId="Web-{1E6A4D73-BF68-4B85-8E9B-F65E1BD7B6EC}" dt="2023-11-24T00:11:49.449" v="44"/>
          <ac:picMkLst>
            <pc:docMk/>
            <pc:sldMk cId="3497486330" sldId="265"/>
            <ac:picMk id="5" creationId="{C569630C-4D23-7F9C-087B-CC2235DC6699}"/>
          </ac:picMkLst>
        </pc:picChg>
        <pc:picChg chg="add del mod">
          <ac:chgData name="STELLA MARIS FERREIRA DE BARROS" userId="S::stella.barros@etec.sp.gov.br::23448860-8698-4360-8a36-f4702f674e26" providerId="AD" clId="Web-{1E6A4D73-BF68-4B85-8E9B-F65E1BD7B6EC}" dt="2023-11-24T00:11:47.793" v="43"/>
          <ac:picMkLst>
            <pc:docMk/>
            <pc:sldMk cId="3497486330" sldId="265"/>
            <ac:picMk id="6" creationId="{D4DFE06D-75E8-B36F-A219-E10672FD979C}"/>
          </ac:picMkLst>
        </pc:picChg>
      </pc:sldChg>
    </pc:docChg>
  </pc:docChgLst>
  <pc:docChgLst>
    <pc:chgData name="LIVIA ALMEIDA DE PROENCA SANTOS" userId="S::livia.santos227@etec.sp.gov.br::4f940a84-1be2-4d98-b077-d16e78b7e92a" providerId="AD" clId="Web-{DA744700-EF31-4126-9585-D1B77B8C9D6D}"/>
    <pc:docChg chg="addSld modSld sldOrd">
      <pc:chgData name="LIVIA ALMEIDA DE PROENCA SANTOS" userId="S::livia.santos227@etec.sp.gov.br::4f940a84-1be2-4d98-b077-d16e78b7e92a" providerId="AD" clId="Web-{DA744700-EF31-4126-9585-D1B77B8C9D6D}" dt="2023-11-24T12:27:35.737" v="78" actId="1076"/>
      <pc:docMkLst>
        <pc:docMk/>
      </pc:docMkLst>
      <pc:sldChg chg="addSp modSp">
        <pc:chgData name="LIVIA ALMEIDA DE PROENCA SANTOS" userId="S::livia.santos227@etec.sp.gov.br::4f940a84-1be2-4d98-b077-d16e78b7e92a" providerId="AD" clId="Web-{DA744700-EF31-4126-9585-D1B77B8C9D6D}" dt="2023-11-24T12:22:28.511" v="19" actId="1076"/>
        <pc:sldMkLst>
          <pc:docMk/>
          <pc:sldMk cId="1116888834" sldId="265"/>
        </pc:sldMkLst>
        <pc:picChg chg="add mod">
          <ac:chgData name="LIVIA ALMEIDA DE PROENCA SANTOS" userId="S::livia.santos227@etec.sp.gov.br::4f940a84-1be2-4d98-b077-d16e78b7e92a" providerId="AD" clId="Web-{DA744700-EF31-4126-9585-D1B77B8C9D6D}" dt="2023-11-24T12:21:40.729" v="11" actId="1076"/>
          <ac:picMkLst>
            <pc:docMk/>
            <pc:sldMk cId="1116888834" sldId="265"/>
            <ac:picMk id="2" creationId="{F30F163C-4DAF-779B-8EF3-7F4EB8782701}"/>
          </ac:picMkLst>
        </pc:picChg>
        <pc:picChg chg="add mod">
          <ac:chgData name="LIVIA ALMEIDA DE PROENCA SANTOS" userId="S::livia.santos227@etec.sp.gov.br::4f940a84-1be2-4d98-b077-d16e78b7e92a" providerId="AD" clId="Web-{DA744700-EF31-4126-9585-D1B77B8C9D6D}" dt="2023-11-24T12:22:28.511" v="19" actId="1076"/>
          <ac:picMkLst>
            <pc:docMk/>
            <pc:sldMk cId="1116888834" sldId="265"/>
            <ac:picMk id="3" creationId="{B78D973B-1C7E-CAC0-0155-6A44602F0439}"/>
          </ac:picMkLst>
        </pc:picChg>
      </pc:sldChg>
      <pc:sldChg chg="addSp modSp new ord">
        <pc:chgData name="LIVIA ALMEIDA DE PROENCA SANTOS" userId="S::livia.santos227@etec.sp.gov.br::4f940a84-1be2-4d98-b077-d16e78b7e92a" providerId="AD" clId="Web-{DA744700-EF31-4126-9585-D1B77B8C9D6D}" dt="2023-11-24T12:27:35.737" v="78" actId="1076"/>
        <pc:sldMkLst>
          <pc:docMk/>
          <pc:sldMk cId="15392289" sldId="266"/>
        </pc:sldMkLst>
        <pc:spChg chg="add mod">
          <ac:chgData name="LIVIA ALMEIDA DE PROENCA SANTOS" userId="S::livia.santos227@etec.sp.gov.br::4f940a84-1be2-4d98-b077-d16e78b7e92a" providerId="AD" clId="Web-{DA744700-EF31-4126-9585-D1B77B8C9D6D}" dt="2023-11-24T12:27:35.737" v="78" actId="1076"/>
          <ac:spMkLst>
            <pc:docMk/>
            <pc:sldMk cId="15392289" sldId="266"/>
            <ac:spMk id="2" creationId="{08D5EDCE-4A87-2D4F-D674-F36347EABC14}"/>
          </ac:spMkLst>
        </pc:spChg>
      </pc:sldChg>
    </pc:docChg>
  </pc:docChgLst>
  <pc:docChgLst>
    <pc:chgData name="STELLA MARIS FERREIRA DE BARROS" userId="S::stella.barros@etec.sp.gov.br::23448860-8698-4360-8a36-f4702f674e26" providerId="AD" clId="Web-{B6D08418-3883-46E5-B53F-EDBAB8CF4D47}"/>
    <pc:docChg chg="addSld modSld sldOrd">
      <pc:chgData name="STELLA MARIS FERREIRA DE BARROS" userId="S::stella.barros@etec.sp.gov.br::23448860-8698-4360-8a36-f4702f674e26" providerId="AD" clId="Web-{B6D08418-3883-46E5-B53F-EDBAB8CF4D47}" dt="2023-11-23T23:35:47.057" v="531" actId="20577"/>
      <pc:docMkLst>
        <pc:docMk/>
      </pc:docMkLst>
      <pc:sldChg chg="modSp">
        <pc:chgData name="STELLA MARIS FERREIRA DE BARROS" userId="S::stella.barros@etec.sp.gov.br::23448860-8698-4360-8a36-f4702f674e26" providerId="AD" clId="Web-{B6D08418-3883-46E5-B53F-EDBAB8CF4D47}" dt="2023-11-23T23:08:44.652" v="67" actId="20577"/>
        <pc:sldMkLst>
          <pc:docMk/>
          <pc:sldMk cId="3541278742" sldId="256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08:44.652" v="67" actId="20577"/>
          <ac:spMkLst>
            <pc:docMk/>
            <pc:sldMk cId="3541278742" sldId="256"/>
            <ac:spMk id="16" creationId="{B8D3994E-2F48-AC7A-CB89-89DE77EB8EAA}"/>
          </ac:spMkLst>
        </pc:spChg>
      </pc:sldChg>
      <pc:sldChg chg="addSp modSp ord">
        <pc:chgData name="STELLA MARIS FERREIRA DE BARROS" userId="S::stella.barros@etec.sp.gov.br::23448860-8698-4360-8a36-f4702f674e26" providerId="AD" clId="Web-{B6D08418-3883-46E5-B53F-EDBAB8CF4D47}" dt="2023-11-23T23:12:16.020" v="145" actId="20577"/>
        <pc:sldMkLst>
          <pc:docMk/>
          <pc:sldMk cId="2347594821" sldId="257"/>
        </pc:sldMkLst>
        <pc:spChg chg="add mod">
          <ac:chgData name="STELLA MARIS FERREIRA DE BARROS" userId="S::stella.barros@etec.sp.gov.br::23448860-8698-4360-8a36-f4702f674e26" providerId="AD" clId="Web-{B6D08418-3883-46E5-B53F-EDBAB8CF4D47}" dt="2023-11-23T23:12:16.020" v="145" actId="20577"/>
          <ac:spMkLst>
            <pc:docMk/>
            <pc:sldMk cId="2347594821" sldId="257"/>
            <ac:spMk id="2" creationId="{86B32EB4-ADE1-B2FE-CBB8-0D7448365AF7}"/>
          </ac:spMkLst>
        </pc:spChg>
      </pc:sldChg>
      <pc:sldChg chg="modSp add replId">
        <pc:chgData name="STELLA MARIS FERREIRA DE BARROS" userId="S::stella.barros@etec.sp.gov.br::23448860-8698-4360-8a36-f4702f674e26" providerId="AD" clId="Web-{B6D08418-3883-46E5-B53F-EDBAB8CF4D47}" dt="2023-11-23T23:18:34.892" v="267" actId="20577"/>
        <pc:sldMkLst>
          <pc:docMk/>
          <pc:sldMk cId="698261620" sldId="259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18:34.892" v="267" actId="20577"/>
          <ac:spMkLst>
            <pc:docMk/>
            <pc:sldMk cId="698261620" sldId="259"/>
            <ac:spMk id="2" creationId="{86B32EB4-ADE1-B2FE-CBB8-0D7448365AF7}"/>
          </ac:spMkLst>
        </pc:spChg>
      </pc:sldChg>
      <pc:sldChg chg="addSp modSp add replId">
        <pc:chgData name="STELLA MARIS FERREIRA DE BARROS" userId="S::stella.barros@etec.sp.gov.br::23448860-8698-4360-8a36-f4702f674e26" providerId="AD" clId="Web-{B6D08418-3883-46E5-B53F-EDBAB8CF4D47}" dt="2023-11-23T23:23:12.964" v="304" actId="14100"/>
        <pc:sldMkLst>
          <pc:docMk/>
          <pc:sldMk cId="2413516915" sldId="260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19:51.614" v="284" actId="20577"/>
          <ac:spMkLst>
            <pc:docMk/>
            <pc:sldMk cId="2413516915" sldId="260"/>
            <ac:spMk id="2" creationId="{86B32EB4-ADE1-B2FE-CBB8-0D7448365AF7}"/>
          </ac:spMkLst>
        </pc:spChg>
        <pc:picChg chg="add mod">
          <ac:chgData name="STELLA MARIS FERREIRA DE BARROS" userId="S::stella.barros@etec.sp.gov.br::23448860-8698-4360-8a36-f4702f674e26" providerId="AD" clId="Web-{B6D08418-3883-46E5-B53F-EDBAB8CF4D47}" dt="2023-11-23T23:21:19.054" v="288" actId="1076"/>
          <ac:picMkLst>
            <pc:docMk/>
            <pc:sldMk cId="2413516915" sldId="260"/>
            <ac:picMk id="3" creationId="{F20DCB57-EB46-E2D4-E62B-0DFBBBC8E84A}"/>
          </ac:picMkLst>
        </pc:picChg>
        <pc:picChg chg="add mod">
          <ac:chgData name="STELLA MARIS FERREIRA DE BARROS" userId="S::stella.barros@etec.sp.gov.br::23448860-8698-4360-8a36-f4702f674e26" providerId="AD" clId="Web-{B6D08418-3883-46E5-B53F-EDBAB8CF4D47}" dt="2023-11-23T23:22:01.149" v="291" actId="1076"/>
          <ac:picMkLst>
            <pc:docMk/>
            <pc:sldMk cId="2413516915" sldId="260"/>
            <ac:picMk id="4" creationId="{722ABFF5-B540-3574-1B39-DB8394C5116A}"/>
          </ac:picMkLst>
        </pc:picChg>
        <pc:picChg chg="add mod">
          <ac:chgData name="STELLA MARIS FERREIRA DE BARROS" userId="S::stella.barros@etec.sp.gov.br::23448860-8698-4360-8a36-f4702f674e26" providerId="AD" clId="Web-{B6D08418-3883-46E5-B53F-EDBAB8CF4D47}" dt="2023-11-23T23:23:12.964" v="304" actId="14100"/>
          <ac:picMkLst>
            <pc:docMk/>
            <pc:sldMk cId="2413516915" sldId="260"/>
            <ac:picMk id="5" creationId="{C2D32094-B29D-CFBF-D46A-B2FD53EE14F4}"/>
          </ac:picMkLst>
        </pc:picChg>
      </pc:sldChg>
      <pc:sldChg chg="addSp modSp add ord replId">
        <pc:chgData name="STELLA MARIS FERREIRA DE BARROS" userId="S::stella.barros@etec.sp.gov.br::23448860-8698-4360-8a36-f4702f674e26" providerId="AD" clId="Web-{B6D08418-3883-46E5-B53F-EDBAB8CF4D47}" dt="2023-11-23T23:25:25" v="321" actId="1076"/>
        <pc:sldMkLst>
          <pc:docMk/>
          <pc:sldMk cId="3957459120" sldId="261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23:59.044" v="310" actId="20577"/>
          <ac:spMkLst>
            <pc:docMk/>
            <pc:sldMk cId="3957459120" sldId="261"/>
            <ac:spMk id="2" creationId="{86B32EB4-ADE1-B2FE-CBB8-0D7448365AF7}"/>
          </ac:spMkLst>
        </pc:spChg>
        <pc:picChg chg="add mod">
          <ac:chgData name="STELLA MARIS FERREIRA DE BARROS" userId="S::stella.barros@etec.sp.gov.br::23448860-8698-4360-8a36-f4702f674e26" providerId="AD" clId="Web-{B6D08418-3883-46E5-B53F-EDBAB8CF4D47}" dt="2023-11-23T23:24:25.076" v="313" actId="1076"/>
          <ac:picMkLst>
            <pc:docMk/>
            <pc:sldMk cId="3957459120" sldId="261"/>
            <ac:picMk id="3" creationId="{428ECC0B-062A-8619-5D7C-03818EBB202D}"/>
          </ac:picMkLst>
        </pc:picChg>
        <pc:picChg chg="add mod">
          <ac:chgData name="STELLA MARIS FERREIRA DE BARROS" userId="S::stella.barros@etec.sp.gov.br::23448860-8698-4360-8a36-f4702f674e26" providerId="AD" clId="Web-{B6D08418-3883-46E5-B53F-EDBAB8CF4D47}" dt="2023-11-23T23:25:25" v="321" actId="1076"/>
          <ac:picMkLst>
            <pc:docMk/>
            <pc:sldMk cId="3957459120" sldId="261"/>
            <ac:picMk id="4" creationId="{EBC29447-7DFA-DCE3-949F-55360C13E014}"/>
          </ac:picMkLst>
        </pc:picChg>
      </pc:sldChg>
      <pc:sldChg chg="modSp add ord replId">
        <pc:chgData name="STELLA MARIS FERREIRA DE BARROS" userId="S::stella.barros@etec.sp.gov.br::23448860-8698-4360-8a36-f4702f674e26" providerId="AD" clId="Web-{B6D08418-3883-46E5-B53F-EDBAB8CF4D47}" dt="2023-11-23T23:28:14.725" v="364" actId="20577"/>
        <pc:sldMkLst>
          <pc:docMk/>
          <pc:sldMk cId="994046397" sldId="262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28:14.725" v="364" actId="20577"/>
          <ac:spMkLst>
            <pc:docMk/>
            <pc:sldMk cId="994046397" sldId="262"/>
            <ac:spMk id="2" creationId="{86B32EB4-ADE1-B2FE-CBB8-0D7448365AF7}"/>
          </ac:spMkLst>
        </pc:spChg>
      </pc:sldChg>
      <pc:sldChg chg="modSp add replId">
        <pc:chgData name="STELLA MARIS FERREIRA DE BARROS" userId="S::stella.barros@etec.sp.gov.br::23448860-8698-4360-8a36-f4702f674e26" providerId="AD" clId="Web-{B6D08418-3883-46E5-B53F-EDBAB8CF4D47}" dt="2023-11-23T23:33:33.147" v="484" actId="20577"/>
        <pc:sldMkLst>
          <pc:docMk/>
          <pc:sldMk cId="28827382" sldId="263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33:33.147" v="484" actId="20577"/>
          <ac:spMkLst>
            <pc:docMk/>
            <pc:sldMk cId="28827382" sldId="263"/>
            <ac:spMk id="2" creationId="{86B32EB4-ADE1-B2FE-CBB8-0D7448365AF7}"/>
          </ac:spMkLst>
        </pc:spChg>
      </pc:sldChg>
      <pc:sldChg chg="modSp add replId">
        <pc:chgData name="STELLA MARIS FERREIRA DE BARROS" userId="S::stella.barros@etec.sp.gov.br::23448860-8698-4360-8a36-f4702f674e26" providerId="AD" clId="Web-{B6D08418-3883-46E5-B53F-EDBAB8CF4D47}" dt="2023-11-23T23:35:47.057" v="531" actId="20577"/>
        <pc:sldMkLst>
          <pc:docMk/>
          <pc:sldMk cId="1273611785" sldId="264"/>
        </pc:sldMkLst>
        <pc:spChg chg="mod">
          <ac:chgData name="STELLA MARIS FERREIRA DE BARROS" userId="S::stella.barros@etec.sp.gov.br::23448860-8698-4360-8a36-f4702f674e26" providerId="AD" clId="Web-{B6D08418-3883-46E5-B53F-EDBAB8CF4D47}" dt="2023-11-23T23:35:47.057" v="531" actId="20577"/>
          <ac:spMkLst>
            <pc:docMk/>
            <pc:sldMk cId="1273611785" sldId="264"/>
            <ac:spMk id="2" creationId="{86B32EB4-ADE1-B2FE-CBB8-0D7448365AF7}"/>
          </ac:spMkLst>
        </pc:spChg>
      </pc:sldChg>
    </pc:docChg>
  </pc:docChgLst>
  <pc:docChgLst>
    <pc:chgData name="LIVIA ALMEIDA DE PROENCA SANTOS" userId="S::livia.santos227@etec.sp.gov.br::4f940a84-1be2-4d98-b077-d16e78b7e92a" providerId="AD" clId="Web-{9D4CC051-0D56-4C81-BC69-545A717F4181}"/>
    <pc:docChg chg="addSld delSld modSld">
      <pc:chgData name="LIVIA ALMEIDA DE PROENCA SANTOS" userId="S::livia.santos227@etec.sp.gov.br::4f940a84-1be2-4d98-b077-d16e78b7e92a" providerId="AD" clId="Web-{9D4CC051-0D56-4C81-BC69-545A717F4181}" dt="2023-11-24T12:16:08.731" v="10"/>
      <pc:docMkLst>
        <pc:docMk/>
      </pc:docMkLst>
      <pc:sldChg chg="addSp modSp del mod modShow">
        <pc:chgData name="LIVIA ALMEIDA DE PROENCA SANTOS" userId="S::livia.santos227@etec.sp.gov.br::4f940a84-1be2-4d98-b077-d16e78b7e92a" providerId="AD" clId="Web-{9D4CC051-0D56-4C81-BC69-545A717F4181}" dt="2023-11-24T12:15:57.183" v="9"/>
        <pc:sldMkLst>
          <pc:docMk/>
          <pc:sldMk cId="3541278742" sldId="256"/>
        </pc:sldMkLst>
        <pc:spChg chg="add mod">
          <ac:chgData name="LIVIA ALMEIDA DE PROENCA SANTOS" userId="S::livia.santos227@etec.sp.gov.br::4f940a84-1be2-4d98-b077-d16e78b7e92a" providerId="AD" clId="Web-{9D4CC051-0D56-4C81-BC69-545A717F4181}" dt="2023-11-24T12:14:02.007" v="7" actId="14100"/>
          <ac:spMkLst>
            <pc:docMk/>
            <pc:sldMk cId="3541278742" sldId="256"/>
            <ac:spMk id="2" creationId="{20189F33-03B5-486E-C87D-526702B6FFD5}"/>
          </ac:spMkLst>
        </pc:spChg>
      </pc:sldChg>
      <pc:sldChg chg="del">
        <pc:chgData name="LIVIA ALMEIDA DE PROENCA SANTOS" userId="S::livia.santos227@etec.sp.gov.br::4f940a84-1be2-4d98-b077-d16e78b7e92a" providerId="AD" clId="Web-{9D4CC051-0D56-4C81-BC69-545A717F4181}" dt="2023-11-24T12:16:08.731" v="10"/>
        <pc:sldMkLst>
          <pc:docMk/>
          <pc:sldMk cId="2611822716" sldId="258"/>
        </pc:sldMkLst>
      </pc:sldChg>
      <pc:sldChg chg="new">
        <pc:chgData name="LIVIA ALMEIDA DE PROENCA SANTOS" userId="S::livia.santos227@etec.sp.gov.br::4f940a84-1be2-4d98-b077-d16e78b7e92a" providerId="AD" clId="Web-{9D4CC051-0D56-4C81-BC69-545A717F4181}" dt="2023-11-24T12:15:52.261" v="8"/>
        <pc:sldMkLst>
          <pc:docMk/>
          <pc:sldMk cId="1116888834" sldId="265"/>
        </pc:sldMkLst>
      </pc:sldChg>
    </pc:docChg>
  </pc:docChgLst>
  <pc:docChgLst>
    <pc:chgData name="LIVIA ALMEIDA DE PROENCA SANTOS" userId="S::livia.santos227@etec.sp.gov.br::4f940a84-1be2-4d98-b077-d16e78b7e92a" providerId="AD" clId="Web-{BE82ACDA-2E22-4307-B1AE-42D3EE90112F}"/>
    <pc:docChg chg="modSld">
      <pc:chgData name="LIVIA ALMEIDA DE PROENCA SANTOS" userId="S::livia.santos227@etec.sp.gov.br::4f940a84-1be2-4d98-b077-d16e78b7e92a" providerId="AD" clId="Web-{BE82ACDA-2E22-4307-B1AE-42D3EE90112F}" dt="2023-11-23T23:39:09.450" v="8" actId="20577"/>
      <pc:docMkLst>
        <pc:docMk/>
      </pc:docMkLst>
      <pc:sldChg chg="modSp">
        <pc:chgData name="LIVIA ALMEIDA DE PROENCA SANTOS" userId="S::livia.santos227@etec.sp.gov.br::4f940a84-1be2-4d98-b077-d16e78b7e92a" providerId="AD" clId="Web-{BE82ACDA-2E22-4307-B1AE-42D3EE90112F}" dt="2023-11-23T23:39:09.450" v="8" actId="20577"/>
        <pc:sldMkLst>
          <pc:docMk/>
          <pc:sldMk cId="2347594821" sldId="257"/>
        </pc:sldMkLst>
        <pc:spChg chg="mod">
          <ac:chgData name="LIVIA ALMEIDA DE PROENCA SANTOS" userId="S::livia.santos227@etec.sp.gov.br::4f940a84-1be2-4d98-b077-d16e78b7e92a" providerId="AD" clId="Web-{BE82ACDA-2E22-4307-B1AE-42D3EE90112F}" dt="2023-11-23T23:39:09.450" v="8" actId="20577"/>
          <ac:spMkLst>
            <pc:docMk/>
            <pc:sldMk cId="2347594821" sldId="257"/>
            <ac:spMk id="2" creationId="{86B32EB4-ADE1-B2FE-CBB8-0D7448365A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C4CDF7D-CE14-F324-E21A-E4D1B1D3E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A03A5B-0605-9422-3F3E-E3FCB5D47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2010" y="4892704"/>
            <a:ext cx="4334717" cy="9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7AE131-185A-030B-C14D-5CF5052BF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9539" y="112733"/>
            <a:ext cx="432149" cy="2029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437E4-EF22-216D-8064-91BED8FE71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3"/>
            <a:ext cx="1876817" cy="886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B54B22-B4C7-0C49-DC75-62B597EF4A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7E04D0E-1DE7-52B5-4BE5-15B5AA82B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1440" y="2641601"/>
            <a:ext cx="4403990" cy="9338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AD9FBC-7448-E582-3020-FF62976BEC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8D5EDCE-4A87-2D4F-D674-F36347EABC14}"/>
              </a:ext>
            </a:extLst>
          </p:cNvPr>
          <p:cNvSpPr txBox="1"/>
          <p:nvPr/>
        </p:nvSpPr>
        <p:spPr>
          <a:xfrm>
            <a:off x="2511776" y="2864555"/>
            <a:ext cx="6914442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/>
                <a:cs typeface="Calibri"/>
              </a:rPr>
              <a:t>AGENDAMENTO DE</a:t>
            </a:r>
            <a:endParaRPr lang="pt-BR" sz="280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Arial"/>
                <a:cs typeface="Calibri"/>
              </a:rPr>
              <a:t> EQUIPAMENTOS</a:t>
            </a:r>
            <a:endParaRPr lang="pt-BR" sz="2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0F163C-4DAF-779B-8EF3-7F4EB878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3" y="5187244"/>
            <a:ext cx="1761773" cy="1182512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B78D973B-1C7E-CAC0-0155-6A44602F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5191971"/>
            <a:ext cx="2159001" cy="13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Arial"/>
                <a:cs typeface="Calibri"/>
              </a:rPr>
              <a:t>Tópicos</a:t>
            </a:r>
          </a:p>
          <a:p>
            <a:pPr algn="ctr"/>
            <a:endParaRPr lang="pt-BR" sz="2800" b="1">
              <a:solidFill>
                <a:schemeClr val="bg1"/>
              </a:solidFill>
              <a:latin typeface="Arial"/>
              <a:cs typeface="Calibri"/>
            </a:endParaRPr>
          </a:p>
          <a:p>
            <a:pPr algn="ctr"/>
            <a:endParaRPr lang="pt-BR" b="1">
              <a:solidFill>
                <a:schemeClr val="bg1"/>
              </a:solidFill>
              <a:latin typeface="Arial"/>
              <a:cs typeface="Calibri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Introdução, Calendário de Projeto e Metodologia</a:t>
            </a:r>
          </a:p>
          <a:p>
            <a:pPr>
              <a:buFont typeface="Symbol"/>
              <a:buChar char="•"/>
            </a:pPr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Pesquisa</a:t>
            </a:r>
          </a:p>
          <a:p>
            <a:pPr>
              <a:buFont typeface="Symbol"/>
              <a:buChar char="•"/>
            </a:pPr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Funcionamento do site</a:t>
            </a:r>
          </a:p>
          <a:p>
            <a:pPr>
              <a:buFont typeface="Symbol"/>
              <a:buChar char="•"/>
            </a:pPr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Introdução do app e Metodologia</a:t>
            </a:r>
          </a:p>
          <a:p>
            <a:pPr>
              <a:buFont typeface="Symbol"/>
              <a:buChar char="•"/>
            </a:pPr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Wire frame</a:t>
            </a:r>
          </a:p>
          <a:p>
            <a:pPr>
              <a:buFont typeface="Symbol"/>
              <a:buChar char="•"/>
            </a:pPr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Imagem das telas (protótipo) e Funcionamento do aplicativo</a:t>
            </a:r>
          </a:p>
          <a:p>
            <a:pPr>
              <a:buFont typeface="Symbol"/>
              <a:buChar char="•"/>
            </a:pPr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Conclusão</a:t>
            </a:r>
          </a:p>
          <a:p>
            <a:pPr marL="342900" indent="-342900">
              <a:buFont typeface="Arial"/>
              <a:buChar char="•"/>
            </a:pPr>
            <a:endParaRPr lang="pt-BR" sz="2400" b="1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Introdução</a:t>
            </a: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Os slides que serão apresentados contêm informações dos projetos desenvolvidos e os métodos utilizados para tal. O objetivo é melhorar o site utilizado pelo corpo docente, baseando-se nos erros elencados através de observação da utilização do site e também de pesquisas realizadas, além de implementar um aplicativo para mobile.</a:t>
            </a:r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Será realizada uma síntese do funcionamento de ambos nesse slide, apresentando apenas os requisitos considerados mais relevantes.</a:t>
            </a: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Calendário do Projeto</a:t>
            </a:r>
          </a:p>
          <a:p>
            <a:pPr algn="ctr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O projeto teve seu início na data 03/03/2023 e teve seu término em 22/11/2023. No dia 18/09/2023 ocorreu a mudança de membros da equipe.</a:t>
            </a: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Metodologia</a:t>
            </a:r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O primeiro projeto atribuído à equipe pelo professor Walter foi justamente a melhoria do sistema de agendamento do site logo no início do ano. Junto com a proposta, mostrou-nos o funcionamento desse sistema. Após esse processo, iniciou-se o levantamento de requisitos, baseando-se nas necessidades básicas que o site possui para garantir seu funcionamento adequado e nas melhorias que poderiam vir a ser implementadas.</a:t>
            </a: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Outro fator utilizado pela equipe foi uma pesquisa feita com os docentes que utilizam o sistema.</a:t>
            </a: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2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Arial"/>
                <a:cs typeface="Calibri"/>
              </a:rPr>
              <a:t>Resultados da Pesquisa</a:t>
            </a:r>
          </a:p>
          <a:p>
            <a:pPr algn="ctr"/>
            <a:endParaRPr lang="pt-BR" sz="2800" b="1">
              <a:solidFill>
                <a:schemeClr val="bg1"/>
              </a:solidFill>
              <a:latin typeface="Arial"/>
              <a:cs typeface="Calibri"/>
            </a:endParaRPr>
          </a:p>
          <a:p>
            <a:pPr algn="ctr"/>
            <a:endParaRPr lang="pt-BR" b="1">
              <a:solidFill>
                <a:schemeClr val="bg1"/>
              </a:solidFill>
              <a:latin typeface="Arial"/>
              <a:cs typeface="Calibri"/>
            </a:endParaRPr>
          </a:p>
          <a:p>
            <a:endParaRPr lang="pt-BR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agem 2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F20DCB57-EB46-E2D4-E62B-0DFBBBC8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1" y="1517961"/>
            <a:ext cx="5000445" cy="2234650"/>
          </a:xfrm>
          <a:prstGeom prst="rect">
            <a:avLst/>
          </a:prstGeom>
        </p:spPr>
      </p:pic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722ABFF5-B540-3574-1B39-DB8394C5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65" y="1517351"/>
            <a:ext cx="5354170" cy="3206974"/>
          </a:xfrm>
          <a:prstGeom prst="rect">
            <a:avLst/>
          </a:prstGeom>
        </p:spPr>
      </p:pic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C2D32094-B29D-CFBF-D46A-B2FD53EE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34" y="3936627"/>
            <a:ext cx="5006786" cy="25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000">
              <a:solidFill>
                <a:schemeClr val="bg1"/>
              </a:solidFill>
              <a:cs typeface="Calibri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428ECC0B-062A-8619-5D7C-03818EB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18" y="763276"/>
            <a:ext cx="4491317" cy="2754093"/>
          </a:xfrm>
          <a:prstGeom prst="rect">
            <a:avLst/>
          </a:prstGeom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EBC29447-7DFA-DCE3-949F-55360C13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3919104"/>
            <a:ext cx="11069169" cy="18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Arial"/>
                <a:cs typeface="Arial"/>
              </a:rPr>
              <a:t>Funcionamento do Site</a:t>
            </a:r>
            <a:endParaRPr lang="pt-BR" sz="2800">
              <a:solidFill>
                <a:schemeClr val="bg1"/>
              </a:solidFill>
            </a:endParaRPr>
          </a:p>
          <a:p>
            <a:pPr algn="ctr"/>
            <a:endParaRPr lang="pt-BR" sz="28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     Para o funcionamento do site, será mostrada uma pasta com as respectivas telas em HTML, porém sem a parte do design. Estes são os tópicos:</a:t>
            </a:r>
          </a:p>
          <a:p>
            <a:pPr marL="285750" indent="-285750" algn="just"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Login</a:t>
            </a:r>
          </a:p>
          <a:p>
            <a:pPr marL="285750" indent="-285750" algn="just"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Agendamento</a:t>
            </a:r>
          </a:p>
          <a:p>
            <a:pPr marL="285750" indent="-285750" algn="just"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Layout</a:t>
            </a:r>
          </a:p>
          <a:p>
            <a:pPr marL="285750" indent="-285750" algn="just">
              <a:buFont typeface="Symbol"/>
              <a:buChar char="•"/>
            </a:pPr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Funcionamento</a:t>
            </a:r>
          </a:p>
          <a:p>
            <a:pPr algn="ctr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0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Introdução ao APP</a:t>
            </a: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Agora, apresentaremos o projeto mais recente iniciado: o aplicativo mobile para agendamento de equipamentos. Mostraremos nos slides a seguir as telas criadas pela equipe: o Wire Frame e o protótipo.</a:t>
            </a: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   Ao fazer a proposta do aplicativo mobile, nosso objetivo é facilitar e melhorar a forma como o agendamento é realizado pelos docentes nos dispositivos móveis.</a:t>
            </a: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Metodologia</a:t>
            </a:r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  Após a troca de membros da equipe, o professor Walter nos atribuiu o projeto de começar a desenvolver um aplicativo mobile, para facilitar o agendamento de equipamentos.</a:t>
            </a: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   Uma vez que o levantamento de requisitos e a pesquisa realizada para o site também abrangiam o aplicativo, iniciamos o rascunho das telas do app no papel, observando os casos de uso e o redirecionamento das telas entre si (links). </a:t>
            </a: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Logo após o término do rascunho, fizemos o </a:t>
            </a:r>
            <a:r>
              <a:rPr lang="pt-BR" sz="1400" err="1">
                <a:solidFill>
                  <a:schemeClr val="bg1"/>
                </a:solidFill>
                <a:latin typeface="Arial"/>
                <a:cs typeface="Arial"/>
              </a:rPr>
              <a:t>wireframe</a:t>
            </a:r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 e depois o protótipo dessas mesmas telas no aplicativo denominado </a:t>
            </a:r>
            <a:r>
              <a:rPr lang="pt-BR" sz="1400" err="1">
                <a:solidFill>
                  <a:schemeClr val="bg1"/>
                </a:solidFill>
                <a:latin typeface="Arial"/>
                <a:cs typeface="Arial"/>
              </a:rPr>
              <a:t>Inkscape</a:t>
            </a:r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algn="just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pt-BR" sz="2000" b="1" err="1">
                <a:solidFill>
                  <a:schemeClr val="bg1"/>
                </a:solidFill>
                <a:latin typeface="Arial"/>
                <a:cs typeface="Arial"/>
              </a:rPr>
              <a:t>Wireframe</a:t>
            </a:r>
            <a:r>
              <a:rPr lang="pt-BR" sz="2000" b="1">
                <a:solidFill>
                  <a:schemeClr val="bg1"/>
                </a:solidFill>
                <a:latin typeface="Arial"/>
                <a:cs typeface="Arial"/>
              </a:rPr>
              <a:t>, protótipo e redirecionamento das telas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         Agora, apresentaremos as imagens do </a:t>
            </a:r>
            <a:r>
              <a:rPr lang="pt-BR" sz="1400" err="1">
                <a:solidFill>
                  <a:schemeClr val="bg1"/>
                </a:solidFill>
                <a:latin typeface="Arial"/>
                <a:cs typeface="Arial"/>
              </a:rPr>
              <a:t>wireframe</a:t>
            </a:r>
            <a:r>
              <a:rPr lang="pt-BR" sz="1400">
                <a:solidFill>
                  <a:schemeClr val="bg1"/>
                </a:solidFill>
                <a:latin typeface="Arial"/>
                <a:cs typeface="Arial"/>
              </a:rPr>
              <a:t> e do protótipo, assim como o redirecionamento das telas (links).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 b="1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32EB4-ADE1-B2FE-CBB8-0D7448365AF7}"/>
              </a:ext>
            </a:extLst>
          </p:cNvPr>
          <p:cNvSpPr txBox="1"/>
          <p:nvPr/>
        </p:nvSpPr>
        <p:spPr>
          <a:xfrm>
            <a:off x="958103" y="767604"/>
            <a:ext cx="10195111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Arial"/>
                <a:cs typeface="Arial"/>
              </a:rPr>
              <a:t>Conclusão</a:t>
            </a:r>
          </a:p>
          <a:p>
            <a:pPr algn="ctr"/>
            <a:endParaRPr lang="pt-BR" b="1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      Em virtude do que fora mencionado, a Equipe afirma que realizou os projetos baseando-se nas necessidades dos docentes de possuir um site menos falho e mais prático para a realização dos seus agendamentos, além de propor a implementação de um aplicativo mobile com a mesma finalidade.</a:t>
            </a:r>
          </a:p>
          <a:p>
            <a:pPr algn="just"/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      Encerra-se aqui a apresentação dos projetos realizados pela Equipe A ao longo do ano de 2023.</a:t>
            </a:r>
          </a:p>
          <a:p>
            <a:pPr algn="just"/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pt-BR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pt-BR" sz="2800" b="1">
                <a:solidFill>
                  <a:schemeClr val="bg1"/>
                </a:solidFill>
                <a:latin typeface="Arial"/>
                <a:cs typeface="Arial"/>
              </a:rPr>
              <a:t>Agradecemos a atenção!</a:t>
            </a:r>
            <a:endParaRPr lang="pt-BR" sz="28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pt-BR" sz="28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611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1e125f-5577-4948-9cc9-72de3f86843e">
      <Terms xmlns="http://schemas.microsoft.com/office/infopath/2007/PartnerControls"/>
    </lcf76f155ced4ddcb4097134ff3c332f>
    <TaxCatchAll xmlns="1a856796-8454-486e-b23a-0fec4d5b715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13CF04B64FAE41BA8C8ADA5B4188AB" ma:contentTypeVersion="9" ma:contentTypeDescription="Crie um novo documento." ma:contentTypeScope="" ma:versionID="4758a262666a3e2a54d304131aef2928">
  <xsd:schema xmlns:xsd="http://www.w3.org/2001/XMLSchema" xmlns:xs="http://www.w3.org/2001/XMLSchema" xmlns:p="http://schemas.microsoft.com/office/2006/metadata/properties" xmlns:ns2="e11e125f-5577-4948-9cc9-72de3f86843e" xmlns:ns3="1a856796-8454-486e-b23a-0fec4d5b7159" targetNamespace="http://schemas.microsoft.com/office/2006/metadata/properties" ma:root="true" ma:fieldsID="3854c66ef12f4b7a46e1d0085c466af0" ns2:_="" ns3:_="">
    <xsd:import namespace="e11e125f-5577-4948-9cc9-72de3f86843e"/>
    <xsd:import namespace="1a856796-8454-486e-b23a-0fec4d5b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e125f-5577-4948-9cc9-72de3f868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56796-8454-486e-b23a-0fec4d5b715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4798a3f-28ce-4a21-b905-2fdae474125c}" ma:internalName="TaxCatchAll" ma:showField="CatchAllData" ma:web="1a856796-8454-486e-b23a-0fec4d5b71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668253-181C-47F3-BFFC-380DA15F3028}">
  <ds:schemaRefs>
    <ds:schemaRef ds:uri="1a856796-8454-486e-b23a-0fec4d5b7159"/>
    <ds:schemaRef ds:uri="e11e125f-5577-4948-9cc9-72de3f86843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AA32F8-5F00-44F8-9531-DD55DBCFF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FE19F-D2C1-4162-AD64-FF8ACB7D1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1e125f-5577-4948-9cc9-72de3f86843e"/>
    <ds:schemaRef ds:uri="1a856796-8454-486e-b23a-0fec4d5b7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revision>86</cp:revision>
  <dcterms:created xsi:type="dcterms:W3CDTF">2023-03-16T21:20:46Z</dcterms:created>
  <dcterms:modified xsi:type="dcterms:W3CDTF">2023-11-24T19:29:21Z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0x0101005A13CF04B64FAE41BA8C8ADA5B4188AB</vt:lpwstr>
  </property>
  <property fmtid="{D5CDD505-2E9C-101B-9397-08002B2CF9AE}" pid="3" name="MediaServiceImageTags">
    <vt:lpwstr/>
  </property>
</Properties>
</file>