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69" r:id="rId3"/>
    <p:sldId id="257" r:id="rId4"/>
    <p:sldId id="278" r:id="rId5"/>
    <p:sldId id="261" r:id="rId6"/>
    <p:sldId id="294" r:id="rId7"/>
    <p:sldId id="295" r:id="rId8"/>
    <p:sldId id="296" r:id="rId9"/>
    <p:sldId id="290" r:id="rId10"/>
    <p:sldId id="292" r:id="rId11"/>
    <p:sldId id="291" r:id="rId12"/>
    <p:sldId id="289" r:id="rId13"/>
    <p:sldId id="293"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26E"/>
    <a:srgbClr val="FFAB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32" autoAdjust="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2.%20PUEB\4th%20semester\3.%20Financial%20Engineering\Stage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ownloads\Examples%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20PUEB\4th%20semester\3.%20Financial%20Engineering\Stage%20II\Stage2-Fin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2.%20PUEB\4th%20semester\3.%20Financial%20Engineering\Stage%20II\Stage2-Fina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CIR_calibration!$L$1</c:f>
              <c:strCache>
                <c:ptCount val="1"/>
                <c:pt idx="0">
                  <c:v>CDS Spread</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CIR_calibration!$K$2:$K$7</c:f>
              <c:numCache>
                <c:formatCode>General</c:formatCode>
                <c:ptCount val="6"/>
                <c:pt idx="0">
                  <c:v>6</c:v>
                </c:pt>
                <c:pt idx="1">
                  <c:v>12</c:v>
                </c:pt>
                <c:pt idx="2">
                  <c:v>24</c:v>
                </c:pt>
                <c:pt idx="3">
                  <c:v>36</c:v>
                </c:pt>
                <c:pt idx="4">
                  <c:v>48</c:v>
                </c:pt>
                <c:pt idx="5">
                  <c:v>60</c:v>
                </c:pt>
              </c:numCache>
            </c:numRef>
          </c:xVal>
          <c:yVal>
            <c:numRef>
              <c:f>CIR_calibration!$L$2:$L$7</c:f>
              <c:numCache>
                <c:formatCode>0.00</c:formatCode>
                <c:ptCount val="6"/>
                <c:pt idx="0">
                  <c:v>35.880000000000003</c:v>
                </c:pt>
                <c:pt idx="1">
                  <c:v>39.4</c:v>
                </c:pt>
                <c:pt idx="2">
                  <c:v>69.349999999999994</c:v>
                </c:pt>
                <c:pt idx="3">
                  <c:v>96.7</c:v>
                </c:pt>
                <c:pt idx="4">
                  <c:v>123.33</c:v>
                </c:pt>
                <c:pt idx="5">
                  <c:v>152.07</c:v>
                </c:pt>
              </c:numCache>
            </c:numRef>
          </c:yVal>
          <c:smooth val="0"/>
          <c:extLst>
            <c:ext xmlns:c16="http://schemas.microsoft.com/office/drawing/2014/chart" uri="{C3380CC4-5D6E-409C-BE32-E72D297353CC}">
              <c16:uniqueId val="{00000000-4B12-456D-9443-E47D23D2EB13}"/>
            </c:ext>
          </c:extLst>
        </c:ser>
        <c:ser>
          <c:idx val="1"/>
          <c:order val="1"/>
          <c:tx>
            <c:strRef>
              <c:f>CIR_calibration!$M$1</c:f>
              <c:strCache>
                <c:ptCount val="1"/>
                <c:pt idx="0">
                  <c:v>CDS spread from model</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CIR_calibration!$K$2:$K$7</c:f>
              <c:numCache>
                <c:formatCode>General</c:formatCode>
                <c:ptCount val="6"/>
                <c:pt idx="0">
                  <c:v>6</c:v>
                </c:pt>
                <c:pt idx="1">
                  <c:v>12</c:v>
                </c:pt>
                <c:pt idx="2">
                  <c:v>24</c:v>
                </c:pt>
                <c:pt idx="3">
                  <c:v>36</c:v>
                </c:pt>
                <c:pt idx="4">
                  <c:v>48</c:v>
                </c:pt>
                <c:pt idx="5">
                  <c:v>60</c:v>
                </c:pt>
              </c:numCache>
            </c:numRef>
          </c:xVal>
          <c:yVal>
            <c:numRef>
              <c:f>CIR_calibration!$M$2:$M$7</c:f>
              <c:numCache>
                <c:formatCode>0</c:formatCode>
                <c:ptCount val="6"/>
                <c:pt idx="0">
                  <c:v>32.105157660342094</c:v>
                </c:pt>
                <c:pt idx="1">
                  <c:v>45.711940361620243</c:v>
                </c:pt>
                <c:pt idx="2">
                  <c:v>70.325787343576479</c:v>
                </c:pt>
                <c:pt idx="3">
                  <c:v>95.107206072157126</c:v>
                </c:pt>
                <c:pt idx="4">
                  <c:v>121.14882664616403</c:v>
                </c:pt>
                <c:pt idx="5">
                  <c:v>153.24472370936761</c:v>
                </c:pt>
              </c:numCache>
            </c:numRef>
          </c:yVal>
          <c:smooth val="0"/>
          <c:extLst>
            <c:ext xmlns:c16="http://schemas.microsoft.com/office/drawing/2014/chart" uri="{C3380CC4-5D6E-409C-BE32-E72D297353CC}">
              <c16:uniqueId val="{00000001-4B12-456D-9443-E47D23D2EB13}"/>
            </c:ext>
          </c:extLst>
        </c:ser>
        <c:dLbls>
          <c:showLegendKey val="0"/>
          <c:showVal val="0"/>
          <c:showCatName val="0"/>
          <c:showSerName val="0"/>
          <c:showPercent val="0"/>
          <c:showBubbleSize val="0"/>
        </c:dLbls>
        <c:axId val="651525360"/>
        <c:axId val="651515792"/>
      </c:scatterChart>
      <c:valAx>
        <c:axId val="651525360"/>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51515792"/>
        <c:crosses val="autoZero"/>
        <c:crossBetween val="midCat"/>
      </c:valAx>
      <c:valAx>
        <c:axId val="651515792"/>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0.0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51525360"/>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vi-VN"/>
              <a:t>PD(0,T)</a:t>
            </a:r>
            <a:endParaRPr lang="en-US"/>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v>Example</c:v>
          </c:tx>
          <c:spPr>
            <a:ln w="34925" cap="rnd">
              <a:solidFill>
                <a:schemeClr val="accent1"/>
              </a:solidFill>
              <a:round/>
            </a:ln>
            <a:effectLst>
              <a:outerShdw blurRad="57150" dist="19050" dir="5400000" algn="ctr" rotWithShape="0">
                <a:srgbClr val="000000">
                  <a:alpha val="63000"/>
                </a:srgbClr>
              </a:outerShdw>
            </a:effectLst>
          </c:spPr>
          <c:marker>
            <c:symbol val="none"/>
          </c:marker>
          <c:val>
            <c:numRef>
              <c:f>'[Examples (1).xlsb]CIR_calibration'!$L$11:$L$31</c:f>
              <c:numCache>
                <c:formatCode>0.0000</c:formatCode>
                <c:ptCount val="21"/>
                <c:pt idx="0">
                  <c:v>0</c:v>
                </c:pt>
                <c:pt idx="1">
                  <c:v>5.1993236414060728E-4</c:v>
                </c:pt>
                <c:pt idx="2">
                  <c:v>1.3478155821031734E-3</c:v>
                </c:pt>
                <c:pt idx="3">
                  <c:v>2.4036468928954058E-3</c:v>
                </c:pt>
                <c:pt idx="4">
                  <c:v>3.6626229281179201E-3</c:v>
                </c:pt>
                <c:pt idx="5">
                  <c:v>5.1103450658269711E-3</c:v>
                </c:pt>
                <c:pt idx="6">
                  <c:v>6.7928760066375826E-3</c:v>
                </c:pt>
                <c:pt idx="7">
                  <c:v>8.6765572565581373E-3</c:v>
                </c:pt>
                <c:pt idx="8">
                  <c:v>1.0735879609253152E-2</c:v>
                </c:pt>
                <c:pt idx="9">
                  <c:v>1.299036426301281E-2</c:v>
                </c:pt>
                <c:pt idx="10">
                  <c:v>1.5470028683019832E-2</c:v>
                </c:pt>
                <c:pt idx="11">
                  <c:v>1.8155146049162796E-2</c:v>
                </c:pt>
                <c:pt idx="12">
                  <c:v>2.1018992077869059E-2</c:v>
                </c:pt>
                <c:pt idx="13">
                  <c:v>2.4062266588698478E-2</c:v>
                </c:pt>
                <c:pt idx="14">
                  <c:v>2.7399658425199647E-2</c:v>
                </c:pt>
                <c:pt idx="15">
                  <c:v>3.1058526241884099E-2</c:v>
                </c:pt>
                <c:pt idx="16">
                  <c:v>3.4854487684641167E-2</c:v>
                </c:pt>
                <c:pt idx="17">
                  <c:v>3.8777993400464283E-2</c:v>
                </c:pt>
                <c:pt idx="18">
                  <c:v>4.3262265609905981E-2</c:v>
                </c:pt>
                <c:pt idx="19">
                  <c:v>4.7912922572464156E-2</c:v>
                </c:pt>
                <c:pt idx="20">
                  <c:v>5.2891377229922543E-2</c:v>
                </c:pt>
              </c:numCache>
            </c:numRef>
          </c:val>
          <c:smooth val="0"/>
          <c:extLst>
            <c:ext xmlns:c16="http://schemas.microsoft.com/office/drawing/2014/chart" uri="{C3380CC4-5D6E-409C-BE32-E72D297353CC}">
              <c16:uniqueId val="{00000000-A5BE-48F2-99B6-B550BF844021}"/>
            </c:ext>
          </c:extLst>
        </c:ser>
        <c:ser>
          <c:idx val="1"/>
          <c:order val="1"/>
          <c:tx>
            <c:v>Market CDS</c:v>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'[Examples (1).xlsb]CIR_calibration'!$M$11:$M$31</c:f>
              <c:numCache>
                <c:formatCode>0.0000</c:formatCode>
                <c:ptCount val="21"/>
                <c:pt idx="0" formatCode="General">
                  <c:v>0</c:v>
                </c:pt>
                <c:pt idx="1">
                  <c:v>9.3210561864565111E-4</c:v>
                </c:pt>
                <c:pt idx="2">
                  <c:v>2.5964808895501124E-3</c:v>
                </c:pt>
                <c:pt idx="3">
                  <c:v>4.8389565582998006E-3</c:v>
                </c:pt>
                <c:pt idx="4">
                  <c:v>7.5884769661894724E-3</c:v>
                </c:pt>
                <c:pt idx="5">
                  <c:v>1.0799771738272179E-2</c:v>
                </c:pt>
                <c:pt idx="6">
                  <c:v>1.456772380417426E-2</c:v>
                </c:pt>
                <c:pt idx="7">
                  <c:v>1.8813636263304789E-2</c:v>
                </c:pt>
                <c:pt idx="8">
                  <c:v>2.3478810094881508E-2</c:v>
                </c:pt>
                <c:pt idx="9">
                  <c:v>2.8609661910871886E-2</c:v>
                </c:pt>
                <c:pt idx="10">
                  <c:v>3.4280761076208588E-2</c:v>
                </c:pt>
                <c:pt idx="11">
                  <c:v>4.0456677205903735E-2</c:v>
                </c:pt>
                <c:pt idx="12">
                  <c:v>4.7087801931178785E-2</c:v>
                </c:pt>
                <c:pt idx="13">
                  <c:v>5.4189620280114981E-2</c:v>
                </c:pt>
                <c:pt idx="14">
                  <c:v>6.2049557753088513E-2</c:v>
                </c:pt>
                <c:pt idx="15">
                  <c:v>7.0759944669700259E-2</c:v>
                </c:pt>
                <c:pt idx="16">
                  <c:v>7.9906512771788507E-2</c:v>
                </c:pt>
                <c:pt idx="17">
                  <c:v>8.948330623400258E-2</c:v>
                </c:pt>
                <c:pt idx="18">
                  <c:v>0.10058620883754044</c:v>
                </c:pt>
                <c:pt idx="19">
                  <c:v>0.11228044904234824</c:v>
                </c:pt>
                <c:pt idx="20">
                  <c:v>0.12500035627725792</c:v>
                </c:pt>
              </c:numCache>
            </c:numRef>
          </c:val>
          <c:smooth val="0"/>
          <c:extLst>
            <c:ext xmlns:c16="http://schemas.microsoft.com/office/drawing/2014/chart" uri="{C3380CC4-5D6E-409C-BE32-E72D297353CC}">
              <c16:uniqueId val="{00000001-A5BE-48F2-99B6-B550BF844021}"/>
            </c:ext>
          </c:extLst>
        </c:ser>
        <c:dLbls>
          <c:showLegendKey val="0"/>
          <c:showVal val="0"/>
          <c:showCatName val="0"/>
          <c:showSerName val="0"/>
          <c:showPercent val="0"/>
          <c:showBubbleSize val="0"/>
        </c:dLbls>
        <c:smooth val="0"/>
        <c:axId val="518078895"/>
        <c:axId val="518077231"/>
      </c:lineChart>
      <c:catAx>
        <c:axId val="518078895"/>
        <c:scaling>
          <c:orientation val="minMax"/>
        </c:scaling>
        <c:delete val="0"/>
        <c:axPos val="b"/>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18077231"/>
        <c:crosses val="autoZero"/>
        <c:auto val="1"/>
        <c:lblAlgn val="ctr"/>
        <c:lblOffset val="100"/>
        <c:noMultiLvlLbl val="0"/>
      </c:catAx>
      <c:valAx>
        <c:axId val="518077231"/>
        <c:scaling>
          <c:orientation val="minMax"/>
        </c:scaling>
        <c:delete val="0"/>
        <c:axPos val="l"/>
        <c:majorGridlines>
          <c:spPr>
            <a:ln w="9525" cap="flat" cmpd="sng" algn="ctr">
              <a:solidFill>
                <a:schemeClr val="lt1">
                  <a:lumMod val="95000"/>
                  <a:alpha val="10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1807889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Lambda (0,T)</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simulations!$C$14:$C$74</c:f>
              <c:numCache>
                <c:formatCode>General</c:formatCode>
                <c:ptCount val="61"/>
                <c:pt idx="0" formatCode="0.0000">
                  <c:v>5.8729534028240469E-3</c:v>
                </c:pt>
                <c:pt idx="1">
                  <c:v>7.014087988945923E-3</c:v>
                </c:pt>
                <c:pt idx="2">
                  <c:v>8.1451410946594537E-3</c:v>
                </c:pt>
                <c:pt idx="3">
                  <c:v>8.9445627427621223E-3</c:v>
                </c:pt>
                <c:pt idx="4">
                  <c:v>9.4508595088696034E-3</c:v>
                </c:pt>
                <c:pt idx="5">
                  <c:v>8.6368816902923171E-3</c:v>
                </c:pt>
                <c:pt idx="6">
                  <c:v>7.8052261738611748E-3</c:v>
                </c:pt>
                <c:pt idx="7">
                  <c:v>8.8915126028710247E-3</c:v>
                </c:pt>
                <c:pt idx="8">
                  <c:v>8.9123358949318721E-3</c:v>
                </c:pt>
                <c:pt idx="9">
                  <c:v>9.3129700432323746E-3</c:v>
                </c:pt>
                <c:pt idx="10">
                  <c:v>9.5591574423880346E-3</c:v>
                </c:pt>
                <c:pt idx="11">
                  <c:v>1.0267335375772832E-2</c:v>
                </c:pt>
                <c:pt idx="12">
                  <c:v>9.8966005140665829E-3</c:v>
                </c:pt>
                <c:pt idx="13">
                  <c:v>1.0716610552773068E-2</c:v>
                </c:pt>
                <c:pt idx="14">
                  <c:v>1.0510522578412833E-2</c:v>
                </c:pt>
                <c:pt idx="15">
                  <c:v>9.5428261839240087E-3</c:v>
                </c:pt>
                <c:pt idx="16">
                  <c:v>8.3914015073497661E-3</c:v>
                </c:pt>
                <c:pt idx="17">
                  <c:v>9.2482236567174043E-3</c:v>
                </c:pt>
                <c:pt idx="18">
                  <c:v>9.5836933573541592E-3</c:v>
                </c:pt>
                <c:pt idx="19">
                  <c:v>8.5247902580091548E-3</c:v>
                </c:pt>
                <c:pt idx="20">
                  <c:v>9.2169725113343658E-3</c:v>
                </c:pt>
                <c:pt idx="21">
                  <c:v>1.0751189450439978E-2</c:v>
                </c:pt>
                <c:pt idx="22">
                  <c:v>9.8760447892829346E-3</c:v>
                </c:pt>
                <c:pt idx="23">
                  <c:v>1.0174715867882319E-2</c:v>
                </c:pt>
                <c:pt idx="24">
                  <c:v>1.1446955205818989E-2</c:v>
                </c:pt>
                <c:pt idx="25">
                  <c:v>1.2293665340044753E-2</c:v>
                </c:pt>
                <c:pt idx="26">
                  <c:v>1.2020920664843714E-2</c:v>
                </c:pt>
                <c:pt idx="27">
                  <c:v>1.3382545230479034E-2</c:v>
                </c:pt>
                <c:pt idx="28">
                  <c:v>1.3951803146496577E-2</c:v>
                </c:pt>
                <c:pt idx="29">
                  <c:v>1.3686689107862736E-2</c:v>
                </c:pt>
                <c:pt idx="30">
                  <c:v>1.3324998456124096E-2</c:v>
                </c:pt>
                <c:pt idx="31">
                  <c:v>1.3236402478299662E-2</c:v>
                </c:pt>
                <c:pt idx="32">
                  <c:v>1.1240191900253507E-2</c:v>
                </c:pt>
                <c:pt idx="33">
                  <c:v>1.3102573379436327E-2</c:v>
                </c:pt>
                <c:pt idx="34">
                  <c:v>1.3134199993577518E-2</c:v>
                </c:pt>
                <c:pt idx="35">
                  <c:v>1.3434147054446562E-2</c:v>
                </c:pt>
                <c:pt idx="36">
                  <c:v>1.359557598668139E-2</c:v>
                </c:pt>
                <c:pt idx="37">
                  <c:v>1.2103861924335633E-2</c:v>
                </c:pt>
                <c:pt idx="38">
                  <c:v>1.1166784951313697E-2</c:v>
                </c:pt>
                <c:pt idx="39">
                  <c:v>1.2594937146106717E-2</c:v>
                </c:pt>
                <c:pt idx="40">
                  <c:v>1.3504360019190437E-2</c:v>
                </c:pt>
                <c:pt idx="41">
                  <c:v>1.3931387694514016E-2</c:v>
                </c:pt>
                <c:pt idx="42">
                  <c:v>1.3481589507302173E-2</c:v>
                </c:pt>
                <c:pt idx="43">
                  <c:v>1.4444757497307992E-2</c:v>
                </c:pt>
                <c:pt idx="44">
                  <c:v>1.3376206943876484E-2</c:v>
                </c:pt>
                <c:pt idx="45">
                  <c:v>1.4512195171883817E-2</c:v>
                </c:pt>
                <c:pt idx="46">
                  <c:v>1.4745128346660889E-2</c:v>
                </c:pt>
                <c:pt idx="47">
                  <c:v>1.3440619493312661E-2</c:v>
                </c:pt>
                <c:pt idx="48">
                  <c:v>1.4600746523429523E-2</c:v>
                </c:pt>
                <c:pt idx="49">
                  <c:v>1.6479041588596116E-2</c:v>
                </c:pt>
                <c:pt idx="50">
                  <c:v>1.6616176791638532E-2</c:v>
                </c:pt>
                <c:pt idx="51">
                  <c:v>1.6920226438980047E-2</c:v>
                </c:pt>
                <c:pt idx="52">
                  <c:v>1.6575775541089976E-2</c:v>
                </c:pt>
                <c:pt idx="53">
                  <c:v>1.6001932472180805E-2</c:v>
                </c:pt>
                <c:pt idx="54">
                  <c:v>1.609933984516743E-2</c:v>
                </c:pt>
                <c:pt idx="55">
                  <c:v>1.5407725268695707E-2</c:v>
                </c:pt>
                <c:pt idx="56">
                  <c:v>1.4196609106665092E-2</c:v>
                </c:pt>
                <c:pt idx="57">
                  <c:v>1.362584588891849E-2</c:v>
                </c:pt>
                <c:pt idx="58">
                  <c:v>1.3964187704594328E-2</c:v>
                </c:pt>
                <c:pt idx="59">
                  <c:v>1.4450248189452737E-2</c:v>
                </c:pt>
                <c:pt idx="60">
                  <c:v>1.2269982941190721E-2</c:v>
                </c:pt>
              </c:numCache>
            </c:numRef>
          </c:val>
          <c:smooth val="0"/>
          <c:extLst>
            <c:ext xmlns:c16="http://schemas.microsoft.com/office/drawing/2014/chart" uri="{C3380CC4-5D6E-409C-BE32-E72D297353CC}">
              <c16:uniqueId val="{00000000-1707-44C9-8968-98A8ED4FACF1}"/>
            </c:ext>
          </c:extLst>
        </c:ser>
        <c:ser>
          <c:idx val="1"/>
          <c:order val="1"/>
          <c:spPr>
            <a:ln w="28575" cap="rnd">
              <a:solidFill>
                <a:schemeClr val="accent2"/>
              </a:solidFill>
              <a:round/>
            </a:ln>
            <a:effectLst/>
          </c:spPr>
          <c:marker>
            <c:symbol val="none"/>
          </c:marker>
          <c:val>
            <c:numRef>
              <c:f>simulations!$D$14:$D$74</c:f>
              <c:numCache>
                <c:formatCode>General</c:formatCode>
                <c:ptCount val="61"/>
                <c:pt idx="0">
                  <c:v>5.8729534028240469E-3</c:v>
                </c:pt>
                <c:pt idx="1">
                  <c:v>6.4411382877015691E-3</c:v>
                </c:pt>
                <c:pt idx="2">
                  <c:v>7.1754685463614977E-3</c:v>
                </c:pt>
                <c:pt idx="3">
                  <c:v>7.2440497163450291E-3</c:v>
                </c:pt>
                <c:pt idx="4">
                  <c:v>8.9131908777943594E-3</c:v>
                </c:pt>
                <c:pt idx="5">
                  <c:v>9.7603505612154865E-3</c:v>
                </c:pt>
                <c:pt idx="6">
                  <c:v>7.8140790822085835E-3</c:v>
                </c:pt>
                <c:pt idx="7">
                  <c:v>7.0079591842168044E-3</c:v>
                </c:pt>
                <c:pt idx="8">
                  <c:v>9.0603228489450852E-3</c:v>
                </c:pt>
                <c:pt idx="9">
                  <c:v>9.7442213648088541E-3</c:v>
                </c:pt>
                <c:pt idx="10">
                  <c:v>9.8141792444003638E-3</c:v>
                </c:pt>
                <c:pt idx="11">
                  <c:v>9.3140309654647195E-3</c:v>
                </c:pt>
                <c:pt idx="12">
                  <c:v>1.1271659563409583E-2</c:v>
                </c:pt>
                <c:pt idx="13">
                  <c:v>1.1543200120410333E-2</c:v>
                </c:pt>
                <c:pt idx="14">
                  <c:v>1.1896849407414305E-2</c:v>
                </c:pt>
                <c:pt idx="15">
                  <c:v>1.2306696709612435E-2</c:v>
                </c:pt>
                <c:pt idx="16">
                  <c:v>8.1241045050652917E-3</c:v>
                </c:pt>
                <c:pt idx="17">
                  <c:v>7.3562691292396974E-3</c:v>
                </c:pt>
                <c:pt idx="18">
                  <c:v>8.4169343327858814E-3</c:v>
                </c:pt>
                <c:pt idx="19">
                  <c:v>1.0665592224510257E-2</c:v>
                </c:pt>
                <c:pt idx="20">
                  <c:v>8.2123896872758635E-3</c:v>
                </c:pt>
                <c:pt idx="21">
                  <c:v>1.0880202115867895E-2</c:v>
                </c:pt>
                <c:pt idx="22">
                  <c:v>1.1669568069401125E-2</c:v>
                </c:pt>
                <c:pt idx="23">
                  <c:v>1.0374279420589844E-2</c:v>
                </c:pt>
                <c:pt idx="24">
                  <c:v>9.4271873223484327E-3</c:v>
                </c:pt>
                <c:pt idx="25">
                  <c:v>1.196320569043928E-2</c:v>
                </c:pt>
                <c:pt idx="26">
                  <c:v>1.1093754814428265E-2</c:v>
                </c:pt>
                <c:pt idx="27">
                  <c:v>1.1301552469988204E-2</c:v>
                </c:pt>
                <c:pt idx="28">
                  <c:v>1.1984043056472857E-2</c:v>
                </c:pt>
                <c:pt idx="29">
                  <c:v>1.5307988110502949E-2</c:v>
                </c:pt>
                <c:pt idx="30">
                  <c:v>1.2690158239446683E-2</c:v>
                </c:pt>
                <c:pt idx="31">
                  <c:v>1.2473687417673743E-2</c:v>
                </c:pt>
                <c:pt idx="32">
                  <c:v>1.3249856744645872E-2</c:v>
                </c:pt>
                <c:pt idx="33">
                  <c:v>1.1029856477989517E-2</c:v>
                </c:pt>
                <c:pt idx="34">
                  <c:v>1.3350821452109718E-2</c:v>
                </c:pt>
                <c:pt idx="35">
                  <c:v>1.3823075466007282E-2</c:v>
                </c:pt>
                <c:pt idx="36">
                  <c:v>1.2465826300720012E-2</c:v>
                </c:pt>
                <c:pt idx="37">
                  <c:v>1.2743559221052301E-2</c:v>
                </c:pt>
                <c:pt idx="38">
                  <c:v>1.5564434671917508E-2</c:v>
                </c:pt>
                <c:pt idx="39">
                  <c:v>1.1395606569759707E-2</c:v>
                </c:pt>
                <c:pt idx="40">
                  <c:v>1.3309575630027139E-2</c:v>
                </c:pt>
                <c:pt idx="41">
                  <c:v>1.6744679184896232E-2</c:v>
                </c:pt>
                <c:pt idx="42">
                  <c:v>1.4869079195653386E-2</c:v>
                </c:pt>
                <c:pt idx="43">
                  <c:v>1.2744620329081462E-2</c:v>
                </c:pt>
                <c:pt idx="44">
                  <c:v>1.2032734914069232E-2</c:v>
                </c:pt>
                <c:pt idx="45">
                  <c:v>1.3369729932728161E-2</c:v>
                </c:pt>
                <c:pt idx="46">
                  <c:v>1.3092275690034058E-2</c:v>
                </c:pt>
                <c:pt idx="47">
                  <c:v>1.4197036983350481E-2</c:v>
                </c:pt>
                <c:pt idx="48">
                  <c:v>1.5175745447318069E-2</c:v>
                </c:pt>
                <c:pt idx="49">
                  <c:v>1.3199572865375996E-2</c:v>
                </c:pt>
                <c:pt idx="50">
                  <c:v>1.7792609835175353E-2</c:v>
                </c:pt>
                <c:pt idx="51">
                  <c:v>1.6280915964950654E-2</c:v>
                </c:pt>
                <c:pt idx="52">
                  <c:v>1.965854679866082E-2</c:v>
                </c:pt>
                <c:pt idx="53">
                  <c:v>1.8051828268861172E-2</c:v>
                </c:pt>
                <c:pt idx="54">
                  <c:v>1.6621725153766219E-2</c:v>
                </c:pt>
                <c:pt idx="55">
                  <c:v>1.631923635796766E-2</c:v>
                </c:pt>
                <c:pt idx="56">
                  <c:v>1.5042935239654366E-2</c:v>
                </c:pt>
                <c:pt idx="57">
                  <c:v>1.6523357459546764E-2</c:v>
                </c:pt>
                <c:pt idx="58">
                  <c:v>1.5591494443841006E-2</c:v>
                </c:pt>
                <c:pt idx="59">
                  <c:v>1.2202600792091484E-2</c:v>
                </c:pt>
                <c:pt idx="60">
                  <c:v>1.4578682028003619E-2</c:v>
                </c:pt>
              </c:numCache>
            </c:numRef>
          </c:val>
          <c:smooth val="0"/>
          <c:extLst>
            <c:ext xmlns:c16="http://schemas.microsoft.com/office/drawing/2014/chart" uri="{C3380CC4-5D6E-409C-BE32-E72D297353CC}">
              <c16:uniqueId val="{00000001-1707-44C9-8968-98A8ED4FACF1}"/>
            </c:ext>
          </c:extLst>
        </c:ser>
        <c:ser>
          <c:idx val="2"/>
          <c:order val="2"/>
          <c:spPr>
            <a:ln w="28575" cap="rnd">
              <a:solidFill>
                <a:schemeClr val="accent3"/>
              </a:solidFill>
              <a:round/>
            </a:ln>
            <a:effectLst/>
          </c:spPr>
          <c:marker>
            <c:symbol val="none"/>
          </c:marker>
          <c:val>
            <c:numRef>
              <c:f>simulations!$E$14:$E$74</c:f>
              <c:numCache>
                <c:formatCode>General</c:formatCode>
                <c:ptCount val="61"/>
                <c:pt idx="0" formatCode="0.0000">
                  <c:v>5.8729534028240469E-3</c:v>
                </c:pt>
                <c:pt idx="1">
                  <c:v>6.1899676887538294E-3</c:v>
                </c:pt>
                <c:pt idx="2">
                  <c:v>5.9578885711437249E-3</c:v>
                </c:pt>
                <c:pt idx="3">
                  <c:v>8.179010318134998E-3</c:v>
                </c:pt>
                <c:pt idx="4">
                  <c:v>9.9228401131684421E-3</c:v>
                </c:pt>
                <c:pt idx="5">
                  <c:v>1.0302706352635617E-2</c:v>
                </c:pt>
                <c:pt idx="6">
                  <c:v>9.7354849402730686E-3</c:v>
                </c:pt>
                <c:pt idx="7">
                  <c:v>8.0956916320063608E-3</c:v>
                </c:pt>
                <c:pt idx="8">
                  <c:v>1.0723271587378519E-2</c:v>
                </c:pt>
                <c:pt idx="9">
                  <c:v>1.1203378772286299E-2</c:v>
                </c:pt>
                <c:pt idx="10">
                  <c:v>9.7023151798012498E-3</c:v>
                </c:pt>
                <c:pt idx="11">
                  <c:v>9.3885317555564753E-3</c:v>
                </c:pt>
                <c:pt idx="12">
                  <c:v>1.0229008768330754E-2</c:v>
                </c:pt>
                <c:pt idx="13">
                  <c:v>1.0536369970065634E-2</c:v>
                </c:pt>
                <c:pt idx="14">
                  <c:v>1.2979483086791253E-2</c:v>
                </c:pt>
                <c:pt idx="15">
                  <c:v>1.1447198419131216E-2</c:v>
                </c:pt>
                <c:pt idx="16">
                  <c:v>1.0563896460325317E-2</c:v>
                </c:pt>
                <c:pt idx="17">
                  <c:v>7.2467670136193698E-3</c:v>
                </c:pt>
                <c:pt idx="18">
                  <c:v>9.7753699238215183E-3</c:v>
                </c:pt>
                <c:pt idx="19">
                  <c:v>9.4352437821442498E-3</c:v>
                </c:pt>
                <c:pt idx="20">
                  <c:v>7.6075025238687196E-3</c:v>
                </c:pt>
                <c:pt idx="21">
                  <c:v>9.9067843674278191E-3</c:v>
                </c:pt>
                <c:pt idx="22">
                  <c:v>1.0231540838689275E-2</c:v>
                </c:pt>
                <c:pt idx="23">
                  <c:v>9.024335602159669E-3</c:v>
                </c:pt>
                <c:pt idx="24">
                  <c:v>9.5302594861768619E-3</c:v>
                </c:pt>
                <c:pt idx="25">
                  <c:v>1.2288333649075996E-2</c:v>
                </c:pt>
                <c:pt idx="26">
                  <c:v>1.1768981627512179E-2</c:v>
                </c:pt>
                <c:pt idx="27">
                  <c:v>1.5035330793725248E-2</c:v>
                </c:pt>
                <c:pt idx="28">
                  <c:v>1.3399102276891452E-2</c:v>
                </c:pt>
                <c:pt idx="29">
                  <c:v>1.314747134479319E-2</c:v>
                </c:pt>
                <c:pt idx="30">
                  <c:v>1.4085599569098564E-2</c:v>
                </c:pt>
                <c:pt idx="31">
                  <c:v>1.3485019927887908E-2</c:v>
                </c:pt>
                <c:pt idx="32">
                  <c:v>1.4203950599243943E-2</c:v>
                </c:pt>
                <c:pt idx="33">
                  <c:v>1.1307674127082222E-2</c:v>
                </c:pt>
                <c:pt idx="34">
                  <c:v>1.5640706213369788E-2</c:v>
                </c:pt>
                <c:pt idx="35">
                  <c:v>1.0731325615899089E-2</c:v>
                </c:pt>
                <c:pt idx="36">
                  <c:v>1.3812128231597354E-2</c:v>
                </c:pt>
                <c:pt idx="37">
                  <c:v>1.4877788023148431E-2</c:v>
                </c:pt>
                <c:pt idx="38">
                  <c:v>1.1257096032099578E-2</c:v>
                </c:pt>
                <c:pt idx="39">
                  <c:v>1.1793954713347567E-2</c:v>
                </c:pt>
                <c:pt idx="40">
                  <c:v>1.2691198812979292E-2</c:v>
                </c:pt>
                <c:pt idx="41">
                  <c:v>1.4887538446833971E-2</c:v>
                </c:pt>
                <c:pt idx="42">
                  <c:v>1.3802008004137323E-2</c:v>
                </c:pt>
                <c:pt idx="43">
                  <c:v>1.1413212820749381E-2</c:v>
                </c:pt>
                <c:pt idx="44">
                  <c:v>1.5180396989645822E-2</c:v>
                </c:pt>
                <c:pt idx="45">
                  <c:v>1.3987716102805343E-2</c:v>
                </c:pt>
                <c:pt idx="46">
                  <c:v>1.5990713529911195E-2</c:v>
                </c:pt>
                <c:pt idx="47">
                  <c:v>1.6361482018508355E-2</c:v>
                </c:pt>
                <c:pt idx="48">
                  <c:v>1.3595217775703128E-2</c:v>
                </c:pt>
                <c:pt idx="49">
                  <c:v>1.5537371803240692E-2</c:v>
                </c:pt>
                <c:pt idx="50">
                  <c:v>1.620934899855913E-2</c:v>
                </c:pt>
                <c:pt idx="51">
                  <c:v>1.8099910312836847E-2</c:v>
                </c:pt>
                <c:pt idx="52">
                  <c:v>1.714411564875724E-2</c:v>
                </c:pt>
                <c:pt idx="53">
                  <c:v>1.8012015195926462E-2</c:v>
                </c:pt>
                <c:pt idx="54">
                  <c:v>1.8592734919703119E-2</c:v>
                </c:pt>
                <c:pt idx="55">
                  <c:v>1.4753220753409832E-2</c:v>
                </c:pt>
                <c:pt idx="56">
                  <c:v>1.2203475888471118E-2</c:v>
                </c:pt>
                <c:pt idx="57">
                  <c:v>1.4289580851837853E-2</c:v>
                </c:pt>
                <c:pt idx="58">
                  <c:v>1.6249494319380161E-2</c:v>
                </c:pt>
                <c:pt idx="59">
                  <c:v>1.5049605475953808E-2</c:v>
                </c:pt>
                <c:pt idx="60">
                  <c:v>1.387407332148477E-2</c:v>
                </c:pt>
              </c:numCache>
            </c:numRef>
          </c:val>
          <c:smooth val="0"/>
          <c:extLst>
            <c:ext xmlns:c16="http://schemas.microsoft.com/office/drawing/2014/chart" uri="{C3380CC4-5D6E-409C-BE32-E72D297353CC}">
              <c16:uniqueId val="{00000002-1707-44C9-8968-98A8ED4FACF1}"/>
            </c:ext>
          </c:extLst>
        </c:ser>
        <c:ser>
          <c:idx val="3"/>
          <c:order val="3"/>
          <c:spPr>
            <a:ln w="28575" cap="rnd">
              <a:solidFill>
                <a:schemeClr val="accent4"/>
              </a:solidFill>
              <a:round/>
            </a:ln>
            <a:effectLst/>
          </c:spPr>
          <c:marker>
            <c:symbol val="none"/>
          </c:marker>
          <c:val>
            <c:numRef>
              <c:f>simulations!$F$14:$F$74</c:f>
              <c:numCache>
                <c:formatCode>General</c:formatCode>
                <c:ptCount val="61"/>
                <c:pt idx="0">
                  <c:v>5.8729534028240469E-3</c:v>
                </c:pt>
                <c:pt idx="1">
                  <c:v>6.1633457112523519E-3</c:v>
                </c:pt>
                <c:pt idx="2">
                  <c:v>6.4979645944443828E-3</c:v>
                </c:pt>
                <c:pt idx="3">
                  <c:v>8.382170451876645E-3</c:v>
                </c:pt>
                <c:pt idx="4">
                  <c:v>9.3270136089751224E-3</c:v>
                </c:pt>
                <c:pt idx="5">
                  <c:v>9.6001592893241849E-3</c:v>
                </c:pt>
                <c:pt idx="6">
                  <c:v>7.5705094683150218E-3</c:v>
                </c:pt>
                <c:pt idx="7">
                  <c:v>7.1565556795942058E-3</c:v>
                </c:pt>
                <c:pt idx="8">
                  <c:v>1.0475689583756517E-2</c:v>
                </c:pt>
                <c:pt idx="9">
                  <c:v>1.0223813602793952E-2</c:v>
                </c:pt>
                <c:pt idx="10">
                  <c:v>9.7574799213256177E-3</c:v>
                </c:pt>
                <c:pt idx="11">
                  <c:v>9.7215966658249359E-3</c:v>
                </c:pt>
                <c:pt idx="12">
                  <c:v>9.6953700949230781E-3</c:v>
                </c:pt>
                <c:pt idx="13">
                  <c:v>9.669033255116118E-3</c:v>
                </c:pt>
                <c:pt idx="14">
                  <c:v>1.0223720350286587E-2</c:v>
                </c:pt>
                <c:pt idx="15">
                  <c:v>1.0375482628951547E-2</c:v>
                </c:pt>
                <c:pt idx="16">
                  <c:v>8.884092841590344E-3</c:v>
                </c:pt>
                <c:pt idx="17">
                  <c:v>7.957382040632165E-3</c:v>
                </c:pt>
                <c:pt idx="18">
                  <c:v>1.1196817746215152E-2</c:v>
                </c:pt>
                <c:pt idx="19">
                  <c:v>8.8174309500160756E-3</c:v>
                </c:pt>
                <c:pt idx="20">
                  <c:v>1.1269094062738056E-2</c:v>
                </c:pt>
                <c:pt idx="21">
                  <c:v>9.9422962488133499E-3</c:v>
                </c:pt>
                <c:pt idx="22">
                  <c:v>1.2193262912015288E-2</c:v>
                </c:pt>
                <c:pt idx="23">
                  <c:v>1.2285781437659337E-2</c:v>
                </c:pt>
                <c:pt idx="24">
                  <c:v>1.1056715943636216E-2</c:v>
                </c:pt>
                <c:pt idx="25">
                  <c:v>1.435437045316448E-2</c:v>
                </c:pt>
                <c:pt idx="26">
                  <c:v>1.314024893323565E-2</c:v>
                </c:pt>
                <c:pt idx="27">
                  <c:v>1.1905396233815542E-2</c:v>
                </c:pt>
                <c:pt idx="28">
                  <c:v>1.2041237315012865E-2</c:v>
                </c:pt>
                <c:pt idx="29">
                  <c:v>1.3868698638045188E-2</c:v>
                </c:pt>
                <c:pt idx="30">
                  <c:v>1.3376781901606263E-2</c:v>
                </c:pt>
                <c:pt idx="31">
                  <c:v>1.2140180050147987E-2</c:v>
                </c:pt>
                <c:pt idx="32">
                  <c:v>1.2987232958348412E-2</c:v>
                </c:pt>
                <c:pt idx="33">
                  <c:v>1.1751398879828559E-2</c:v>
                </c:pt>
                <c:pt idx="34">
                  <c:v>1.4149124074516442E-2</c:v>
                </c:pt>
                <c:pt idx="35">
                  <c:v>1.3474247377933297E-2</c:v>
                </c:pt>
                <c:pt idx="36">
                  <c:v>1.2680291452854717E-2</c:v>
                </c:pt>
                <c:pt idx="37">
                  <c:v>1.5770722496210823E-2</c:v>
                </c:pt>
                <c:pt idx="38">
                  <c:v>1.2929880883941801E-2</c:v>
                </c:pt>
                <c:pt idx="39">
                  <c:v>1.1564051464201036E-2</c:v>
                </c:pt>
                <c:pt idx="40">
                  <c:v>1.4857108754603575E-2</c:v>
                </c:pt>
                <c:pt idx="41">
                  <c:v>1.2806587369830565E-2</c:v>
                </c:pt>
                <c:pt idx="42">
                  <c:v>1.4053335646950185E-2</c:v>
                </c:pt>
                <c:pt idx="43">
                  <c:v>1.2211366545614694E-2</c:v>
                </c:pt>
                <c:pt idx="44">
                  <c:v>1.7080962321206448E-2</c:v>
                </c:pt>
                <c:pt idx="45">
                  <c:v>1.3765130545579598E-2</c:v>
                </c:pt>
                <c:pt idx="46">
                  <c:v>1.612154851252047E-2</c:v>
                </c:pt>
                <c:pt idx="47">
                  <c:v>1.1657268064669039E-2</c:v>
                </c:pt>
                <c:pt idx="48">
                  <c:v>1.1294057264467885E-2</c:v>
                </c:pt>
                <c:pt idx="49">
                  <c:v>1.3026370239653202E-2</c:v>
                </c:pt>
                <c:pt idx="50">
                  <c:v>1.6392529105467735E-2</c:v>
                </c:pt>
                <c:pt idx="51">
                  <c:v>1.7401307649015114E-2</c:v>
                </c:pt>
                <c:pt idx="52">
                  <c:v>1.8079597339429244E-2</c:v>
                </c:pt>
                <c:pt idx="53">
                  <c:v>1.6827243346587382E-2</c:v>
                </c:pt>
                <c:pt idx="54">
                  <c:v>1.7753430325045547E-2</c:v>
                </c:pt>
                <c:pt idx="55">
                  <c:v>1.877899581566448E-2</c:v>
                </c:pt>
                <c:pt idx="56">
                  <c:v>1.6415044384860609E-2</c:v>
                </c:pt>
                <c:pt idx="57">
                  <c:v>1.3824740398784991E-2</c:v>
                </c:pt>
                <c:pt idx="58">
                  <c:v>1.4753695780346918E-2</c:v>
                </c:pt>
                <c:pt idx="59">
                  <c:v>1.7089132997685531E-2</c:v>
                </c:pt>
                <c:pt idx="60">
                  <c:v>1.4513935160696519E-2</c:v>
                </c:pt>
              </c:numCache>
            </c:numRef>
          </c:val>
          <c:smooth val="0"/>
          <c:extLst>
            <c:ext xmlns:c16="http://schemas.microsoft.com/office/drawing/2014/chart" uri="{C3380CC4-5D6E-409C-BE32-E72D297353CC}">
              <c16:uniqueId val="{00000003-1707-44C9-8968-98A8ED4FACF1}"/>
            </c:ext>
          </c:extLst>
        </c:ser>
        <c:ser>
          <c:idx val="4"/>
          <c:order val="4"/>
          <c:spPr>
            <a:ln w="28575" cap="rnd">
              <a:solidFill>
                <a:schemeClr val="accent5"/>
              </a:solidFill>
              <a:round/>
            </a:ln>
            <a:effectLst/>
          </c:spPr>
          <c:marker>
            <c:symbol val="none"/>
          </c:marker>
          <c:val>
            <c:numRef>
              <c:f>simulations!$G$14:$G$74</c:f>
              <c:numCache>
                <c:formatCode>General</c:formatCode>
                <c:ptCount val="61"/>
                <c:pt idx="0">
                  <c:v>5.8729534028240469E-3</c:v>
                </c:pt>
                <c:pt idx="1">
                  <c:v>5.4269502651827835E-3</c:v>
                </c:pt>
                <c:pt idx="2">
                  <c:v>8.0585990427135632E-3</c:v>
                </c:pt>
                <c:pt idx="3">
                  <c:v>7.5212225837783253E-3</c:v>
                </c:pt>
                <c:pt idx="4">
                  <c:v>1.0645859182648584E-2</c:v>
                </c:pt>
                <c:pt idx="5">
                  <c:v>8.7890113408456514E-3</c:v>
                </c:pt>
                <c:pt idx="6">
                  <c:v>8.0406017648263876E-3</c:v>
                </c:pt>
                <c:pt idx="7">
                  <c:v>8.4381635458896931E-3</c:v>
                </c:pt>
                <c:pt idx="8">
                  <c:v>9.3422173703014665E-3</c:v>
                </c:pt>
                <c:pt idx="9">
                  <c:v>9.03323870938289E-3</c:v>
                </c:pt>
                <c:pt idx="10">
                  <c:v>1.1492768217034937E-2</c:v>
                </c:pt>
                <c:pt idx="11">
                  <c:v>1.0806761485577104E-2</c:v>
                </c:pt>
                <c:pt idx="12">
                  <c:v>9.8671417168625097E-3</c:v>
                </c:pt>
                <c:pt idx="13">
                  <c:v>9.5187575057107399E-3</c:v>
                </c:pt>
                <c:pt idx="14">
                  <c:v>1.1856020136935565E-2</c:v>
                </c:pt>
                <c:pt idx="15">
                  <c:v>1.1045583636420291E-2</c:v>
                </c:pt>
                <c:pt idx="16">
                  <c:v>1.1653315246247452E-2</c:v>
                </c:pt>
                <c:pt idx="17">
                  <c:v>8.6271108000458962E-3</c:v>
                </c:pt>
                <c:pt idx="18">
                  <c:v>1.0580699697337347E-2</c:v>
                </c:pt>
                <c:pt idx="19">
                  <c:v>8.3844790194327681E-3</c:v>
                </c:pt>
                <c:pt idx="20">
                  <c:v>9.5870501296846777E-3</c:v>
                </c:pt>
                <c:pt idx="21">
                  <c:v>9.7429947750451631E-3</c:v>
                </c:pt>
                <c:pt idx="22">
                  <c:v>1.3201750107326073E-2</c:v>
                </c:pt>
                <c:pt idx="23">
                  <c:v>8.9762278567825978E-3</c:v>
                </c:pt>
                <c:pt idx="24">
                  <c:v>1.0617082768408469E-2</c:v>
                </c:pt>
                <c:pt idx="25">
                  <c:v>1.3351880882507428E-2</c:v>
                </c:pt>
                <c:pt idx="26">
                  <c:v>1.0588336395100794E-2</c:v>
                </c:pt>
                <c:pt idx="27">
                  <c:v>1.3063805312644393E-2</c:v>
                </c:pt>
                <c:pt idx="28">
                  <c:v>1.2562763791319511E-2</c:v>
                </c:pt>
                <c:pt idx="29">
                  <c:v>1.4788371763484558E-2</c:v>
                </c:pt>
                <c:pt idx="30">
                  <c:v>1.2846988379156824E-2</c:v>
                </c:pt>
                <c:pt idx="31">
                  <c:v>1.4065025901646709E-2</c:v>
                </c:pt>
                <c:pt idx="32">
                  <c:v>1.203284493699386E-2</c:v>
                </c:pt>
                <c:pt idx="33">
                  <c:v>1.1145265049532468E-2</c:v>
                </c:pt>
                <c:pt idx="34">
                  <c:v>1.3444835961056214E-2</c:v>
                </c:pt>
                <c:pt idx="35">
                  <c:v>1.2591862015125452E-2</c:v>
                </c:pt>
                <c:pt idx="36">
                  <c:v>9.8986282030422059E-3</c:v>
                </c:pt>
                <c:pt idx="37">
                  <c:v>1.3014252530217235E-2</c:v>
                </c:pt>
                <c:pt idx="38">
                  <c:v>1.1067431274802187E-2</c:v>
                </c:pt>
                <c:pt idx="39">
                  <c:v>1.0948016961733397E-2</c:v>
                </c:pt>
                <c:pt idx="40">
                  <c:v>1.3263563363788049E-2</c:v>
                </c:pt>
                <c:pt idx="41">
                  <c:v>1.1689178822668827E-2</c:v>
                </c:pt>
                <c:pt idx="42">
                  <c:v>1.5844041284839471E-2</c:v>
                </c:pt>
                <c:pt idx="43">
                  <c:v>1.2969477752311305E-2</c:v>
                </c:pt>
                <c:pt idx="44">
                  <c:v>1.2834791289731298E-2</c:v>
                </c:pt>
                <c:pt idx="45">
                  <c:v>1.1874277981818393E-2</c:v>
                </c:pt>
                <c:pt idx="46">
                  <c:v>1.3753382140888767E-2</c:v>
                </c:pt>
                <c:pt idx="47">
                  <c:v>1.5638508869944209E-2</c:v>
                </c:pt>
                <c:pt idx="48">
                  <c:v>1.601877221123334E-2</c:v>
                </c:pt>
                <c:pt idx="49">
                  <c:v>1.4591067545075661E-2</c:v>
                </c:pt>
                <c:pt idx="50">
                  <c:v>1.8195192496218243E-2</c:v>
                </c:pt>
                <c:pt idx="51">
                  <c:v>1.7785589086207962E-2</c:v>
                </c:pt>
                <c:pt idx="52">
                  <c:v>1.6885379491672001E-2</c:v>
                </c:pt>
                <c:pt idx="53">
                  <c:v>1.6075529721125977E-2</c:v>
                </c:pt>
                <c:pt idx="54">
                  <c:v>1.5866360385317285E-2</c:v>
                </c:pt>
                <c:pt idx="55">
                  <c:v>1.6295275843750658E-2</c:v>
                </c:pt>
                <c:pt idx="56">
                  <c:v>1.3862922103552862E-2</c:v>
                </c:pt>
                <c:pt idx="57">
                  <c:v>1.4634661121410489E-2</c:v>
                </c:pt>
                <c:pt idx="58">
                  <c:v>1.3260619177609921E-2</c:v>
                </c:pt>
                <c:pt idx="59">
                  <c:v>1.3703092500681066E-2</c:v>
                </c:pt>
                <c:pt idx="60">
                  <c:v>1.308958700303571E-2</c:v>
                </c:pt>
              </c:numCache>
            </c:numRef>
          </c:val>
          <c:smooth val="0"/>
          <c:extLst>
            <c:ext xmlns:c16="http://schemas.microsoft.com/office/drawing/2014/chart" uri="{C3380CC4-5D6E-409C-BE32-E72D297353CC}">
              <c16:uniqueId val="{00000004-1707-44C9-8968-98A8ED4FACF1}"/>
            </c:ext>
          </c:extLst>
        </c:ser>
        <c:ser>
          <c:idx val="5"/>
          <c:order val="5"/>
          <c:spPr>
            <a:ln w="28575" cap="rnd">
              <a:solidFill>
                <a:schemeClr val="accent6"/>
              </a:solidFill>
              <a:round/>
            </a:ln>
            <a:effectLst/>
          </c:spPr>
          <c:marker>
            <c:symbol val="none"/>
          </c:marker>
          <c:val>
            <c:numRef>
              <c:f>simulations!$H$14:$H$74</c:f>
              <c:numCache>
                <c:formatCode>General</c:formatCode>
                <c:ptCount val="61"/>
                <c:pt idx="0">
                  <c:v>5.8729534028240469E-3</c:v>
                </c:pt>
                <c:pt idx="1">
                  <c:v>5.2183752769175296E-3</c:v>
                </c:pt>
                <c:pt idx="2">
                  <c:v>9.3627135383500051E-3</c:v>
                </c:pt>
                <c:pt idx="3">
                  <c:v>8.7246161185575623E-3</c:v>
                </c:pt>
                <c:pt idx="4">
                  <c:v>8.3543204921726465E-3</c:v>
                </c:pt>
                <c:pt idx="5">
                  <c:v>1.1108476663632891E-2</c:v>
                </c:pt>
                <c:pt idx="6">
                  <c:v>1.0136863068704895E-2</c:v>
                </c:pt>
                <c:pt idx="7">
                  <c:v>7.6853092980867233E-3</c:v>
                </c:pt>
                <c:pt idx="8">
                  <c:v>9.3911580828550389E-3</c:v>
                </c:pt>
                <c:pt idx="9">
                  <c:v>9.8750548811299133E-3</c:v>
                </c:pt>
                <c:pt idx="10">
                  <c:v>9.3647195075617015E-3</c:v>
                </c:pt>
                <c:pt idx="11">
                  <c:v>9.5258793608317752E-3</c:v>
                </c:pt>
                <c:pt idx="12">
                  <c:v>9.8588125930072559E-3</c:v>
                </c:pt>
                <c:pt idx="13">
                  <c:v>1.1207382944014119E-2</c:v>
                </c:pt>
                <c:pt idx="14">
                  <c:v>9.0886401220354792E-3</c:v>
                </c:pt>
                <c:pt idx="15">
                  <c:v>9.2513242473397268E-3</c:v>
                </c:pt>
                <c:pt idx="16">
                  <c:v>8.8973103157077293E-3</c:v>
                </c:pt>
                <c:pt idx="17">
                  <c:v>8.683569599219872E-3</c:v>
                </c:pt>
                <c:pt idx="18">
                  <c:v>8.6056270390211468E-3</c:v>
                </c:pt>
                <c:pt idx="19">
                  <c:v>9.8645259104482835E-3</c:v>
                </c:pt>
                <c:pt idx="20">
                  <c:v>9.5061970903663126E-3</c:v>
                </c:pt>
                <c:pt idx="21">
                  <c:v>1.0898425062843735E-2</c:v>
                </c:pt>
                <c:pt idx="22">
                  <c:v>1.2995399197553307E-2</c:v>
                </c:pt>
                <c:pt idx="23">
                  <c:v>9.9758311079210741E-3</c:v>
                </c:pt>
                <c:pt idx="24">
                  <c:v>9.8536682925975325E-3</c:v>
                </c:pt>
                <c:pt idx="25">
                  <c:v>1.1555596770253357E-2</c:v>
                </c:pt>
                <c:pt idx="26">
                  <c:v>1.2764562991349046E-2</c:v>
                </c:pt>
                <c:pt idx="27">
                  <c:v>1.2970559350494498E-2</c:v>
                </c:pt>
                <c:pt idx="28">
                  <c:v>1.2746465467505984E-2</c:v>
                </c:pt>
                <c:pt idx="29">
                  <c:v>1.4788690085841558E-2</c:v>
                </c:pt>
                <c:pt idx="30">
                  <c:v>1.4469354798163456E-2</c:v>
                </c:pt>
                <c:pt idx="31">
                  <c:v>1.5300641650244832E-2</c:v>
                </c:pt>
                <c:pt idx="32">
                  <c:v>1.3977875840945633E-2</c:v>
                </c:pt>
                <c:pt idx="33">
                  <c:v>1.1073550171957098E-2</c:v>
                </c:pt>
                <c:pt idx="34">
                  <c:v>1.5839735700034469E-2</c:v>
                </c:pt>
                <c:pt idx="35">
                  <c:v>1.5172047646411811E-2</c:v>
                </c:pt>
                <c:pt idx="36">
                  <c:v>1.5504240096083661E-2</c:v>
                </c:pt>
                <c:pt idx="37">
                  <c:v>1.5912865439895077E-2</c:v>
                </c:pt>
                <c:pt idx="38">
                  <c:v>1.1680504404561439E-2</c:v>
                </c:pt>
                <c:pt idx="39">
                  <c:v>1.311276553656643E-2</c:v>
                </c:pt>
                <c:pt idx="40">
                  <c:v>1.3619535804974003E-2</c:v>
                </c:pt>
                <c:pt idx="41">
                  <c:v>1.1971123761028237E-2</c:v>
                </c:pt>
                <c:pt idx="42">
                  <c:v>1.3359906783492212E-2</c:v>
                </c:pt>
                <c:pt idx="43">
                  <c:v>1.3142867856031236E-2</c:v>
                </c:pt>
                <c:pt idx="44">
                  <c:v>1.3622684485649036E-2</c:v>
                </c:pt>
                <c:pt idx="45">
                  <c:v>1.4638417721567407E-2</c:v>
                </c:pt>
                <c:pt idx="46">
                  <c:v>1.4393708340908319E-2</c:v>
                </c:pt>
                <c:pt idx="47">
                  <c:v>1.4552670623210454E-2</c:v>
                </c:pt>
                <c:pt idx="48">
                  <c:v>1.3432928074360063E-2</c:v>
                </c:pt>
                <c:pt idx="49">
                  <c:v>1.089609174119517E-2</c:v>
                </c:pt>
                <c:pt idx="50">
                  <c:v>1.641456261924162E-2</c:v>
                </c:pt>
                <c:pt idx="51">
                  <c:v>1.7425591582386202E-2</c:v>
                </c:pt>
                <c:pt idx="52">
                  <c:v>1.9084570907061747E-2</c:v>
                </c:pt>
                <c:pt idx="53">
                  <c:v>1.4007042264449505E-2</c:v>
                </c:pt>
                <c:pt idx="54">
                  <c:v>1.7125277510395647E-2</c:v>
                </c:pt>
                <c:pt idx="55">
                  <c:v>1.6594139731374559E-2</c:v>
                </c:pt>
                <c:pt idx="56">
                  <c:v>1.4384491228905456E-2</c:v>
                </c:pt>
                <c:pt idx="57">
                  <c:v>1.3295797464930948E-2</c:v>
                </c:pt>
                <c:pt idx="58">
                  <c:v>1.4564835213249056E-2</c:v>
                </c:pt>
                <c:pt idx="59">
                  <c:v>1.3639578515594336E-2</c:v>
                </c:pt>
                <c:pt idx="60">
                  <c:v>1.5192098455565338E-2</c:v>
                </c:pt>
              </c:numCache>
            </c:numRef>
          </c:val>
          <c:smooth val="0"/>
          <c:extLst>
            <c:ext xmlns:c16="http://schemas.microsoft.com/office/drawing/2014/chart" uri="{C3380CC4-5D6E-409C-BE32-E72D297353CC}">
              <c16:uniqueId val="{00000005-1707-44C9-8968-98A8ED4FACF1}"/>
            </c:ext>
          </c:extLst>
        </c:ser>
        <c:ser>
          <c:idx val="6"/>
          <c:order val="6"/>
          <c:spPr>
            <a:ln w="28575" cap="rnd">
              <a:solidFill>
                <a:schemeClr val="accent1">
                  <a:lumMod val="60000"/>
                </a:schemeClr>
              </a:solidFill>
              <a:round/>
            </a:ln>
            <a:effectLst/>
          </c:spPr>
          <c:marker>
            <c:symbol val="none"/>
          </c:marker>
          <c:val>
            <c:numRef>
              <c:f>simulations!$I$14:$I$74</c:f>
              <c:numCache>
                <c:formatCode>General</c:formatCode>
                <c:ptCount val="61"/>
                <c:pt idx="0">
                  <c:v>5.8729534028240469E-3</c:v>
                </c:pt>
                <c:pt idx="1">
                  <c:v>4.8183948386180762E-3</c:v>
                </c:pt>
                <c:pt idx="2">
                  <c:v>9.1068292922617498E-3</c:v>
                </c:pt>
                <c:pt idx="3">
                  <c:v>9.3583396043516055E-3</c:v>
                </c:pt>
                <c:pt idx="4">
                  <c:v>8.4361855447923073E-3</c:v>
                </c:pt>
                <c:pt idx="5">
                  <c:v>1.2297643001744038E-2</c:v>
                </c:pt>
                <c:pt idx="6">
                  <c:v>7.561090243549895E-3</c:v>
                </c:pt>
                <c:pt idx="7">
                  <c:v>6.9281139432052453E-3</c:v>
                </c:pt>
                <c:pt idx="8">
                  <c:v>8.5936930597140439E-3</c:v>
                </c:pt>
                <c:pt idx="9">
                  <c:v>9.8744808705045033E-3</c:v>
                </c:pt>
                <c:pt idx="10">
                  <c:v>9.6671374033579817E-3</c:v>
                </c:pt>
                <c:pt idx="11">
                  <c:v>8.0986947742232879E-3</c:v>
                </c:pt>
                <c:pt idx="12">
                  <c:v>1.021728382298024E-2</c:v>
                </c:pt>
                <c:pt idx="13">
                  <c:v>1.0990009586166596E-2</c:v>
                </c:pt>
                <c:pt idx="14">
                  <c:v>1.150263315513741E-2</c:v>
                </c:pt>
                <c:pt idx="15">
                  <c:v>9.108532830443274E-3</c:v>
                </c:pt>
                <c:pt idx="16">
                  <c:v>1.0078794577606631E-2</c:v>
                </c:pt>
                <c:pt idx="17">
                  <c:v>8.242684955768213E-3</c:v>
                </c:pt>
                <c:pt idx="18">
                  <c:v>9.0886091772840929E-3</c:v>
                </c:pt>
                <c:pt idx="19">
                  <c:v>1.137370681540819E-2</c:v>
                </c:pt>
                <c:pt idx="20">
                  <c:v>8.1178007413445583E-3</c:v>
                </c:pt>
                <c:pt idx="21">
                  <c:v>9.0914404804290621E-3</c:v>
                </c:pt>
                <c:pt idx="22">
                  <c:v>1.1034206495418152E-2</c:v>
                </c:pt>
                <c:pt idx="23">
                  <c:v>1.0356944291180434E-2</c:v>
                </c:pt>
                <c:pt idx="24">
                  <c:v>8.8390066024551101E-3</c:v>
                </c:pt>
                <c:pt idx="25">
                  <c:v>1.2573643150747526E-2</c:v>
                </c:pt>
                <c:pt idx="26">
                  <c:v>1.2491742244867224E-2</c:v>
                </c:pt>
                <c:pt idx="27">
                  <c:v>1.1365056872855566E-2</c:v>
                </c:pt>
                <c:pt idx="28">
                  <c:v>1.210357757789105E-2</c:v>
                </c:pt>
                <c:pt idx="29">
                  <c:v>1.3193435826215745E-2</c:v>
                </c:pt>
                <c:pt idx="30">
                  <c:v>1.318554369143065E-2</c:v>
                </c:pt>
                <c:pt idx="31">
                  <c:v>1.3359812105035002E-2</c:v>
                </c:pt>
                <c:pt idx="32">
                  <c:v>1.411841408640954E-2</c:v>
                </c:pt>
                <c:pt idx="33">
                  <c:v>1.2216653067856253E-2</c:v>
                </c:pt>
                <c:pt idx="34">
                  <c:v>1.3681813940787305E-2</c:v>
                </c:pt>
                <c:pt idx="35">
                  <c:v>1.4443532423019368E-2</c:v>
                </c:pt>
                <c:pt idx="36">
                  <c:v>1.430139592744115E-2</c:v>
                </c:pt>
                <c:pt idx="37">
                  <c:v>1.5394732784217867E-2</c:v>
                </c:pt>
                <c:pt idx="38">
                  <c:v>1.4052478878514669E-2</c:v>
                </c:pt>
                <c:pt idx="39">
                  <c:v>9.4990319983757222E-3</c:v>
                </c:pt>
                <c:pt idx="40">
                  <c:v>1.1628570838148607E-2</c:v>
                </c:pt>
                <c:pt idx="41">
                  <c:v>1.2691917812595585E-2</c:v>
                </c:pt>
                <c:pt idx="42">
                  <c:v>1.311599685644505E-2</c:v>
                </c:pt>
                <c:pt idx="43">
                  <c:v>1.1778237340020339E-2</c:v>
                </c:pt>
                <c:pt idx="44">
                  <c:v>1.2905923044200698E-2</c:v>
                </c:pt>
                <c:pt idx="45">
                  <c:v>1.2167135932397601E-2</c:v>
                </c:pt>
                <c:pt idx="46">
                  <c:v>1.378294025110686E-2</c:v>
                </c:pt>
                <c:pt idx="47">
                  <c:v>1.3438419168502941E-2</c:v>
                </c:pt>
                <c:pt idx="48">
                  <c:v>1.4461342303517397E-2</c:v>
                </c:pt>
                <c:pt idx="49">
                  <c:v>1.371895076076355E-2</c:v>
                </c:pt>
                <c:pt idx="50">
                  <c:v>1.6134989310643843E-2</c:v>
                </c:pt>
                <c:pt idx="51">
                  <c:v>1.785774496849294E-2</c:v>
                </c:pt>
                <c:pt idx="52">
                  <c:v>1.8160048390213766E-2</c:v>
                </c:pt>
                <c:pt idx="53">
                  <c:v>1.6069663246512177E-2</c:v>
                </c:pt>
                <c:pt idx="54">
                  <c:v>1.3499281382650129E-2</c:v>
                </c:pt>
                <c:pt idx="55">
                  <c:v>1.4250731959991917E-2</c:v>
                </c:pt>
                <c:pt idx="56">
                  <c:v>1.6262402258293743E-2</c:v>
                </c:pt>
                <c:pt idx="57">
                  <c:v>1.426667462083474E-2</c:v>
                </c:pt>
                <c:pt idx="58">
                  <c:v>1.4302674016216942E-2</c:v>
                </c:pt>
                <c:pt idx="59">
                  <c:v>1.1971182242170482E-2</c:v>
                </c:pt>
                <c:pt idx="60">
                  <c:v>1.4305060768262866E-2</c:v>
                </c:pt>
              </c:numCache>
            </c:numRef>
          </c:val>
          <c:smooth val="0"/>
          <c:extLst>
            <c:ext xmlns:c16="http://schemas.microsoft.com/office/drawing/2014/chart" uri="{C3380CC4-5D6E-409C-BE32-E72D297353CC}">
              <c16:uniqueId val="{00000006-1707-44C9-8968-98A8ED4FACF1}"/>
            </c:ext>
          </c:extLst>
        </c:ser>
        <c:ser>
          <c:idx val="7"/>
          <c:order val="7"/>
          <c:spPr>
            <a:ln w="28575" cap="rnd">
              <a:solidFill>
                <a:schemeClr val="accent2">
                  <a:lumMod val="60000"/>
                </a:schemeClr>
              </a:solidFill>
              <a:round/>
            </a:ln>
            <a:effectLst/>
          </c:spPr>
          <c:marker>
            <c:symbol val="none"/>
          </c:marker>
          <c:val>
            <c:numRef>
              <c:f>simulations!$J$14:$J$74</c:f>
              <c:numCache>
                <c:formatCode>General</c:formatCode>
                <c:ptCount val="61"/>
                <c:pt idx="0">
                  <c:v>5.8729534028240469E-3</c:v>
                </c:pt>
                <c:pt idx="1">
                  <c:v>6.7533582566253218E-3</c:v>
                </c:pt>
                <c:pt idx="2">
                  <c:v>8.4590707841209669E-3</c:v>
                </c:pt>
                <c:pt idx="3">
                  <c:v>1.0139979554848209E-2</c:v>
                </c:pt>
                <c:pt idx="4">
                  <c:v>9.7686202967990285E-3</c:v>
                </c:pt>
                <c:pt idx="5">
                  <c:v>1.1667674640000096E-2</c:v>
                </c:pt>
                <c:pt idx="6">
                  <c:v>1.070851090137756E-2</c:v>
                </c:pt>
                <c:pt idx="7">
                  <c:v>7.5004027417118922E-3</c:v>
                </c:pt>
                <c:pt idx="8">
                  <c:v>1.081962069153162E-2</c:v>
                </c:pt>
                <c:pt idx="9">
                  <c:v>8.1763835508083787E-3</c:v>
                </c:pt>
                <c:pt idx="10">
                  <c:v>8.8433357418169888E-3</c:v>
                </c:pt>
                <c:pt idx="11">
                  <c:v>9.778775752692849E-3</c:v>
                </c:pt>
                <c:pt idx="12">
                  <c:v>1.0242902714108774E-2</c:v>
                </c:pt>
                <c:pt idx="13">
                  <c:v>9.5915565822980425E-3</c:v>
                </c:pt>
                <c:pt idx="14">
                  <c:v>1.1107075743636025E-2</c:v>
                </c:pt>
                <c:pt idx="15">
                  <c:v>9.7201036488502399E-3</c:v>
                </c:pt>
                <c:pt idx="16">
                  <c:v>1.0012178795003617E-2</c:v>
                </c:pt>
                <c:pt idx="17">
                  <c:v>7.4895413589902227E-3</c:v>
                </c:pt>
                <c:pt idx="18">
                  <c:v>9.7770692437786112E-3</c:v>
                </c:pt>
                <c:pt idx="19">
                  <c:v>9.2142982654683427E-3</c:v>
                </c:pt>
                <c:pt idx="20">
                  <c:v>1.0638566623781672E-2</c:v>
                </c:pt>
                <c:pt idx="21">
                  <c:v>9.5987741042007652E-3</c:v>
                </c:pt>
                <c:pt idx="22">
                  <c:v>1.0763447643240118E-2</c:v>
                </c:pt>
                <c:pt idx="23">
                  <c:v>9.3792142785787298E-3</c:v>
                </c:pt>
                <c:pt idx="24">
                  <c:v>7.7976137069069888E-3</c:v>
                </c:pt>
                <c:pt idx="25">
                  <c:v>1.0394597784862564E-2</c:v>
                </c:pt>
                <c:pt idx="26">
                  <c:v>9.7821638252515251E-3</c:v>
                </c:pt>
                <c:pt idx="27">
                  <c:v>1.1209291469985528E-2</c:v>
                </c:pt>
                <c:pt idx="28">
                  <c:v>1.3357942163271349E-2</c:v>
                </c:pt>
                <c:pt idx="29">
                  <c:v>1.2787787305404041E-2</c:v>
                </c:pt>
                <c:pt idx="30">
                  <c:v>1.2360865832615826E-2</c:v>
                </c:pt>
                <c:pt idx="31">
                  <c:v>1.2261505760108126E-2</c:v>
                </c:pt>
                <c:pt idx="32">
                  <c:v>1.2613369562412265E-2</c:v>
                </c:pt>
                <c:pt idx="33">
                  <c:v>1.2525836620879253E-2</c:v>
                </c:pt>
                <c:pt idx="34">
                  <c:v>1.1036668291354121E-2</c:v>
                </c:pt>
                <c:pt idx="35">
                  <c:v>1.3453880399796416E-2</c:v>
                </c:pt>
                <c:pt idx="36">
                  <c:v>1.3051453963588932E-2</c:v>
                </c:pt>
                <c:pt idx="37">
                  <c:v>1.0462673311909842E-2</c:v>
                </c:pt>
                <c:pt idx="38">
                  <c:v>1.3104128712778157E-2</c:v>
                </c:pt>
                <c:pt idx="39">
                  <c:v>1.176993105182092E-2</c:v>
                </c:pt>
                <c:pt idx="40">
                  <c:v>1.2828366866354895E-2</c:v>
                </c:pt>
                <c:pt idx="41">
                  <c:v>1.3919277863975E-2</c:v>
                </c:pt>
                <c:pt idx="42">
                  <c:v>1.4749972108892371E-2</c:v>
                </c:pt>
                <c:pt idx="43">
                  <c:v>1.3827371783667457E-2</c:v>
                </c:pt>
                <c:pt idx="44">
                  <c:v>1.328115490920114E-2</c:v>
                </c:pt>
                <c:pt idx="45">
                  <c:v>1.1787398824510055E-2</c:v>
                </c:pt>
                <c:pt idx="46">
                  <c:v>1.5674933291066513E-2</c:v>
                </c:pt>
                <c:pt idx="47">
                  <c:v>1.4362617337279199E-2</c:v>
                </c:pt>
                <c:pt idx="48">
                  <c:v>1.5700111443430739E-2</c:v>
                </c:pt>
                <c:pt idx="49">
                  <c:v>1.3450201058034463E-2</c:v>
                </c:pt>
                <c:pt idx="50">
                  <c:v>1.6678145317329418E-2</c:v>
                </c:pt>
                <c:pt idx="51">
                  <c:v>1.7495604605851891E-2</c:v>
                </c:pt>
                <c:pt idx="52">
                  <c:v>1.7756727788372839E-2</c:v>
                </c:pt>
                <c:pt idx="53">
                  <c:v>1.6640822901456669E-2</c:v>
                </c:pt>
                <c:pt idx="54">
                  <c:v>1.7433754799749852E-2</c:v>
                </c:pt>
                <c:pt idx="55">
                  <c:v>1.7233390268579063E-2</c:v>
                </c:pt>
                <c:pt idx="56">
                  <c:v>1.5906065772042906E-2</c:v>
                </c:pt>
                <c:pt idx="57">
                  <c:v>1.2946475119785269E-2</c:v>
                </c:pt>
                <c:pt idx="58">
                  <c:v>1.2806101760321917E-2</c:v>
                </c:pt>
                <c:pt idx="59">
                  <c:v>1.5210568442538168E-2</c:v>
                </c:pt>
                <c:pt idx="60">
                  <c:v>1.4580343209869093E-2</c:v>
                </c:pt>
              </c:numCache>
            </c:numRef>
          </c:val>
          <c:smooth val="0"/>
          <c:extLst>
            <c:ext xmlns:c16="http://schemas.microsoft.com/office/drawing/2014/chart" uri="{C3380CC4-5D6E-409C-BE32-E72D297353CC}">
              <c16:uniqueId val="{00000007-1707-44C9-8968-98A8ED4FACF1}"/>
            </c:ext>
          </c:extLst>
        </c:ser>
        <c:ser>
          <c:idx val="8"/>
          <c:order val="8"/>
          <c:spPr>
            <a:ln w="28575" cap="rnd">
              <a:solidFill>
                <a:schemeClr val="accent3">
                  <a:lumMod val="60000"/>
                </a:schemeClr>
              </a:solidFill>
              <a:round/>
            </a:ln>
            <a:effectLst/>
          </c:spPr>
          <c:marker>
            <c:symbol val="none"/>
          </c:marker>
          <c:val>
            <c:numRef>
              <c:f>simulations!$K$14:$K$74</c:f>
              <c:numCache>
                <c:formatCode>General</c:formatCode>
                <c:ptCount val="61"/>
                <c:pt idx="0">
                  <c:v>5.8729534028240469E-3</c:v>
                </c:pt>
                <c:pt idx="1">
                  <c:v>5.7507433024099452E-3</c:v>
                </c:pt>
                <c:pt idx="2">
                  <c:v>8.69721855696938E-3</c:v>
                </c:pt>
                <c:pt idx="3">
                  <c:v>8.0800607115226707E-3</c:v>
                </c:pt>
                <c:pt idx="4">
                  <c:v>8.6865437820595418E-3</c:v>
                </c:pt>
                <c:pt idx="5">
                  <c:v>1.040018806235635E-2</c:v>
                </c:pt>
                <c:pt idx="6">
                  <c:v>9.6843320849338624E-3</c:v>
                </c:pt>
                <c:pt idx="7">
                  <c:v>8.1738025121158731E-3</c:v>
                </c:pt>
                <c:pt idx="8">
                  <c:v>9.6253806044588434E-3</c:v>
                </c:pt>
                <c:pt idx="9">
                  <c:v>1.0295436807388304E-2</c:v>
                </c:pt>
                <c:pt idx="10">
                  <c:v>9.826609571604682E-3</c:v>
                </c:pt>
                <c:pt idx="11">
                  <c:v>1.0166552253129511E-2</c:v>
                </c:pt>
                <c:pt idx="12">
                  <c:v>8.5180630008742531E-3</c:v>
                </c:pt>
                <c:pt idx="13">
                  <c:v>1.1616469606830195E-2</c:v>
                </c:pt>
                <c:pt idx="14">
                  <c:v>1.039340012270739E-2</c:v>
                </c:pt>
                <c:pt idx="15">
                  <c:v>9.6136270799965506E-3</c:v>
                </c:pt>
                <c:pt idx="16">
                  <c:v>1.022502612627652E-2</c:v>
                </c:pt>
                <c:pt idx="17">
                  <c:v>9.4436072215664298E-3</c:v>
                </c:pt>
                <c:pt idx="18">
                  <c:v>1.1202214678370737E-2</c:v>
                </c:pt>
                <c:pt idx="19">
                  <c:v>1.0907991114505914E-2</c:v>
                </c:pt>
                <c:pt idx="20">
                  <c:v>9.7846052876265077E-3</c:v>
                </c:pt>
                <c:pt idx="21">
                  <c:v>1.0796421308607166E-2</c:v>
                </c:pt>
                <c:pt idx="22">
                  <c:v>9.9343435294013231E-3</c:v>
                </c:pt>
                <c:pt idx="23">
                  <c:v>9.6054217094288033E-3</c:v>
                </c:pt>
                <c:pt idx="24">
                  <c:v>1.0873814310186976E-2</c:v>
                </c:pt>
                <c:pt idx="25">
                  <c:v>1.2480529814986836E-2</c:v>
                </c:pt>
                <c:pt idx="26">
                  <c:v>1.3212708521942125E-2</c:v>
                </c:pt>
                <c:pt idx="27">
                  <c:v>1.2644166417185016E-2</c:v>
                </c:pt>
                <c:pt idx="28">
                  <c:v>1.4604277001990875E-2</c:v>
                </c:pt>
                <c:pt idx="29">
                  <c:v>1.2627675419044483E-2</c:v>
                </c:pt>
                <c:pt idx="30">
                  <c:v>1.5442482786170064E-2</c:v>
                </c:pt>
                <c:pt idx="31">
                  <c:v>1.0972804589388959E-2</c:v>
                </c:pt>
                <c:pt idx="32">
                  <c:v>1.3933339766892656E-2</c:v>
                </c:pt>
                <c:pt idx="33">
                  <c:v>1.1910405783797921E-2</c:v>
                </c:pt>
                <c:pt idx="34">
                  <c:v>1.2292841379370364E-2</c:v>
                </c:pt>
                <c:pt idx="35">
                  <c:v>1.2964020232394033E-2</c:v>
                </c:pt>
                <c:pt idx="36">
                  <c:v>1.3664832614057001E-2</c:v>
                </c:pt>
                <c:pt idx="37">
                  <c:v>1.2741757867588273E-2</c:v>
                </c:pt>
                <c:pt idx="38">
                  <c:v>1.3365725895129094E-2</c:v>
                </c:pt>
                <c:pt idx="39">
                  <c:v>1.2408863926882587E-2</c:v>
                </c:pt>
                <c:pt idx="40">
                  <c:v>1.3425795494611802E-2</c:v>
                </c:pt>
                <c:pt idx="41">
                  <c:v>1.3095100998775895E-2</c:v>
                </c:pt>
                <c:pt idx="42">
                  <c:v>1.625489393870681E-2</c:v>
                </c:pt>
                <c:pt idx="43">
                  <c:v>1.230236723332037E-2</c:v>
                </c:pt>
                <c:pt idx="44">
                  <c:v>1.2175707076944577E-2</c:v>
                </c:pt>
                <c:pt idx="45">
                  <c:v>1.2562180009711269E-2</c:v>
                </c:pt>
                <c:pt idx="46">
                  <c:v>1.4961802028998432E-2</c:v>
                </c:pt>
                <c:pt idx="47">
                  <c:v>1.4598668533347185E-2</c:v>
                </c:pt>
                <c:pt idx="48">
                  <c:v>1.1535592820069636E-2</c:v>
                </c:pt>
                <c:pt idx="49">
                  <c:v>1.5726789073596162E-2</c:v>
                </c:pt>
                <c:pt idx="50">
                  <c:v>1.7046252828105748E-2</c:v>
                </c:pt>
                <c:pt idx="51">
                  <c:v>1.9810711111268805E-2</c:v>
                </c:pt>
                <c:pt idx="52">
                  <c:v>1.7154593282569248E-2</c:v>
                </c:pt>
                <c:pt idx="53">
                  <c:v>1.8671653769261602E-2</c:v>
                </c:pt>
                <c:pt idx="54">
                  <c:v>1.6272281401587298E-2</c:v>
                </c:pt>
                <c:pt idx="55">
                  <c:v>1.7747748895177249E-2</c:v>
                </c:pt>
                <c:pt idx="56">
                  <c:v>1.3671773202015979E-2</c:v>
                </c:pt>
                <c:pt idx="57">
                  <c:v>1.4446191382445399E-2</c:v>
                </c:pt>
                <c:pt idx="58">
                  <c:v>1.5662542320053173E-2</c:v>
                </c:pt>
                <c:pt idx="59">
                  <c:v>1.3934447232662524E-2</c:v>
                </c:pt>
                <c:pt idx="60">
                  <c:v>1.4254393735136907E-2</c:v>
                </c:pt>
              </c:numCache>
            </c:numRef>
          </c:val>
          <c:smooth val="0"/>
          <c:extLst>
            <c:ext xmlns:c16="http://schemas.microsoft.com/office/drawing/2014/chart" uri="{C3380CC4-5D6E-409C-BE32-E72D297353CC}">
              <c16:uniqueId val="{00000008-1707-44C9-8968-98A8ED4FACF1}"/>
            </c:ext>
          </c:extLst>
        </c:ser>
        <c:ser>
          <c:idx val="9"/>
          <c:order val="9"/>
          <c:spPr>
            <a:ln w="28575" cap="rnd">
              <a:solidFill>
                <a:schemeClr val="accent4">
                  <a:lumMod val="60000"/>
                </a:schemeClr>
              </a:solidFill>
              <a:round/>
            </a:ln>
            <a:effectLst/>
          </c:spPr>
          <c:marker>
            <c:symbol val="none"/>
          </c:marker>
          <c:val>
            <c:numRef>
              <c:f>simulations!$L$14:$L$74</c:f>
              <c:numCache>
                <c:formatCode>General</c:formatCode>
                <c:ptCount val="61"/>
                <c:pt idx="0">
                  <c:v>5.8729534028240469E-3</c:v>
                </c:pt>
                <c:pt idx="1">
                  <c:v>7.8923298239315862E-3</c:v>
                </c:pt>
                <c:pt idx="2">
                  <c:v>6.3047279422808926E-3</c:v>
                </c:pt>
                <c:pt idx="3">
                  <c:v>7.8570557068298741E-3</c:v>
                </c:pt>
                <c:pt idx="4">
                  <c:v>9.7721149672778691E-3</c:v>
                </c:pt>
                <c:pt idx="5">
                  <c:v>9.3320882360577589E-3</c:v>
                </c:pt>
                <c:pt idx="6">
                  <c:v>9.9733674882021006E-3</c:v>
                </c:pt>
                <c:pt idx="7">
                  <c:v>7.6756739714688282E-3</c:v>
                </c:pt>
                <c:pt idx="8">
                  <c:v>1.1233255564769382E-2</c:v>
                </c:pt>
                <c:pt idx="9">
                  <c:v>9.0947813977063641E-3</c:v>
                </c:pt>
                <c:pt idx="10">
                  <c:v>1.0518617415821071E-2</c:v>
                </c:pt>
                <c:pt idx="11">
                  <c:v>1.1775662891331588E-2</c:v>
                </c:pt>
                <c:pt idx="12">
                  <c:v>1.0637343699833407E-2</c:v>
                </c:pt>
                <c:pt idx="13">
                  <c:v>9.4582568997301913E-3</c:v>
                </c:pt>
                <c:pt idx="14">
                  <c:v>1.1558115702813497E-2</c:v>
                </c:pt>
                <c:pt idx="15">
                  <c:v>8.8318841251938396E-3</c:v>
                </c:pt>
                <c:pt idx="16">
                  <c:v>9.4104077368428445E-3</c:v>
                </c:pt>
                <c:pt idx="17">
                  <c:v>7.7674499821505788E-3</c:v>
                </c:pt>
                <c:pt idx="18">
                  <c:v>1.0545275080931647E-2</c:v>
                </c:pt>
                <c:pt idx="19">
                  <c:v>9.1761360496248334E-3</c:v>
                </c:pt>
                <c:pt idx="20">
                  <c:v>8.1095549885251226E-3</c:v>
                </c:pt>
                <c:pt idx="21">
                  <c:v>8.2427115378287952E-3</c:v>
                </c:pt>
                <c:pt idx="22">
                  <c:v>1.1706430985725437E-2</c:v>
                </c:pt>
                <c:pt idx="23">
                  <c:v>9.4364138084948226E-3</c:v>
                </c:pt>
                <c:pt idx="24">
                  <c:v>9.3351163331937981E-3</c:v>
                </c:pt>
                <c:pt idx="25">
                  <c:v>1.1541372960883678E-2</c:v>
                </c:pt>
                <c:pt idx="26">
                  <c:v>1.1833237844834688E-2</c:v>
                </c:pt>
                <c:pt idx="27">
                  <c:v>1.4974541155277412E-2</c:v>
                </c:pt>
                <c:pt idx="28">
                  <c:v>1.5517796573351641E-2</c:v>
                </c:pt>
                <c:pt idx="29">
                  <c:v>1.4284764374898918E-2</c:v>
                </c:pt>
                <c:pt idx="30">
                  <c:v>1.2474674525826724E-2</c:v>
                </c:pt>
                <c:pt idx="31">
                  <c:v>1.2174144814167351E-2</c:v>
                </c:pt>
                <c:pt idx="32">
                  <c:v>1.5228017356979519E-2</c:v>
                </c:pt>
                <c:pt idx="33">
                  <c:v>1.1082328951929715E-2</c:v>
                </c:pt>
                <c:pt idx="34">
                  <c:v>1.3992130429929025E-2</c:v>
                </c:pt>
                <c:pt idx="35">
                  <c:v>1.3088712447379081E-2</c:v>
                </c:pt>
                <c:pt idx="36">
                  <c:v>1.3281881703440281E-2</c:v>
                </c:pt>
                <c:pt idx="37">
                  <c:v>1.4093047859288305E-2</c:v>
                </c:pt>
                <c:pt idx="38">
                  <c:v>1.2072303645186119E-2</c:v>
                </c:pt>
                <c:pt idx="39">
                  <c:v>1.0476405127501E-2</c:v>
                </c:pt>
                <c:pt idx="40">
                  <c:v>1.371579582904749E-2</c:v>
                </c:pt>
                <c:pt idx="41">
                  <c:v>1.4272591267467801E-2</c:v>
                </c:pt>
                <c:pt idx="42">
                  <c:v>1.465580786136775E-2</c:v>
                </c:pt>
                <c:pt idx="43">
                  <c:v>1.2742446595875362E-2</c:v>
                </c:pt>
                <c:pt idx="44">
                  <c:v>1.4569364102491407E-2</c:v>
                </c:pt>
                <c:pt idx="45">
                  <c:v>1.1545242275817106E-2</c:v>
                </c:pt>
                <c:pt idx="46">
                  <c:v>1.7434371568413647E-2</c:v>
                </c:pt>
                <c:pt idx="47">
                  <c:v>1.4936433745227443E-2</c:v>
                </c:pt>
                <c:pt idx="48">
                  <c:v>1.3448610441700922E-2</c:v>
                </c:pt>
                <c:pt idx="49">
                  <c:v>1.2816220884247467E-2</c:v>
                </c:pt>
                <c:pt idx="50">
                  <c:v>1.6945366926660353E-2</c:v>
                </c:pt>
                <c:pt idx="51">
                  <c:v>1.6251639061730761E-2</c:v>
                </c:pt>
                <c:pt idx="52">
                  <c:v>1.8468914357920748E-2</c:v>
                </c:pt>
                <c:pt idx="53">
                  <c:v>1.5164310882692499E-2</c:v>
                </c:pt>
                <c:pt idx="54">
                  <c:v>1.6254571184875378E-2</c:v>
                </c:pt>
                <c:pt idx="55">
                  <c:v>1.814388274549936E-2</c:v>
                </c:pt>
                <c:pt idx="56">
                  <c:v>1.4344685758658675E-2</c:v>
                </c:pt>
                <c:pt idx="57">
                  <c:v>1.5695551732911327E-2</c:v>
                </c:pt>
                <c:pt idx="58">
                  <c:v>1.5854462596794777E-2</c:v>
                </c:pt>
                <c:pt idx="59">
                  <c:v>1.2683351020411768E-2</c:v>
                </c:pt>
                <c:pt idx="60">
                  <c:v>1.5383041014119718E-2</c:v>
                </c:pt>
              </c:numCache>
            </c:numRef>
          </c:val>
          <c:smooth val="0"/>
          <c:extLst>
            <c:ext xmlns:c16="http://schemas.microsoft.com/office/drawing/2014/chart" uri="{C3380CC4-5D6E-409C-BE32-E72D297353CC}">
              <c16:uniqueId val="{00000009-1707-44C9-8968-98A8ED4FACF1}"/>
            </c:ext>
          </c:extLst>
        </c:ser>
        <c:ser>
          <c:idx val="10"/>
          <c:order val="10"/>
          <c:spPr>
            <a:ln w="28575" cap="rnd">
              <a:solidFill>
                <a:schemeClr val="accent5">
                  <a:lumMod val="60000"/>
                </a:schemeClr>
              </a:solidFill>
              <a:round/>
            </a:ln>
            <a:effectLst/>
          </c:spPr>
          <c:marker>
            <c:symbol val="none"/>
          </c:marker>
          <c:val>
            <c:numRef>
              <c:f>simulations!$M$14:$M$74</c:f>
              <c:numCache>
                <c:formatCode>General</c:formatCode>
                <c:ptCount val="61"/>
                <c:pt idx="0">
                  <c:v>5.8729534028240469E-3</c:v>
                </c:pt>
                <c:pt idx="1">
                  <c:v>6.8942326256029923E-3</c:v>
                </c:pt>
                <c:pt idx="2">
                  <c:v>7.2008386332915843E-3</c:v>
                </c:pt>
                <c:pt idx="3">
                  <c:v>7.2451180833585961E-3</c:v>
                </c:pt>
                <c:pt idx="4">
                  <c:v>9.0598414868535617E-3</c:v>
                </c:pt>
                <c:pt idx="5">
                  <c:v>9.3933127454604911E-3</c:v>
                </c:pt>
                <c:pt idx="6">
                  <c:v>9.3119556141383775E-3</c:v>
                </c:pt>
                <c:pt idx="7">
                  <c:v>1.0640933099734642E-2</c:v>
                </c:pt>
                <c:pt idx="8">
                  <c:v>1.0000313391323401E-2</c:v>
                </c:pt>
                <c:pt idx="9">
                  <c:v>9.8003066721310331E-3</c:v>
                </c:pt>
                <c:pt idx="10">
                  <c:v>8.4450248758314583E-3</c:v>
                </c:pt>
                <c:pt idx="11">
                  <c:v>9.8666208104479392E-3</c:v>
                </c:pt>
                <c:pt idx="12">
                  <c:v>9.3463590481622401E-3</c:v>
                </c:pt>
                <c:pt idx="13">
                  <c:v>7.7986015021939831E-3</c:v>
                </c:pt>
                <c:pt idx="14">
                  <c:v>1.1041947361037573E-2</c:v>
                </c:pt>
                <c:pt idx="15">
                  <c:v>1.2188263876562773E-2</c:v>
                </c:pt>
                <c:pt idx="16">
                  <c:v>1.2861947651372401E-2</c:v>
                </c:pt>
                <c:pt idx="17">
                  <c:v>9.3052121825762148E-3</c:v>
                </c:pt>
                <c:pt idx="18">
                  <c:v>9.6118490195010193E-3</c:v>
                </c:pt>
                <c:pt idx="19">
                  <c:v>9.1621685930620023E-3</c:v>
                </c:pt>
                <c:pt idx="20">
                  <c:v>8.7884244625674839E-3</c:v>
                </c:pt>
                <c:pt idx="21">
                  <c:v>9.6463730116584951E-3</c:v>
                </c:pt>
                <c:pt idx="22">
                  <c:v>1.0475511901158831E-2</c:v>
                </c:pt>
                <c:pt idx="23">
                  <c:v>1.1152999046627386E-2</c:v>
                </c:pt>
                <c:pt idx="24">
                  <c:v>9.7663106572895269E-3</c:v>
                </c:pt>
                <c:pt idx="25">
                  <c:v>1.1230832977631446E-2</c:v>
                </c:pt>
                <c:pt idx="26">
                  <c:v>1.1711219568518741E-2</c:v>
                </c:pt>
                <c:pt idx="27">
                  <c:v>1.3585246926019975E-2</c:v>
                </c:pt>
                <c:pt idx="28">
                  <c:v>1.0971134890108519E-2</c:v>
                </c:pt>
                <c:pt idx="29">
                  <c:v>1.0078064426225001E-2</c:v>
                </c:pt>
                <c:pt idx="30">
                  <c:v>1.1490688792362079E-2</c:v>
                </c:pt>
                <c:pt idx="31">
                  <c:v>1.3476503251034468E-2</c:v>
                </c:pt>
                <c:pt idx="32">
                  <c:v>1.4820599741374568E-2</c:v>
                </c:pt>
                <c:pt idx="33">
                  <c:v>1.1477572330396193E-2</c:v>
                </c:pt>
                <c:pt idx="34">
                  <c:v>1.3428770478118156E-2</c:v>
                </c:pt>
                <c:pt idx="35">
                  <c:v>1.2767598014187262E-2</c:v>
                </c:pt>
                <c:pt idx="36">
                  <c:v>1.330728776448175E-2</c:v>
                </c:pt>
                <c:pt idx="37">
                  <c:v>1.6236430548707929E-2</c:v>
                </c:pt>
                <c:pt idx="38">
                  <c:v>1.2104655404059502E-2</c:v>
                </c:pt>
                <c:pt idx="39">
                  <c:v>1.2729824825003188E-2</c:v>
                </c:pt>
                <c:pt idx="40">
                  <c:v>1.3452305415337771E-2</c:v>
                </c:pt>
                <c:pt idx="41">
                  <c:v>1.3561810718061623E-2</c:v>
                </c:pt>
                <c:pt idx="42">
                  <c:v>1.6896160498887543E-2</c:v>
                </c:pt>
                <c:pt idx="43">
                  <c:v>1.4250286342747085E-2</c:v>
                </c:pt>
                <c:pt idx="44">
                  <c:v>1.5764298985904476E-2</c:v>
                </c:pt>
                <c:pt idx="45">
                  <c:v>1.1026849103802614E-2</c:v>
                </c:pt>
                <c:pt idx="46">
                  <c:v>1.5367605040915376E-2</c:v>
                </c:pt>
                <c:pt idx="47">
                  <c:v>1.2897147971410465E-2</c:v>
                </c:pt>
                <c:pt idx="48">
                  <c:v>1.5158742636296185E-2</c:v>
                </c:pt>
                <c:pt idx="49">
                  <c:v>1.5357187761340905E-2</c:v>
                </c:pt>
                <c:pt idx="50">
                  <c:v>1.8456250356924241E-2</c:v>
                </c:pt>
                <c:pt idx="51">
                  <c:v>1.6474053225315765E-2</c:v>
                </c:pt>
                <c:pt idx="52">
                  <c:v>1.8674843468575238E-2</c:v>
                </c:pt>
                <c:pt idx="53">
                  <c:v>1.6201833673812081E-2</c:v>
                </c:pt>
                <c:pt idx="54">
                  <c:v>1.7103077113853164E-2</c:v>
                </c:pt>
                <c:pt idx="55">
                  <c:v>1.5027485385218699E-2</c:v>
                </c:pt>
                <c:pt idx="56">
                  <c:v>1.4026128208914461E-2</c:v>
                </c:pt>
                <c:pt idx="57">
                  <c:v>1.4592715926554726E-2</c:v>
                </c:pt>
                <c:pt idx="58">
                  <c:v>1.5528583752626082E-2</c:v>
                </c:pt>
                <c:pt idx="59">
                  <c:v>1.4367402034869586E-2</c:v>
                </c:pt>
                <c:pt idx="60">
                  <c:v>1.4585844797058399E-2</c:v>
                </c:pt>
              </c:numCache>
            </c:numRef>
          </c:val>
          <c:smooth val="0"/>
          <c:extLst>
            <c:ext xmlns:c16="http://schemas.microsoft.com/office/drawing/2014/chart" uri="{C3380CC4-5D6E-409C-BE32-E72D297353CC}">
              <c16:uniqueId val="{0000000A-1707-44C9-8968-98A8ED4FACF1}"/>
            </c:ext>
          </c:extLst>
        </c:ser>
        <c:ser>
          <c:idx val="11"/>
          <c:order val="11"/>
          <c:spPr>
            <a:ln w="28575" cap="rnd">
              <a:solidFill>
                <a:schemeClr val="accent6">
                  <a:lumMod val="60000"/>
                </a:schemeClr>
              </a:solidFill>
              <a:round/>
            </a:ln>
            <a:effectLst/>
          </c:spPr>
          <c:marker>
            <c:symbol val="none"/>
          </c:marker>
          <c:val>
            <c:numRef>
              <c:f>simulations!$N$14:$N$74</c:f>
              <c:numCache>
                <c:formatCode>General</c:formatCode>
                <c:ptCount val="61"/>
                <c:pt idx="0">
                  <c:v>5.8729534028240469E-3</c:v>
                </c:pt>
                <c:pt idx="1">
                  <c:v>7.1342347159760238E-3</c:v>
                </c:pt>
                <c:pt idx="2">
                  <c:v>7.159632825197576E-3</c:v>
                </c:pt>
                <c:pt idx="3">
                  <c:v>9.1667633261862651E-3</c:v>
                </c:pt>
                <c:pt idx="4">
                  <c:v>8.1141450061433876E-3</c:v>
                </c:pt>
                <c:pt idx="5">
                  <c:v>7.8812059417639052E-3</c:v>
                </c:pt>
                <c:pt idx="6">
                  <c:v>8.3423998590889253E-3</c:v>
                </c:pt>
                <c:pt idx="7">
                  <c:v>8.2051452030518605E-3</c:v>
                </c:pt>
                <c:pt idx="8">
                  <c:v>1.1125188936515908E-2</c:v>
                </c:pt>
                <c:pt idx="9">
                  <c:v>9.4481964327543522E-3</c:v>
                </c:pt>
                <c:pt idx="10">
                  <c:v>8.7389400173144595E-3</c:v>
                </c:pt>
                <c:pt idx="11">
                  <c:v>8.2668516375288582E-3</c:v>
                </c:pt>
                <c:pt idx="12">
                  <c:v>1.1537621949443015E-2</c:v>
                </c:pt>
                <c:pt idx="13">
                  <c:v>1.0869222732472327E-2</c:v>
                </c:pt>
                <c:pt idx="14">
                  <c:v>1.2278238903208807E-2</c:v>
                </c:pt>
                <c:pt idx="15">
                  <c:v>1.2298607365363503E-2</c:v>
                </c:pt>
                <c:pt idx="16">
                  <c:v>1.0077449024297677E-2</c:v>
                </c:pt>
                <c:pt idx="17">
                  <c:v>8.2433183808197797E-3</c:v>
                </c:pt>
                <c:pt idx="18">
                  <c:v>1.0142890094383416E-2</c:v>
                </c:pt>
                <c:pt idx="19">
                  <c:v>1.0577768538660765E-2</c:v>
                </c:pt>
                <c:pt idx="20">
                  <c:v>7.6977265227122296E-3</c:v>
                </c:pt>
                <c:pt idx="21">
                  <c:v>9.9913176642597266E-3</c:v>
                </c:pt>
                <c:pt idx="22">
                  <c:v>1.0176181047060223E-2</c:v>
                </c:pt>
                <c:pt idx="23">
                  <c:v>9.8234679541196537E-3</c:v>
                </c:pt>
                <c:pt idx="24">
                  <c:v>1.0315844444215974E-2</c:v>
                </c:pt>
                <c:pt idx="25">
                  <c:v>1.1637901098268037E-2</c:v>
                </c:pt>
                <c:pt idx="26">
                  <c:v>1.2595539268809177E-2</c:v>
                </c:pt>
                <c:pt idx="27">
                  <c:v>1.2522406724335132E-2</c:v>
                </c:pt>
                <c:pt idx="28">
                  <c:v>1.4653789040350258E-2</c:v>
                </c:pt>
                <c:pt idx="29">
                  <c:v>1.1989518205077345E-2</c:v>
                </c:pt>
                <c:pt idx="30">
                  <c:v>1.4146635116275855E-2</c:v>
                </c:pt>
                <c:pt idx="31">
                  <c:v>1.4773200248107741E-2</c:v>
                </c:pt>
                <c:pt idx="32">
                  <c:v>1.2977086232585471E-2</c:v>
                </c:pt>
                <c:pt idx="33">
                  <c:v>1.1687433125156991E-2</c:v>
                </c:pt>
                <c:pt idx="34">
                  <c:v>1.3785011168632396E-2</c:v>
                </c:pt>
                <c:pt idx="35">
                  <c:v>1.1814549502860051E-2</c:v>
                </c:pt>
                <c:pt idx="36">
                  <c:v>1.1693347999033066E-2</c:v>
                </c:pt>
                <c:pt idx="37">
                  <c:v>1.3119756149659812E-2</c:v>
                </c:pt>
                <c:pt idx="38">
                  <c:v>1.4127647841001519E-2</c:v>
                </c:pt>
                <c:pt idx="39">
                  <c:v>1.0546396230939779E-2</c:v>
                </c:pt>
                <c:pt idx="40">
                  <c:v>1.3856458008649122E-2</c:v>
                </c:pt>
                <c:pt idx="41">
                  <c:v>1.4419766426236623E-2</c:v>
                </c:pt>
                <c:pt idx="42">
                  <c:v>1.3922188558134747E-2</c:v>
                </c:pt>
                <c:pt idx="43">
                  <c:v>1.6545370393403126E-2</c:v>
                </c:pt>
                <c:pt idx="44">
                  <c:v>1.5049815776390413E-2</c:v>
                </c:pt>
                <c:pt idx="45">
                  <c:v>1.278583890234429E-2</c:v>
                </c:pt>
                <c:pt idx="46">
                  <c:v>1.3486740076480878E-2</c:v>
                </c:pt>
                <c:pt idx="47">
                  <c:v>1.6421754080528882E-2</c:v>
                </c:pt>
                <c:pt idx="48">
                  <c:v>1.3208954663077343E-2</c:v>
                </c:pt>
                <c:pt idx="49">
                  <c:v>1.538751187254783E-2</c:v>
                </c:pt>
                <c:pt idx="50">
                  <c:v>1.4522604923999061E-2</c:v>
                </c:pt>
                <c:pt idx="51">
                  <c:v>1.4627191891701675E-2</c:v>
                </c:pt>
                <c:pt idx="52">
                  <c:v>1.9747447270349421E-2</c:v>
                </c:pt>
                <c:pt idx="53">
                  <c:v>1.6170305677106485E-2</c:v>
                </c:pt>
                <c:pt idx="54">
                  <c:v>1.6267909662117819E-2</c:v>
                </c:pt>
                <c:pt idx="55">
                  <c:v>1.5232698561451936E-2</c:v>
                </c:pt>
                <c:pt idx="56">
                  <c:v>1.6777843027108587E-2</c:v>
                </c:pt>
                <c:pt idx="57">
                  <c:v>1.5494026499366409E-2</c:v>
                </c:pt>
                <c:pt idx="58">
                  <c:v>1.2943207830537078E-2</c:v>
                </c:pt>
                <c:pt idx="59">
                  <c:v>1.5519986644975026E-2</c:v>
                </c:pt>
                <c:pt idx="60">
                  <c:v>1.634623812740468E-2</c:v>
                </c:pt>
              </c:numCache>
            </c:numRef>
          </c:val>
          <c:smooth val="0"/>
          <c:extLst>
            <c:ext xmlns:c16="http://schemas.microsoft.com/office/drawing/2014/chart" uri="{C3380CC4-5D6E-409C-BE32-E72D297353CC}">
              <c16:uniqueId val="{0000000B-1707-44C9-8968-98A8ED4FACF1}"/>
            </c:ext>
          </c:extLst>
        </c:ser>
        <c:ser>
          <c:idx val="12"/>
          <c:order val="12"/>
          <c:spPr>
            <a:ln w="28575" cap="rnd">
              <a:solidFill>
                <a:schemeClr val="accent1">
                  <a:lumMod val="80000"/>
                  <a:lumOff val="20000"/>
                </a:schemeClr>
              </a:solidFill>
              <a:round/>
            </a:ln>
            <a:effectLst/>
          </c:spPr>
          <c:marker>
            <c:symbol val="none"/>
          </c:marker>
          <c:val>
            <c:numRef>
              <c:f>simulations!$O$14:$O$74</c:f>
              <c:numCache>
                <c:formatCode>General</c:formatCode>
                <c:ptCount val="61"/>
                <c:pt idx="0">
                  <c:v>5.8729534028240469E-3</c:v>
                </c:pt>
                <c:pt idx="1">
                  <c:v>6.8503849710904738E-3</c:v>
                </c:pt>
                <c:pt idx="2">
                  <c:v>7.1402412705537004E-3</c:v>
                </c:pt>
                <c:pt idx="3">
                  <c:v>8.4778758183543836E-3</c:v>
                </c:pt>
                <c:pt idx="4">
                  <c:v>1.0212967182827984E-2</c:v>
                </c:pt>
                <c:pt idx="5">
                  <c:v>8.0063216530272124E-3</c:v>
                </c:pt>
                <c:pt idx="6">
                  <c:v>9.5138170687254428E-3</c:v>
                </c:pt>
                <c:pt idx="7">
                  <c:v>7.580057951163976E-3</c:v>
                </c:pt>
                <c:pt idx="8">
                  <c:v>9.0423375428859455E-3</c:v>
                </c:pt>
                <c:pt idx="9">
                  <c:v>8.7672046685211679E-3</c:v>
                </c:pt>
                <c:pt idx="10">
                  <c:v>1.0229695152682411E-2</c:v>
                </c:pt>
                <c:pt idx="11">
                  <c:v>1.1299529148019294E-2</c:v>
                </c:pt>
                <c:pt idx="12">
                  <c:v>1.0637077984675959E-2</c:v>
                </c:pt>
                <c:pt idx="13">
                  <c:v>1.015329554912381E-2</c:v>
                </c:pt>
                <c:pt idx="14">
                  <c:v>1.2502900415417876E-2</c:v>
                </c:pt>
                <c:pt idx="15">
                  <c:v>1.1421368921797306E-2</c:v>
                </c:pt>
                <c:pt idx="16">
                  <c:v>8.9743302237828958E-3</c:v>
                </c:pt>
                <c:pt idx="17">
                  <c:v>8.2232121581627508E-3</c:v>
                </c:pt>
                <c:pt idx="18">
                  <c:v>8.6565113442771922E-3</c:v>
                </c:pt>
                <c:pt idx="19">
                  <c:v>9.4064430625726871E-3</c:v>
                </c:pt>
                <c:pt idx="20">
                  <c:v>8.7386029236345281E-3</c:v>
                </c:pt>
                <c:pt idx="21">
                  <c:v>9.1358311723648E-3</c:v>
                </c:pt>
                <c:pt idx="22">
                  <c:v>1.06861857047282E-2</c:v>
                </c:pt>
                <c:pt idx="23">
                  <c:v>1.0342322528996433E-2</c:v>
                </c:pt>
                <c:pt idx="24">
                  <c:v>1.0532082916931603E-2</c:v>
                </c:pt>
                <c:pt idx="25">
                  <c:v>1.3099671725462052E-2</c:v>
                </c:pt>
                <c:pt idx="26">
                  <c:v>1.4602870281077563E-2</c:v>
                </c:pt>
                <c:pt idx="27">
                  <c:v>1.4759383972593236E-2</c:v>
                </c:pt>
                <c:pt idx="28">
                  <c:v>1.3031195395043904E-2</c:v>
                </c:pt>
                <c:pt idx="29">
                  <c:v>1.5833471051865469E-2</c:v>
                </c:pt>
                <c:pt idx="30">
                  <c:v>1.4511173734456576E-2</c:v>
                </c:pt>
                <c:pt idx="31">
                  <c:v>1.2700195616398418E-2</c:v>
                </c:pt>
                <c:pt idx="32">
                  <c:v>1.2347321937815804E-2</c:v>
                </c:pt>
                <c:pt idx="33">
                  <c:v>1.3110000350070478E-2</c:v>
                </c:pt>
                <c:pt idx="34">
                  <c:v>1.3730380693096711E-2</c:v>
                </c:pt>
                <c:pt idx="35">
                  <c:v>1.442746896746532E-2</c:v>
                </c:pt>
                <c:pt idx="36">
                  <c:v>1.4207749519661235E-2</c:v>
                </c:pt>
                <c:pt idx="37">
                  <c:v>1.3485987489745397E-2</c:v>
                </c:pt>
                <c:pt idx="38">
                  <c:v>1.251133493846061E-2</c:v>
                </c:pt>
                <c:pt idx="39">
                  <c:v>1.350356627666552E-2</c:v>
                </c:pt>
                <c:pt idx="40">
                  <c:v>1.4128163423662493E-2</c:v>
                </c:pt>
                <c:pt idx="41">
                  <c:v>1.3153283502552663E-2</c:v>
                </c:pt>
                <c:pt idx="42">
                  <c:v>1.3438636712225737E-2</c:v>
                </c:pt>
                <c:pt idx="43">
                  <c:v>1.5050533272354403E-2</c:v>
                </c:pt>
                <c:pt idx="44">
                  <c:v>1.5262545566686237E-2</c:v>
                </c:pt>
                <c:pt idx="45">
                  <c:v>1.2961283962887801E-2</c:v>
                </c:pt>
                <c:pt idx="46">
                  <c:v>1.565758785044262E-2</c:v>
                </c:pt>
                <c:pt idx="47">
                  <c:v>1.7108775003952793E-2</c:v>
                </c:pt>
                <c:pt idx="48">
                  <c:v>1.3792799923494796E-2</c:v>
                </c:pt>
                <c:pt idx="49">
                  <c:v>1.5489608493033749E-2</c:v>
                </c:pt>
                <c:pt idx="50">
                  <c:v>1.4591246458831785E-2</c:v>
                </c:pt>
                <c:pt idx="51">
                  <c:v>1.5720810263510542E-2</c:v>
                </c:pt>
                <c:pt idx="52">
                  <c:v>1.3373632026284301E-2</c:v>
                </c:pt>
                <c:pt idx="53">
                  <c:v>1.6752052791084462E-2</c:v>
                </c:pt>
                <c:pt idx="54">
                  <c:v>1.6201867564870801E-2</c:v>
                </c:pt>
                <c:pt idx="55">
                  <c:v>1.5151217206987646E-2</c:v>
                </c:pt>
                <c:pt idx="56">
                  <c:v>1.6552400800032722E-2</c:v>
                </c:pt>
                <c:pt idx="57">
                  <c:v>1.6326461001768093E-2</c:v>
                </c:pt>
                <c:pt idx="58">
                  <c:v>1.432275959307034E-2</c:v>
                </c:pt>
                <c:pt idx="59">
                  <c:v>1.1240555710999829E-2</c:v>
                </c:pt>
                <c:pt idx="60">
                  <c:v>1.4271438593214543E-2</c:v>
                </c:pt>
              </c:numCache>
            </c:numRef>
          </c:val>
          <c:smooth val="0"/>
          <c:extLst>
            <c:ext xmlns:c16="http://schemas.microsoft.com/office/drawing/2014/chart" uri="{C3380CC4-5D6E-409C-BE32-E72D297353CC}">
              <c16:uniqueId val="{0000000C-1707-44C9-8968-98A8ED4FACF1}"/>
            </c:ext>
          </c:extLst>
        </c:ser>
        <c:ser>
          <c:idx val="13"/>
          <c:order val="13"/>
          <c:spPr>
            <a:ln w="28575" cap="rnd">
              <a:solidFill>
                <a:schemeClr val="accent2">
                  <a:lumMod val="80000"/>
                  <a:lumOff val="20000"/>
                </a:schemeClr>
              </a:solidFill>
              <a:round/>
            </a:ln>
            <a:effectLst/>
          </c:spPr>
          <c:marker>
            <c:symbol val="none"/>
          </c:marker>
          <c:val>
            <c:numRef>
              <c:f>simulations!$P$14:$P$74</c:f>
              <c:numCache>
                <c:formatCode>General</c:formatCode>
                <c:ptCount val="61"/>
                <c:pt idx="0">
                  <c:v>5.8729534028240469E-3</c:v>
                </c:pt>
                <c:pt idx="1">
                  <c:v>7.3578431655796552E-3</c:v>
                </c:pt>
                <c:pt idx="2">
                  <c:v>6.853590173741101E-3</c:v>
                </c:pt>
                <c:pt idx="3">
                  <c:v>7.3652612425898142E-3</c:v>
                </c:pt>
                <c:pt idx="4">
                  <c:v>8.9499580560226701E-3</c:v>
                </c:pt>
                <c:pt idx="5">
                  <c:v>1.0328722128351106E-2</c:v>
                </c:pt>
                <c:pt idx="6">
                  <c:v>9.9709777928332043E-3</c:v>
                </c:pt>
                <c:pt idx="7">
                  <c:v>8.1616403970898223E-3</c:v>
                </c:pt>
                <c:pt idx="8">
                  <c:v>6.9095702196079649E-3</c:v>
                </c:pt>
                <c:pt idx="9">
                  <c:v>8.7108404663316461E-3</c:v>
                </c:pt>
                <c:pt idx="10">
                  <c:v>9.9485009461520481E-3</c:v>
                </c:pt>
                <c:pt idx="11">
                  <c:v>9.7506377584385545E-3</c:v>
                </c:pt>
                <c:pt idx="12">
                  <c:v>9.6747663926512878E-3</c:v>
                </c:pt>
                <c:pt idx="13">
                  <c:v>8.9428536703720345E-3</c:v>
                </c:pt>
                <c:pt idx="14">
                  <c:v>1.3245728555342177E-2</c:v>
                </c:pt>
                <c:pt idx="15">
                  <c:v>9.7542437832477541E-3</c:v>
                </c:pt>
                <c:pt idx="16">
                  <c:v>8.0034802946111691E-3</c:v>
                </c:pt>
                <c:pt idx="17">
                  <c:v>9.3799426654856983E-3</c:v>
                </c:pt>
                <c:pt idx="18">
                  <c:v>8.2319964571500055E-3</c:v>
                </c:pt>
                <c:pt idx="19">
                  <c:v>1.2292007780296575E-2</c:v>
                </c:pt>
                <c:pt idx="20">
                  <c:v>9.1269113629457686E-3</c:v>
                </c:pt>
                <c:pt idx="21">
                  <c:v>9.8909013656676929E-3</c:v>
                </c:pt>
                <c:pt idx="22">
                  <c:v>1.0371078936601401E-2</c:v>
                </c:pt>
                <c:pt idx="23">
                  <c:v>1.0385430010054044E-2</c:v>
                </c:pt>
                <c:pt idx="24">
                  <c:v>1.1280711681466087E-2</c:v>
                </c:pt>
                <c:pt idx="25">
                  <c:v>1.2031283224692386E-2</c:v>
                </c:pt>
                <c:pt idx="26">
                  <c:v>9.2626833738005919E-3</c:v>
                </c:pt>
                <c:pt idx="27">
                  <c:v>1.2243004559400144E-2</c:v>
                </c:pt>
                <c:pt idx="28">
                  <c:v>1.308953682534908E-2</c:v>
                </c:pt>
                <c:pt idx="29">
                  <c:v>1.3539429106403197E-2</c:v>
                </c:pt>
                <c:pt idx="30">
                  <c:v>1.3254276374538861E-2</c:v>
                </c:pt>
                <c:pt idx="31">
                  <c:v>1.3592073396850814E-2</c:v>
                </c:pt>
                <c:pt idx="32">
                  <c:v>1.2449378963724301E-2</c:v>
                </c:pt>
                <c:pt idx="33">
                  <c:v>1.2660245243390449E-2</c:v>
                </c:pt>
                <c:pt idx="34">
                  <c:v>1.2068080074709822E-2</c:v>
                </c:pt>
                <c:pt idx="35">
                  <c:v>1.1661534362994979E-2</c:v>
                </c:pt>
                <c:pt idx="36">
                  <c:v>1.1057779417012772E-2</c:v>
                </c:pt>
                <c:pt idx="37">
                  <c:v>1.3831369985075479E-2</c:v>
                </c:pt>
                <c:pt idx="38">
                  <c:v>1.2225618593372707E-2</c:v>
                </c:pt>
                <c:pt idx="39">
                  <c:v>1.3981622566086779E-2</c:v>
                </c:pt>
                <c:pt idx="40">
                  <c:v>1.4297682754199048E-2</c:v>
                </c:pt>
                <c:pt idx="41">
                  <c:v>1.3592168833245639E-2</c:v>
                </c:pt>
                <c:pt idx="42">
                  <c:v>1.3122523863930145E-2</c:v>
                </c:pt>
                <c:pt idx="43">
                  <c:v>1.3688607225658282E-2</c:v>
                </c:pt>
                <c:pt idx="44">
                  <c:v>1.4735380536166571E-2</c:v>
                </c:pt>
                <c:pt idx="45">
                  <c:v>1.2705291906414323E-2</c:v>
                </c:pt>
                <c:pt idx="46">
                  <c:v>1.4027642698044143E-2</c:v>
                </c:pt>
                <c:pt idx="47">
                  <c:v>1.5023706324254808E-2</c:v>
                </c:pt>
                <c:pt idx="48">
                  <c:v>1.3355290881638369E-2</c:v>
                </c:pt>
                <c:pt idx="49">
                  <c:v>1.642245361122769E-2</c:v>
                </c:pt>
                <c:pt idx="50">
                  <c:v>1.6098603653619845E-2</c:v>
                </c:pt>
                <c:pt idx="51">
                  <c:v>1.6897305696320586E-2</c:v>
                </c:pt>
                <c:pt idx="52">
                  <c:v>1.7479949279500535E-2</c:v>
                </c:pt>
                <c:pt idx="53">
                  <c:v>1.7328826815882863E-2</c:v>
                </c:pt>
                <c:pt idx="54">
                  <c:v>1.6727546819269648E-2</c:v>
                </c:pt>
                <c:pt idx="55">
                  <c:v>1.7650988619130427E-2</c:v>
                </c:pt>
                <c:pt idx="56">
                  <c:v>1.3699222095422651E-2</c:v>
                </c:pt>
                <c:pt idx="57">
                  <c:v>1.6446562989429803E-2</c:v>
                </c:pt>
                <c:pt idx="58">
                  <c:v>1.2138739165787915E-2</c:v>
                </c:pt>
                <c:pt idx="59">
                  <c:v>1.4132839243497055E-2</c:v>
                </c:pt>
                <c:pt idx="60">
                  <c:v>1.7065563411946334E-2</c:v>
                </c:pt>
              </c:numCache>
            </c:numRef>
          </c:val>
          <c:smooth val="0"/>
          <c:extLst>
            <c:ext xmlns:c16="http://schemas.microsoft.com/office/drawing/2014/chart" uri="{C3380CC4-5D6E-409C-BE32-E72D297353CC}">
              <c16:uniqueId val="{0000000D-1707-44C9-8968-98A8ED4FACF1}"/>
            </c:ext>
          </c:extLst>
        </c:ser>
        <c:ser>
          <c:idx val="14"/>
          <c:order val="14"/>
          <c:spPr>
            <a:ln w="28575" cap="rnd">
              <a:solidFill>
                <a:schemeClr val="accent3">
                  <a:lumMod val="80000"/>
                  <a:lumOff val="20000"/>
                </a:schemeClr>
              </a:solidFill>
              <a:round/>
            </a:ln>
            <a:effectLst/>
          </c:spPr>
          <c:marker>
            <c:symbol val="none"/>
          </c:marker>
          <c:val>
            <c:numRef>
              <c:f>simulations!$Q$14:$Q$74</c:f>
              <c:numCache>
                <c:formatCode>General</c:formatCode>
                <c:ptCount val="61"/>
                <c:pt idx="0">
                  <c:v>5.8729534028240469E-3</c:v>
                </c:pt>
                <c:pt idx="1">
                  <c:v>7.6779044293161583E-3</c:v>
                </c:pt>
                <c:pt idx="2">
                  <c:v>5.9037125627345328E-3</c:v>
                </c:pt>
                <c:pt idx="3">
                  <c:v>9.8852425334816744E-3</c:v>
                </c:pt>
                <c:pt idx="4">
                  <c:v>9.139406722162088E-3</c:v>
                </c:pt>
                <c:pt idx="5">
                  <c:v>1.0103543434647038E-2</c:v>
                </c:pt>
                <c:pt idx="6">
                  <c:v>6.579095690387309E-3</c:v>
                </c:pt>
                <c:pt idx="7">
                  <c:v>7.2318343216049956E-3</c:v>
                </c:pt>
                <c:pt idx="8">
                  <c:v>8.1491324674238322E-3</c:v>
                </c:pt>
                <c:pt idx="9">
                  <c:v>7.5805599822199327E-3</c:v>
                </c:pt>
                <c:pt idx="10">
                  <c:v>9.2452401383813151E-3</c:v>
                </c:pt>
                <c:pt idx="11">
                  <c:v>9.0419441577779171E-3</c:v>
                </c:pt>
                <c:pt idx="12">
                  <c:v>1.0432226708860317E-2</c:v>
                </c:pt>
                <c:pt idx="13">
                  <c:v>1.0215161907930828E-2</c:v>
                </c:pt>
                <c:pt idx="14">
                  <c:v>1.0836485321138152E-2</c:v>
                </c:pt>
                <c:pt idx="15">
                  <c:v>1.0894996105232233E-2</c:v>
                </c:pt>
                <c:pt idx="16">
                  <c:v>8.1104174556671307E-3</c:v>
                </c:pt>
                <c:pt idx="17">
                  <c:v>8.2107485437873471E-3</c:v>
                </c:pt>
                <c:pt idx="18">
                  <c:v>9.2664010764130934E-3</c:v>
                </c:pt>
                <c:pt idx="19">
                  <c:v>9.6804977057153609E-3</c:v>
                </c:pt>
                <c:pt idx="20">
                  <c:v>9.7723458145186019E-3</c:v>
                </c:pt>
                <c:pt idx="21">
                  <c:v>8.7374056380148998E-3</c:v>
                </c:pt>
                <c:pt idx="22">
                  <c:v>1.0620730649663838E-2</c:v>
                </c:pt>
                <c:pt idx="23">
                  <c:v>1.0160044979248335E-2</c:v>
                </c:pt>
                <c:pt idx="24">
                  <c:v>1.0137703743525876E-2</c:v>
                </c:pt>
                <c:pt idx="25">
                  <c:v>1.3544108539400896E-2</c:v>
                </c:pt>
                <c:pt idx="26">
                  <c:v>1.3100373906086963E-2</c:v>
                </c:pt>
                <c:pt idx="27">
                  <c:v>1.1129460090606516E-2</c:v>
                </c:pt>
                <c:pt idx="28">
                  <c:v>1.7450194974932401E-2</c:v>
                </c:pt>
                <c:pt idx="29">
                  <c:v>1.6132531433616273E-2</c:v>
                </c:pt>
                <c:pt idx="30">
                  <c:v>1.342721195542846E-2</c:v>
                </c:pt>
                <c:pt idx="31">
                  <c:v>1.2281192926215427E-2</c:v>
                </c:pt>
                <c:pt idx="32">
                  <c:v>1.3034434811979127E-2</c:v>
                </c:pt>
                <c:pt idx="33">
                  <c:v>1.0977721891378751E-2</c:v>
                </c:pt>
                <c:pt idx="34">
                  <c:v>1.3164477209257255E-2</c:v>
                </c:pt>
                <c:pt idx="35">
                  <c:v>1.2631343687906233E-2</c:v>
                </c:pt>
                <c:pt idx="36">
                  <c:v>1.1149208918034777E-2</c:v>
                </c:pt>
                <c:pt idx="37">
                  <c:v>1.1888661787456083E-2</c:v>
                </c:pt>
                <c:pt idx="38">
                  <c:v>1.2867146198042669E-2</c:v>
                </c:pt>
                <c:pt idx="39">
                  <c:v>1.0007225829665487E-2</c:v>
                </c:pt>
                <c:pt idx="40">
                  <c:v>1.0777624351325621E-2</c:v>
                </c:pt>
                <c:pt idx="41">
                  <c:v>1.5713251278442426E-2</c:v>
                </c:pt>
                <c:pt idx="42">
                  <c:v>1.6131771533423662E-2</c:v>
                </c:pt>
                <c:pt idx="43">
                  <c:v>1.2886462848173949E-2</c:v>
                </c:pt>
                <c:pt idx="44">
                  <c:v>1.571308862019713E-2</c:v>
                </c:pt>
                <c:pt idx="45">
                  <c:v>1.1157841965171753E-2</c:v>
                </c:pt>
                <c:pt idx="46">
                  <c:v>1.3922618596363151E-2</c:v>
                </c:pt>
                <c:pt idx="47">
                  <c:v>1.4102451386348419E-2</c:v>
                </c:pt>
                <c:pt idx="48">
                  <c:v>1.2741830841368079E-2</c:v>
                </c:pt>
                <c:pt idx="49">
                  <c:v>1.589045557556415E-2</c:v>
                </c:pt>
                <c:pt idx="50">
                  <c:v>1.460848991602511E-2</c:v>
                </c:pt>
                <c:pt idx="51">
                  <c:v>1.6561816156239896E-2</c:v>
                </c:pt>
                <c:pt idx="52">
                  <c:v>1.633307416699992E-2</c:v>
                </c:pt>
                <c:pt idx="53">
                  <c:v>1.6972230765376451E-2</c:v>
                </c:pt>
                <c:pt idx="54">
                  <c:v>1.4960131456917049E-2</c:v>
                </c:pt>
                <c:pt idx="55">
                  <c:v>1.5566939809912996E-2</c:v>
                </c:pt>
                <c:pt idx="56">
                  <c:v>1.6479133636916457E-2</c:v>
                </c:pt>
                <c:pt idx="57">
                  <c:v>1.3970824666864027E-2</c:v>
                </c:pt>
                <c:pt idx="58">
                  <c:v>1.1428675885645579E-2</c:v>
                </c:pt>
                <c:pt idx="59">
                  <c:v>1.4247142534561757E-2</c:v>
                </c:pt>
                <c:pt idx="60">
                  <c:v>1.474351169028903E-2</c:v>
                </c:pt>
              </c:numCache>
            </c:numRef>
          </c:val>
          <c:smooth val="0"/>
          <c:extLst>
            <c:ext xmlns:c16="http://schemas.microsoft.com/office/drawing/2014/chart" uri="{C3380CC4-5D6E-409C-BE32-E72D297353CC}">
              <c16:uniqueId val="{0000000E-1707-44C9-8968-98A8ED4FACF1}"/>
            </c:ext>
          </c:extLst>
        </c:ser>
        <c:ser>
          <c:idx val="15"/>
          <c:order val="15"/>
          <c:spPr>
            <a:ln w="28575" cap="rnd">
              <a:solidFill>
                <a:schemeClr val="accent4">
                  <a:lumMod val="80000"/>
                  <a:lumOff val="20000"/>
                </a:schemeClr>
              </a:solidFill>
              <a:round/>
            </a:ln>
            <a:effectLst/>
          </c:spPr>
          <c:marker>
            <c:symbol val="none"/>
          </c:marker>
          <c:val>
            <c:numRef>
              <c:f>simulations!$R$14:$R$74</c:f>
              <c:numCache>
                <c:formatCode>General</c:formatCode>
                <c:ptCount val="61"/>
                <c:pt idx="0">
                  <c:v>5.8729534028240469E-3</c:v>
                </c:pt>
                <c:pt idx="1">
                  <c:v>5.3928514455764799E-3</c:v>
                </c:pt>
                <c:pt idx="2">
                  <c:v>7.6386707990411928E-3</c:v>
                </c:pt>
                <c:pt idx="3">
                  <c:v>7.1371405493158629E-3</c:v>
                </c:pt>
                <c:pt idx="4">
                  <c:v>1.1223869297400499E-2</c:v>
                </c:pt>
                <c:pt idx="5">
                  <c:v>8.8472268429254305E-3</c:v>
                </c:pt>
                <c:pt idx="6">
                  <c:v>8.826088368616869E-3</c:v>
                </c:pt>
                <c:pt idx="7">
                  <c:v>9.8622296998031062E-3</c:v>
                </c:pt>
                <c:pt idx="8">
                  <c:v>8.1908770952860682E-3</c:v>
                </c:pt>
                <c:pt idx="9">
                  <c:v>8.3519348512127098E-3</c:v>
                </c:pt>
                <c:pt idx="10">
                  <c:v>6.3309943542838778E-3</c:v>
                </c:pt>
                <c:pt idx="11">
                  <c:v>9.0878720983978544E-3</c:v>
                </c:pt>
                <c:pt idx="12">
                  <c:v>1.1329804638088543E-2</c:v>
                </c:pt>
                <c:pt idx="13">
                  <c:v>1.0603740314983378E-2</c:v>
                </c:pt>
                <c:pt idx="14">
                  <c:v>1.1905474557437009E-2</c:v>
                </c:pt>
                <c:pt idx="15">
                  <c:v>1.1450758157094213E-2</c:v>
                </c:pt>
                <c:pt idx="16">
                  <c:v>1.0134768403994727E-2</c:v>
                </c:pt>
                <c:pt idx="17">
                  <c:v>7.3876433395687995E-3</c:v>
                </c:pt>
                <c:pt idx="18">
                  <c:v>8.4731337617825146E-3</c:v>
                </c:pt>
                <c:pt idx="19">
                  <c:v>9.633671432187586E-3</c:v>
                </c:pt>
                <c:pt idx="20">
                  <c:v>8.3817633964262291E-3</c:v>
                </c:pt>
                <c:pt idx="21">
                  <c:v>9.6185329318473258E-3</c:v>
                </c:pt>
                <c:pt idx="22">
                  <c:v>1.1907498712919098E-2</c:v>
                </c:pt>
                <c:pt idx="23">
                  <c:v>8.7143208094589645E-3</c:v>
                </c:pt>
                <c:pt idx="24">
                  <c:v>8.236061294658141E-3</c:v>
                </c:pt>
                <c:pt idx="25">
                  <c:v>1.1558827316346415E-2</c:v>
                </c:pt>
                <c:pt idx="26">
                  <c:v>1.0105567323637342E-2</c:v>
                </c:pt>
                <c:pt idx="27">
                  <c:v>1.4674989437287723E-2</c:v>
                </c:pt>
                <c:pt idx="28">
                  <c:v>1.0952244912500547E-2</c:v>
                </c:pt>
                <c:pt idx="29">
                  <c:v>1.2655830086777351E-2</c:v>
                </c:pt>
                <c:pt idx="30">
                  <c:v>1.3099007293725696E-2</c:v>
                </c:pt>
                <c:pt idx="31">
                  <c:v>1.3935314026286566E-2</c:v>
                </c:pt>
                <c:pt idx="32">
                  <c:v>1.4124639929947216E-2</c:v>
                </c:pt>
                <c:pt idx="33">
                  <c:v>1.1961975346822331E-2</c:v>
                </c:pt>
                <c:pt idx="34">
                  <c:v>1.4459665045707254E-2</c:v>
                </c:pt>
                <c:pt idx="35">
                  <c:v>1.0100262578277275E-2</c:v>
                </c:pt>
                <c:pt idx="36">
                  <c:v>1.4935708052188227E-2</c:v>
                </c:pt>
                <c:pt idx="37">
                  <c:v>1.2815478314920947E-2</c:v>
                </c:pt>
                <c:pt idx="38">
                  <c:v>1.0299801641032419E-2</c:v>
                </c:pt>
                <c:pt idx="39">
                  <c:v>1.1324165123035378E-2</c:v>
                </c:pt>
                <c:pt idx="40">
                  <c:v>1.3734865440354262E-2</c:v>
                </c:pt>
                <c:pt idx="41">
                  <c:v>1.3649093888222684E-2</c:v>
                </c:pt>
                <c:pt idx="42">
                  <c:v>1.2670283633929086E-2</c:v>
                </c:pt>
                <c:pt idx="43">
                  <c:v>1.2055176976411151E-2</c:v>
                </c:pt>
                <c:pt idx="44">
                  <c:v>1.3278081325044355E-2</c:v>
                </c:pt>
                <c:pt idx="45">
                  <c:v>1.2673044153211558E-2</c:v>
                </c:pt>
                <c:pt idx="46">
                  <c:v>1.463035079527851E-2</c:v>
                </c:pt>
                <c:pt idx="47">
                  <c:v>1.5606618745058733E-2</c:v>
                </c:pt>
                <c:pt idx="48">
                  <c:v>1.2841119317716421E-2</c:v>
                </c:pt>
                <c:pt idx="49">
                  <c:v>1.3833990967830612E-2</c:v>
                </c:pt>
                <c:pt idx="50">
                  <c:v>1.5186635032916005E-2</c:v>
                </c:pt>
                <c:pt idx="51">
                  <c:v>1.3711996257230933E-2</c:v>
                </c:pt>
                <c:pt idx="52">
                  <c:v>1.9584665692208254E-2</c:v>
                </c:pt>
                <c:pt idx="53">
                  <c:v>1.7682664531832464E-2</c:v>
                </c:pt>
                <c:pt idx="54">
                  <c:v>1.5592912929613973E-2</c:v>
                </c:pt>
                <c:pt idx="55">
                  <c:v>1.5558620766620885E-2</c:v>
                </c:pt>
                <c:pt idx="56">
                  <c:v>1.4232229848947344E-2</c:v>
                </c:pt>
                <c:pt idx="57">
                  <c:v>1.2738607720265673E-2</c:v>
                </c:pt>
                <c:pt idx="58">
                  <c:v>1.4676939530143186E-2</c:v>
                </c:pt>
                <c:pt idx="59">
                  <c:v>1.2894475539059784E-2</c:v>
                </c:pt>
                <c:pt idx="60">
                  <c:v>1.3266259970358546E-2</c:v>
                </c:pt>
              </c:numCache>
            </c:numRef>
          </c:val>
          <c:smooth val="0"/>
          <c:extLst>
            <c:ext xmlns:c16="http://schemas.microsoft.com/office/drawing/2014/chart" uri="{C3380CC4-5D6E-409C-BE32-E72D297353CC}">
              <c16:uniqueId val="{0000000F-1707-44C9-8968-98A8ED4FACF1}"/>
            </c:ext>
          </c:extLst>
        </c:ser>
        <c:ser>
          <c:idx val="16"/>
          <c:order val="16"/>
          <c:spPr>
            <a:ln w="28575" cap="rnd">
              <a:solidFill>
                <a:schemeClr val="accent5">
                  <a:lumMod val="80000"/>
                  <a:lumOff val="20000"/>
                </a:schemeClr>
              </a:solidFill>
              <a:round/>
            </a:ln>
            <a:effectLst/>
          </c:spPr>
          <c:marker>
            <c:symbol val="none"/>
          </c:marker>
          <c:val>
            <c:numRef>
              <c:f>simulations!$S$14:$S$74</c:f>
              <c:numCache>
                <c:formatCode>General</c:formatCode>
                <c:ptCount val="61"/>
                <c:pt idx="0">
                  <c:v>5.8729534028240469E-3</c:v>
                </c:pt>
                <c:pt idx="1">
                  <c:v>6.1656242394317442E-3</c:v>
                </c:pt>
                <c:pt idx="2">
                  <c:v>7.4298263219610477E-3</c:v>
                </c:pt>
                <c:pt idx="3">
                  <c:v>7.8480630069967527E-3</c:v>
                </c:pt>
                <c:pt idx="4">
                  <c:v>7.4397658045821709E-3</c:v>
                </c:pt>
                <c:pt idx="5">
                  <c:v>9.9635857223338634E-3</c:v>
                </c:pt>
                <c:pt idx="6">
                  <c:v>8.3466152000149351E-3</c:v>
                </c:pt>
                <c:pt idx="7">
                  <c:v>9.7616141172861479E-3</c:v>
                </c:pt>
                <c:pt idx="8">
                  <c:v>8.7410150081808739E-3</c:v>
                </c:pt>
                <c:pt idx="9">
                  <c:v>9.6119830373836077E-3</c:v>
                </c:pt>
                <c:pt idx="10">
                  <c:v>9.587804864279157E-3</c:v>
                </c:pt>
                <c:pt idx="11">
                  <c:v>8.7718471684868973E-3</c:v>
                </c:pt>
                <c:pt idx="12">
                  <c:v>9.5304551112882011E-3</c:v>
                </c:pt>
                <c:pt idx="13">
                  <c:v>1.0304595946330847E-2</c:v>
                </c:pt>
                <c:pt idx="14">
                  <c:v>1.1212039529785023E-2</c:v>
                </c:pt>
                <c:pt idx="15">
                  <c:v>1.1231599930767364E-2</c:v>
                </c:pt>
                <c:pt idx="16">
                  <c:v>1.1685552050890542E-2</c:v>
                </c:pt>
                <c:pt idx="17">
                  <c:v>9.520449618452588E-3</c:v>
                </c:pt>
                <c:pt idx="18">
                  <c:v>1.0451421939577999E-2</c:v>
                </c:pt>
                <c:pt idx="19">
                  <c:v>1.0359163081982205E-2</c:v>
                </c:pt>
                <c:pt idx="20">
                  <c:v>7.9387806044607691E-3</c:v>
                </c:pt>
                <c:pt idx="21">
                  <c:v>1.2028317734220509E-2</c:v>
                </c:pt>
                <c:pt idx="22">
                  <c:v>1.0571959652909567E-2</c:v>
                </c:pt>
                <c:pt idx="23">
                  <c:v>1.0478960243684833E-2</c:v>
                </c:pt>
                <c:pt idx="24">
                  <c:v>1.1901000315169297E-2</c:v>
                </c:pt>
                <c:pt idx="25">
                  <c:v>1.0972391483210281E-2</c:v>
                </c:pt>
                <c:pt idx="26">
                  <c:v>1.1589993990535676E-2</c:v>
                </c:pt>
                <c:pt idx="27">
                  <c:v>1.1535422607130811E-2</c:v>
                </c:pt>
                <c:pt idx="28">
                  <c:v>1.3407281193907151E-2</c:v>
                </c:pt>
                <c:pt idx="29">
                  <c:v>1.2338534726193092E-2</c:v>
                </c:pt>
                <c:pt idx="30">
                  <c:v>1.2575797901969872E-2</c:v>
                </c:pt>
                <c:pt idx="31">
                  <c:v>1.3827350063747006E-2</c:v>
                </c:pt>
                <c:pt idx="32">
                  <c:v>1.3305218094651605E-2</c:v>
                </c:pt>
                <c:pt idx="33">
                  <c:v>1.2601553230965318E-2</c:v>
                </c:pt>
                <c:pt idx="34">
                  <c:v>1.207664432694045E-2</c:v>
                </c:pt>
                <c:pt idx="35">
                  <c:v>1.3589645163558237E-2</c:v>
                </c:pt>
                <c:pt idx="36">
                  <c:v>1.3188064144651556E-2</c:v>
                </c:pt>
                <c:pt idx="37">
                  <c:v>1.6115005948816985E-2</c:v>
                </c:pt>
                <c:pt idx="38">
                  <c:v>1.2061389674727141E-2</c:v>
                </c:pt>
                <c:pt idx="39">
                  <c:v>1.1720698463745245E-2</c:v>
                </c:pt>
                <c:pt idx="40">
                  <c:v>1.2832031406669884E-2</c:v>
                </c:pt>
                <c:pt idx="41">
                  <c:v>1.1962127480501872E-2</c:v>
                </c:pt>
                <c:pt idx="42">
                  <c:v>1.5000439683617427E-2</c:v>
                </c:pt>
                <c:pt idx="43">
                  <c:v>1.3825734710759619E-2</c:v>
                </c:pt>
                <c:pt idx="44">
                  <c:v>1.4193947577417314E-2</c:v>
                </c:pt>
                <c:pt idx="45">
                  <c:v>1.3372157689324853E-2</c:v>
                </c:pt>
                <c:pt idx="46">
                  <c:v>1.5170522704364134E-2</c:v>
                </c:pt>
                <c:pt idx="47">
                  <c:v>1.2522020226663459E-2</c:v>
                </c:pt>
                <c:pt idx="48">
                  <c:v>1.5686008691600948E-2</c:v>
                </c:pt>
                <c:pt idx="49">
                  <c:v>1.5113273911223477E-2</c:v>
                </c:pt>
                <c:pt idx="50">
                  <c:v>1.5650882606903515E-2</c:v>
                </c:pt>
                <c:pt idx="51">
                  <c:v>1.8082306815718659E-2</c:v>
                </c:pt>
                <c:pt idx="52">
                  <c:v>1.6245153400728643E-2</c:v>
                </c:pt>
                <c:pt idx="53">
                  <c:v>1.6091595677435663E-2</c:v>
                </c:pt>
                <c:pt idx="54">
                  <c:v>1.5335491421477184E-2</c:v>
                </c:pt>
                <c:pt idx="55">
                  <c:v>1.5581768810867969E-2</c:v>
                </c:pt>
                <c:pt idx="56">
                  <c:v>1.4931662764952834E-2</c:v>
                </c:pt>
                <c:pt idx="57">
                  <c:v>1.5551366745165567E-2</c:v>
                </c:pt>
                <c:pt idx="58">
                  <c:v>1.3162418758401611E-2</c:v>
                </c:pt>
                <c:pt idx="59">
                  <c:v>1.4884603302894765E-2</c:v>
                </c:pt>
                <c:pt idx="60">
                  <c:v>1.2172910143485486E-2</c:v>
                </c:pt>
              </c:numCache>
            </c:numRef>
          </c:val>
          <c:smooth val="0"/>
          <c:extLst>
            <c:ext xmlns:c16="http://schemas.microsoft.com/office/drawing/2014/chart" uri="{C3380CC4-5D6E-409C-BE32-E72D297353CC}">
              <c16:uniqueId val="{00000010-1707-44C9-8968-98A8ED4FACF1}"/>
            </c:ext>
          </c:extLst>
        </c:ser>
        <c:ser>
          <c:idx val="17"/>
          <c:order val="17"/>
          <c:spPr>
            <a:ln w="28575" cap="rnd">
              <a:solidFill>
                <a:schemeClr val="accent6">
                  <a:lumMod val="80000"/>
                  <a:lumOff val="20000"/>
                </a:schemeClr>
              </a:solidFill>
              <a:round/>
            </a:ln>
            <a:effectLst/>
          </c:spPr>
          <c:marker>
            <c:symbol val="none"/>
          </c:marker>
          <c:val>
            <c:numRef>
              <c:f>simulations!$T$14:$T$74</c:f>
              <c:numCache>
                <c:formatCode>General</c:formatCode>
                <c:ptCount val="61"/>
                <c:pt idx="0">
                  <c:v>5.8729534028240469E-3</c:v>
                </c:pt>
                <c:pt idx="1">
                  <c:v>8.1528772852593519E-3</c:v>
                </c:pt>
                <c:pt idx="2">
                  <c:v>7.7330600844506998E-3</c:v>
                </c:pt>
                <c:pt idx="3">
                  <c:v>8.1997847469001666E-3</c:v>
                </c:pt>
                <c:pt idx="4">
                  <c:v>8.1625546423719463E-3</c:v>
                </c:pt>
                <c:pt idx="5">
                  <c:v>8.2684367213564647E-3</c:v>
                </c:pt>
                <c:pt idx="6">
                  <c:v>8.7112558089801496E-3</c:v>
                </c:pt>
                <c:pt idx="7">
                  <c:v>8.0233466239594924E-3</c:v>
                </c:pt>
                <c:pt idx="8">
                  <c:v>1.0327497321171955E-2</c:v>
                </c:pt>
                <c:pt idx="9">
                  <c:v>8.943275984007815E-3</c:v>
                </c:pt>
                <c:pt idx="10">
                  <c:v>1.0118934880623185E-2</c:v>
                </c:pt>
                <c:pt idx="11">
                  <c:v>1.083669652738955E-2</c:v>
                </c:pt>
                <c:pt idx="12">
                  <c:v>9.6335979288477078E-3</c:v>
                </c:pt>
                <c:pt idx="13">
                  <c:v>1.1649744382476509E-2</c:v>
                </c:pt>
                <c:pt idx="14">
                  <c:v>1.2027784188900386E-2</c:v>
                </c:pt>
                <c:pt idx="15">
                  <c:v>1.1553843014613496E-2</c:v>
                </c:pt>
                <c:pt idx="16">
                  <c:v>7.5947175335521113E-3</c:v>
                </c:pt>
                <c:pt idx="17">
                  <c:v>8.7799348412709952E-3</c:v>
                </c:pt>
                <c:pt idx="18">
                  <c:v>1.0116438623292366E-2</c:v>
                </c:pt>
                <c:pt idx="19">
                  <c:v>1.1952375961563448E-2</c:v>
                </c:pt>
                <c:pt idx="20">
                  <c:v>7.7576783541609753E-3</c:v>
                </c:pt>
                <c:pt idx="21">
                  <c:v>1.0395616712460918E-2</c:v>
                </c:pt>
                <c:pt idx="22">
                  <c:v>1.1725774099097903E-2</c:v>
                </c:pt>
                <c:pt idx="23">
                  <c:v>9.3744542609627279E-3</c:v>
                </c:pt>
                <c:pt idx="24">
                  <c:v>1.1440452505132225E-2</c:v>
                </c:pt>
                <c:pt idx="25">
                  <c:v>1.2249600063110905E-2</c:v>
                </c:pt>
                <c:pt idx="26">
                  <c:v>1.124333720978103E-2</c:v>
                </c:pt>
                <c:pt idx="27">
                  <c:v>1.3175460127477117E-2</c:v>
                </c:pt>
                <c:pt idx="28">
                  <c:v>1.3719759679806903E-2</c:v>
                </c:pt>
                <c:pt idx="29">
                  <c:v>1.5154169945179288E-2</c:v>
                </c:pt>
                <c:pt idx="30">
                  <c:v>1.4430906575474049E-2</c:v>
                </c:pt>
                <c:pt idx="31">
                  <c:v>1.3135447057525063E-2</c:v>
                </c:pt>
                <c:pt idx="32">
                  <c:v>1.0338124806752566E-2</c:v>
                </c:pt>
                <c:pt idx="33">
                  <c:v>1.3265611096443648E-2</c:v>
                </c:pt>
                <c:pt idx="34">
                  <c:v>1.3025425967873471E-2</c:v>
                </c:pt>
                <c:pt idx="35">
                  <c:v>1.1073800095192035E-2</c:v>
                </c:pt>
                <c:pt idx="36">
                  <c:v>1.2675557585668717E-2</c:v>
                </c:pt>
                <c:pt idx="37">
                  <c:v>1.1534588931445981E-2</c:v>
                </c:pt>
                <c:pt idx="38">
                  <c:v>1.1998311207368249E-2</c:v>
                </c:pt>
                <c:pt idx="39">
                  <c:v>8.7636987554696594E-3</c:v>
                </c:pt>
                <c:pt idx="40">
                  <c:v>1.4607053369730713E-2</c:v>
                </c:pt>
                <c:pt idx="41">
                  <c:v>1.3045788276818815E-2</c:v>
                </c:pt>
                <c:pt idx="42">
                  <c:v>1.48684590154249E-2</c:v>
                </c:pt>
                <c:pt idx="43">
                  <c:v>1.2969440583786483E-2</c:v>
                </c:pt>
                <c:pt idx="44">
                  <c:v>1.5343076547828991E-2</c:v>
                </c:pt>
                <c:pt idx="45">
                  <c:v>1.3501649495748091E-2</c:v>
                </c:pt>
                <c:pt idx="46">
                  <c:v>1.4851828739469638E-2</c:v>
                </c:pt>
                <c:pt idx="47">
                  <c:v>1.2760766548580809E-2</c:v>
                </c:pt>
                <c:pt idx="48">
                  <c:v>1.5124481133102082E-2</c:v>
                </c:pt>
                <c:pt idx="49">
                  <c:v>1.7138989755217934E-2</c:v>
                </c:pt>
                <c:pt idx="50">
                  <c:v>1.7724121158091004E-2</c:v>
                </c:pt>
                <c:pt idx="51">
                  <c:v>1.5008150185985041E-2</c:v>
                </c:pt>
                <c:pt idx="52">
                  <c:v>1.6461860798233693E-2</c:v>
                </c:pt>
                <c:pt idx="53">
                  <c:v>1.4862485689036649E-2</c:v>
                </c:pt>
                <c:pt idx="54">
                  <c:v>1.500444267957643E-2</c:v>
                </c:pt>
                <c:pt idx="55">
                  <c:v>1.6581352608062289E-2</c:v>
                </c:pt>
                <c:pt idx="56">
                  <c:v>1.6930623116905366E-2</c:v>
                </c:pt>
                <c:pt idx="57">
                  <c:v>1.4026980631429554E-2</c:v>
                </c:pt>
                <c:pt idx="58">
                  <c:v>1.2342436943407975E-2</c:v>
                </c:pt>
                <c:pt idx="59">
                  <c:v>1.426352902671763E-2</c:v>
                </c:pt>
                <c:pt idx="60">
                  <c:v>1.4582532802796319E-2</c:v>
                </c:pt>
              </c:numCache>
            </c:numRef>
          </c:val>
          <c:smooth val="0"/>
          <c:extLst>
            <c:ext xmlns:c16="http://schemas.microsoft.com/office/drawing/2014/chart" uri="{C3380CC4-5D6E-409C-BE32-E72D297353CC}">
              <c16:uniqueId val="{00000011-1707-44C9-8968-98A8ED4FACF1}"/>
            </c:ext>
          </c:extLst>
        </c:ser>
        <c:ser>
          <c:idx val="18"/>
          <c:order val="18"/>
          <c:spPr>
            <a:ln w="28575" cap="rnd">
              <a:solidFill>
                <a:schemeClr val="accent1">
                  <a:lumMod val="80000"/>
                </a:schemeClr>
              </a:solidFill>
              <a:round/>
            </a:ln>
            <a:effectLst/>
          </c:spPr>
          <c:marker>
            <c:symbol val="none"/>
          </c:marker>
          <c:val>
            <c:numRef>
              <c:f>simulations!$U$14:$U$74</c:f>
              <c:numCache>
                <c:formatCode>General</c:formatCode>
                <c:ptCount val="61"/>
                <c:pt idx="0">
                  <c:v>5.8729534028240469E-3</c:v>
                </c:pt>
                <c:pt idx="1">
                  <c:v>5.6178524973982871E-3</c:v>
                </c:pt>
                <c:pt idx="2">
                  <c:v>7.3083797588529998E-3</c:v>
                </c:pt>
                <c:pt idx="3">
                  <c:v>7.5171609970577438E-3</c:v>
                </c:pt>
                <c:pt idx="4">
                  <c:v>9.7393659982715555E-3</c:v>
                </c:pt>
                <c:pt idx="5">
                  <c:v>1.0411219869868378E-2</c:v>
                </c:pt>
                <c:pt idx="6">
                  <c:v>9.0958923930816171E-3</c:v>
                </c:pt>
                <c:pt idx="7">
                  <c:v>8.4108839435889805E-3</c:v>
                </c:pt>
                <c:pt idx="8">
                  <c:v>7.8314987804180922E-3</c:v>
                </c:pt>
                <c:pt idx="9">
                  <c:v>7.9249706640900277E-3</c:v>
                </c:pt>
                <c:pt idx="10">
                  <c:v>1.0860015982968679E-2</c:v>
                </c:pt>
                <c:pt idx="11">
                  <c:v>7.392161930178295E-3</c:v>
                </c:pt>
                <c:pt idx="12">
                  <c:v>1.0626858598652859E-2</c:v>
                </c:pt>
                <c:pt idx="13">
                  <c:v>1.0372582482659211E-2</c:v>
                </c:pt>
                <c:pt idx="14">
                  <c:v>1.0280041148367988E-2</c:v>
                </c:pt>
                <c:pt idx="15">
                  <c:v>1.0385859921129954E-2</c:v>
                </c:pt>
                <c:pt idx="16">
                  <c:v>8.5913774531018745E-3</c:v>
                </c:pt>
                <c:pt idx="17">
                  <c:v>7.7258893487769471E-3</c:v>
                </c:pt>
                <c:pt idx="18">
                  <c:v>9.7354013253979875E-3</c:v>
                </c:pt>
                <c:pt idx="19">
                  <c:v>8.1810467967712835E-3</c:v>
                </c:pt>
                <c:pt idx="20">
                  <c:v>1.0423680752135815E-2</c:v>
                </c:pt>
                <c:pt idx="21">
                  <c:v>9.7104752344235844E-3</c:v>
                </c:pt>
                <c:pt idx="22">
                  <c:v>1.0574039634588238E-2</c:v>
                </c:pt>
                <c:pt idx="23">
                  <c:v>8.7354753424883427E-3</c:v>
                </c:pt>
                <c:pt idx="24">
                  <c:v>1.2048765465299418E-2</c:v>
                </c:pt>
                <c:pt idx="25">
                  <c:v>1.2846617332002357E-2</c:v>
                </c:pt>
                <c:pt idx="26">
                  <c:v>1.2533739749738348E-2</c:v>
                </c:pt>
                <c:pt idx="27">
                  <c:v>1.0883728650082825E-2</c:v>
                </c:pt>
                <c:pt idx="28">
                  <c:v>1.4015160461598909E-2</c:v>
                </c:pt>
                <c:pt idx="29">
                  <c:v>1.3269184108029552E-2</c:v>
                </c:pt>
                <c:pt idx="30">
                  <c:v>1.4741838619610557E-2</c:v>
                </c:pt>
                <c:pt idx="31">
                  <c:v>1.4269771901874862E-2</c:v>
                </c:pt>
                <c:pt idx="32">
                  <c:v>1.4737371804429633E-2</c:v>
                </c:pt>
                <c:pt idx="33">
                  <c:v>9.2340413835460527E-3</c:v>
                </c:pt>
                <c:pt idx="34">
                  <c:v>1.1321154337525136E-2</c:v>
                </c:pt>
                <c:pt idx="35">
                  <c:v>1.46413987061255E-2</c:v>
                </c:pt>
                <c:pt idx="36">
                  <c:v>1.2228914265350398E-2</c:v>
                </c:pt>
                <c:pt idx="37">
                  <c:v>1.2892911170307287E-2</c:v>
                </c:pt>
                <c:pt idx="38">
                  <c:v>1.2875430681405025E-2</c:v>
                </c:pt>
                <c:pt idx="39">
                  <c:v>1.1525011682393714E-2</c:v>
                </c:pt>
                <c:pt idx="40">
                  <c:v>1.3996011656444042E-2</c:v>
                </c:pt>
                <c:pt idx="41">
                  <c:v>1.3205302614695717E-2</c:v>
                </c:pt>
                <c:pt idx="42">
                  <c:v>1.3393731725394167E-2</c:v>
                </c:pt>
                <c:pt idx="43">
                  <c:v>1.3186253704957402E-2</c:v>
                </c:pt>
                <c:pt idx="44">
                  <c:v>1.406463092367739E-2</c:v>
                </c:pt>
                <c:pt idx="45">
                  <c:v>1.3078150531023174E-2</c:v>
                </c:pt>
                <c:pt idx="46">
                  <c:v>1.4743870544392603E-2</c:v>
                </c:pt>
                <c:pt idx="47">
                  <c:v>1.3753825575103846E-2</c:v>
                </c:pt>
                <c:pt idx="48">
                  <c:v>1.5742244504732373E-2</c:v>
                </c:pt>
                <c:pt idx="49">
                  <c:v>1.5810187642070362E-2</c:v>
                </c:pt>
                <c:pt idx="50">
                  <c:v>1.4890866051366849E-2</c:v>
                </c:pt>
                <c:pt idx="51">
                  <c:v>1.6290417741811884E-2</c:v>
                </c:pt>
                <c:pt idx="52">
                  <c:v>1.7730585008144978E-2</c:v>
                </c:pt>
                <c:pt idx="53">
                  <c:v>1.7587279052994204E-2</c:v>
                </c:pt>
                <c:pt idx="54">
                  <c:v>1.7076667402721672E-2</c:v>
                </c:pt>
                <c:pt idx="55">
                  <c:v>1.6844997723020179E-2</c:v>
                </c:pt>
                <c:pt idx="56">
                  <c:v>1.4820306058038709E-2</c:v>
                </c:pt>
                <c:pt idx="57">
                  <c:v>1.5663511383525831E-2</c:v>
                </c:pt>
                <c:pt idx="58">
                  <c:v>1.2743298486693899E-2</c:v>
                </c:pt>
                <c:pt idx="59">
                  <c:v>1.3900153770678091E-2</c:v>
                </c:pt>
                <c:pt idx="60">
                  <c:v>1.4240483411650066E-2</c:v>
                </c:pt>
              </c:numCache>
            </c:numRef>
          </c:val>
          <c:smooth val="0"/>
          <c:extLst>
            <c:ext xmlns:c16="http://schemas.microsoft.com/office/drawing/2014/chart" uri="{C3380CC4-5D6E-409C-BE32-E72D297353CC}">
              <c16:uniqueId val="{00000012-1707-44C9-8968-98A8ED4FACF1}"/>
            </c:ext>
          </c:extLst>
        </c:ser>
        <c:ser>
          <c:idx val="19"/>
          <c:order val="19"/>
          <c:spPr>
            <a:ln w="28575" cap="rnd">
              <a:solidFill>
                <a:schemeClr val="accent2">
                  <a:lumMod val="80000"/>
                </a:schemeClr>
              </a:solidFill>
              <a:round/>
            </a:ln>
            <a:effectLst/>
          </c:spPr>
          <c:marker>
            <c:symbol val="none"/>
          </c:marker>
          <c:val>
            <c:numRef>
              <c:f>simulations!$V$14:$V$74</c:f>
              <c:numCache>
                <c:formatCode>General</c:formatCode>
                <c:ptCount val="61"/>
                <c:pt idx="0">
                  <c:v>5.8729534028240469E-3</c:v>
                </c:pt>
                <c:pt idx="1">
                  <c:v>6.1423767815199466E-3</c:v>
                </c:pt>
                <c:pt idx="2">
                  <c:v>7.4462702104480345E-3</c:v>
                </c:pt>
                <c:pt idx="3">
                  <c:v>8.040133631929413E-3</c:v>
                </c:pt>
                <c:pt idx="4">
                  <c:v>1.0687806579434855E-2</c:v>
                </c:pt>
                <c:pt idx="5">
                  <c:v>9.4899282882698211E-3</c:v>
                </c:pt>
                <c:pt idx="6">
                  <c:v>8.5035231450409227E-3</c:v>
                </c:pt>
                <c:pt idx="7">
                  <c:v>9.8167435816330674E-3</c:v>
                </c:pt>
                <c:pt idx="8">
                  <c:v>7.8874451245589255E-3</c:v>
                </c:pt>
                <c:pt idx="9">
                  <c:v>1.0069041635555425E-2</c:v>
                </c:pt>
                <c:pt idx="10">
                  <c:v>8.9823217001639144E-3</c:v>
                </c:pt>
                <c:pt idx="11">
                  <c:v>1.0387705860981001E-2</c:v>
                </c:pt>
                <c:pt idx="12">
                  <c:v>1.0948990869922997E-2</c:v>
                </c:pt>
                <c:pt idx="13">
                  <c:v>1.0899149566160633E-2</c:v>
                </c:pt>
                <c:pt idx="14">
                  <c:v>1.2307482488860917E-2</c:v>
                </c:pt>
                <c:pt idx="15">
                  <c:v>1.1599018554494935E-2</c:v>
                </c:pt>
                <c:pt idx="16">
                  <c:v>9.0625341803422972E-3</c:v>
                </c:pt>
                <c:pt idx="17">
                  <c:v>8.7193454787191996E-3</c:v>
                </c:pt>
                <c:pt idx="18">
                  <c:v>1.0755021148740034E-2</c:v>
                </c:pt>
                <c:pt idx="19">
                  <c:v>9.3102189470544924E-3</c:v>
                </c:pt>
                <c:pt idx="20">
                  <c:v>9.4051661724285467E-3</c:v>
                </c:pt>
                <c:pt idx="21">
                  <c:v>1.0872684483240672E-2</c:v>
                </c:pt>
                <c:pt idx="22">
                  <c:v>9.2607920903296833E-3</c:v>
                </c:pt>
                <c:pt idx="23">
                  <c:v>1.1995859367273473E-2</c:v>
                </c:pt>
                <c:pt idx="24">
                  <c:v>9.6342064452409979E-3</c:v>
                </c:pt>
                <c:pt idx="25">
                  <c:v>1.2890830080291111E-2</c:v>
                </c:pt>
                <c:pt idx="26">
                  <c:v>1.3385495515746299E-2</c:v>
                </c:pt>
                <c:pt idx="27">
                  <c:v>1.1815516449595857E-2</c:v>
                </c:pt>
                <c:pt idx="28">
                  <c:v>1.2535191550941125E-2</c:v>
                </c:pt>
                <c:pt idx="29">
                  <c:v>1.5263069976540011E-2</c:v>
                </c:pt>
                <c:pt idx="30">
                  <c:v>1.1747477073218908E-2</c:v>
                </c:pt>
                <c:pt idx="31">
                  <c:v>1.3426485281120384E-2</c:v>
                </c:pt>
                <c:pt idx="32">
                  <c:v>1.5524185526789301E-2</c:v>
                </c:pt>
                <c:pt idx="33">
                  <c:v>1.1044242804576065E-2</c:v>
                </c:pt>
                <c:pt idx="34">
                  <c:v>1.3295962896873589E-2</c:v>
                </c:pt>
                <c:pt idx="35">
                  <c:v>1.2795826335977235E-2</c:v>
                </c:pt>
                <c:pt idx="36">
                  <c:v>1.2660445007899819E-2</c:v>
                </c:pt>
                <c:pt idx="37">
                  <c:v>1.4633286366237433E-2</c:v>
                </c:pt>
                <c:pt idx="38">
                  <c:v>1.2220044949474469E-2</c:v>
                </c:pt>
                <c:pt idx="39">
                  <c:v>1.3293008858401758E-2</c:v>
                </c:pt>
                <c:pt idx="40">
                  <c:v>1.2418038705786149E-2</c:v>
                </c:pt>
                <c:pt idx="41">
                  <c:v>1.220135658685576E-2</c:v>
                </c:pt>
                <c:pt idx="42">
                  <c:v>1.6112919381041872E-2</c:v>
                </c:pt>
                <c:pt idx="43">
                  <c:v>1.3607790220596357E-2</c:v>
                </c:pt>
                <c:pt idx="44">
                  <c:v>1.3901583529998398E-2</c:v>
                </c:pt>
                <c:pt idx="45">
                  <c:v>1.2891370632486854E-2</c:v>
                </c:pt>
                <c:pt idx="46">
                  <c:v>1.5860406207535201E-2</c:v>
                </c:pt>
                <c:pt idx="47">
                  <c:v>1.5130496259739319E-2</c:v>
                </c:pt>
                <c:pt idx="48">
                  <c:v>1.4388729683457E-2</c:v>
                </c:pt>
                <c:pt idx="49">
                  <c:v>1.357478302186319E-2</c:v>
                </c:pt>
                <c:pt idx="50">
                  <c:v>1.4152947270463342E-2</c:v>
                </c:pt>
                <c:pt idx="51">
                  <c:v>1.5705726054286405E-2</c:v>
                </c:pt>
                <c:pt idx="52">
                  <c:v>1.7566720558916362E-2</c:v>
                </c:pt>
                <c:pt idx="53">
                  <c:v>1.3500828822647434E-2</c:v>
                </c:pt>
                <c:pt idx="54">
                  <c:v>1.5302909651774351E-2</c:v>
                </c:pt>
                <c:pt idx="55">
                  <c:v>1.6217769108578722E-2</c:v>
                </c:pt>
                <c:pt idx="56">
                  <c:v>1.6362588432720374E-2</c:v>
                </c:pt>
                <c:pt idx="57">
                  <c:v>1.586409985753694E-2</c:v>
                </c:pt>
                <c:pt idx="58">
                  <c:v>1.2491775717347673E-2</c:v>
                </c:pt>
                <c:pt idx="59">
                  <c:v>1.2479513377379164E-2</c:v>
                </c:pt>
                <c:pt idx="60">
                  <c:v>1.7442423354726583E-2</c:v>
                </c:pt>
              </c:numCache>
            </c:numRef>
          </c:val>
          <c:smooth val="0"/>
          <c:extLst>
            <c:ext xmlns:c16="http://schemas.microsoft.com/office/drawing/2014/chart" uri="{C3380CC4-5D6E-409C-BE32-E72D297353CC}">
              <c16:uniqueId val="{00000013-1707-44C9-8968-98A8ED4FACF1}"/>
            </c:ext>
          </c:extLst>
        </c:ser>
        <c:ser>
          <c:idx val="20"/>
          <c:order val="20"/>
          <c:spPr>
            <a:ln w="28575" cap="rnd">
              <a:solidFill>
                <a:schemeClr val="accent3">
                  <a:lumMod val="80000"/>
                </a:schemeClr>
              </a:solidFill>
              <a:round/>
            </a:ln>
            <a:effectLst/>
          </c:spPr>
          <c:marker>
            <c:symbol val="none"/>
          </c:marker>
          <c:val>
            <c:numRef>
              <c:f>simulations!$W$14:$W$74</c:f>
              <c:numCache>
                <c:formatCode>General</c:formatCode>
                <c:ptCount val="61"/>
                <c:pt idx="0">
                  <c:v>5.8729534028240469E-3</c:v>
                </c:pt>
                <c:pt idx="1">
                  <c:v>7.3475112137053105E-3</c:v>
                </c:pt>
                <c:pt idx="2">
                  <c:v>7.3329308295633795E-3</c:v>
                </c:pt>
                <c:pt idx="3">
                  <c:v>8.8032835699440246E-3</c:v>
                </c:pt>
                <c:pt idx="4">
                  <c:v>9.6535826336077851E-3</c:v>
                </c:pt>
                <c:pt idx="5">
                  <c:v>1.1063531204480975E-2</c:v>
                </c:pt>
                <c:pt idx="6">
                  <c:v>7.7534570102906798E-3</c:v>
                </c:pt>
                <c:pt idx="7">
                  <c:v>8.3955574837267961E-3</c:v>
                </c:pt>
                <c:pt idx="8">
                  <c:v>8.8398480025119099E-3</c:v>
                </c:pt>
                <c:pt idx="9">
                  <c:v>8.2860227563863326E-3</c:v>
                </c:pt>
                <c:pt idx="10">
                  <c:v>8.0901765034989085E-3</c:v>
                </c:pt>
                <c:pt idx="11">
                  <c:v>1.0597562020538491E-2</c:v>
                </c:pt>
                <c:pt idx="12">
                  <c:v>9.5825241251063595E-3</c:v>
                </c:pt>
                <c:pt idx="13">
                  <c:v>8.9936914589343851E-3</c:v>
                </c:pt>
                <c:pt idx="14">
                  <c:v>1.0856772639080718E-2</c:v>
                </c:pt>
                <c:pt idx="15">
                  <c:v>1.0958032245992698E-2</c:v>
                </c:pt>
                <c:pt idx="16">
                  <c:v>1.0367090619373867E-2</c:v>
                </c:pt>
                <c:pt idx="17">
                  <c:v>7.6278868676190447E-3</c:v>
                </c:pt>
                <c:pt idx="18">
                  <c:v>9.7864174192456004E-3</c:v>
                </c:pt>
                <c:pt idx="19">
                  <c:v>1.091528873083677E-2</c:v>
                </c:pt>
                <c:pt idx="20">
                  <c:v>9.3212838067992139E-3</c:v>
                </c:pt>
                <c:pt idx="21">
                  <c:v>8.5279295649822069E-3</c:v>
                </c:pt>
                <c:pt idx="22">
                  <c:v>1.1731516559460638E-2</c:v>
                </c:pt>
                <c:pt idx="23">
                  <c:v>1.1276761361605513E-2</c:v>
                </c:pt>
                <c:pt idx="24">
                  <c:v>8.3982948425668884E-3</c:v>
                </c:pt>
                <c:pt idx="25">
                  <c:v>1.040863005798957E-2</c:v>
                </c:pt>
                <c:pt idx="26">
                  <c:v>1.2607515343786308E-2</c:v>
                </c:pt>
                <c:pt idx="27">
                  <c:v>1.1264647586024586E-2</c:v>
                </c:pt>
                <c:pt idx="28">
                  <c:v>1.1802202659946671E-2</c:v>
                </c:pt>
                <c:pt idx="29">
                  <c:v>1.4257304424291177E-2</c:v>
                </c:pt>
                <c:pt idx="30">
                  <c:v>1.422482314479275E-2</c:v>
                </c:pt>
                <c:pt idx="31">
                  <c:v>1.6012426968838957E-2</c:v>
                </c:pt>
                <c:pt idx="32">
                  <c:v>1.4041231903244253E-2</c:v>
                </c:pt>
                <c:pt idx="33">
                  <c:v>1.2498964398670273E-2</c:v>
                </c:pt>
                <c:pt idx="34">
                  <c:v>1.297731731918636E-2</c:v>
                </c:pt>
                <c:pt idx="35">
                  <c:v>1.4147454323169589E-2</c:v>
                </c:pt>
                <c:pt idx="36">
                  <c:v>1.4938581874915959E-2</c:v>
                </c:pt>
                <c:pt idx="37">
                  <c:v>1.2470712595309429E-2</c:v>
                </c:pt>
                <c:pt idx="38">
                  <c:v>1.2478325447185376E-2</c:v>
                </c:pt>
                <c:pt idx="39">
                  <c:v>1.1981057565186687E-2</c:v>
                </c:pt>
                <c:pt idx="40">
                  <c:v>1.5133648805515917E-2</c:v>
                </c:pt>
                <c:pt idx="41">
                  <c:v>1.5614575646729956E-2</c:v>
                </c:pt>
                <c:pt idx="42">
                  <c:v>1.2934921225951456E-2</c:v>
                </c:pt>
                <c:pt idx="43">
                  <c:v>1.2157399689352519E-2</c:v>
                </c:pt>
                <c:pt idx="44">
                  <c:v>1.1713205707443866E-2</c:v>
                </c:pt>
                <c:pt idx="45">
                  <c:v>1.5290874358288046E-2</c:v>
                </c:pt>
                <c:pt idx="46">
                  <c:v>1.5367394616650567E-2</c:v>
                </c:pt>
                <c:pt idx="47">
                  <c:v>1.3459671467715819E-2</c:v>
                </c:pt>
                <c:pt idx="48">
                  <c:v>1.4477537338339161E-2</c:v>
                </c:pt>
                <c:pt idx="49">
                  <c:v>1.3963363755387792E-2</c:v>
                </c:pt>
                <c:pt idx="50">
                  <c:v>1.8345300326981687E-2</c:v>
                </c:pt>
                <c:pt idx="51">
                  <c:v>1.6143430722653132E-2</c:v>
                </c:pt>
                <c:pt idx="52">
                  <c:v>1.6930336045349222E-2</c:v>
                </c:pt>
                <c:pt idx="53">
                  <c:v>1.8313551338809259E-2</c:v>
                </c:pt>
                <c:pt idx="54">
                  <c:v>1.5749361803524591E-2</c:v>
                </c:pt>
                <c:pt idx="55">
                  <c:v>1.5137470819194317E-2</c:v>
                </c:pt>
                <c:pt idx="56">
                  <c:v>1.6552354323355261E-2</c:v>
                </c:pt>
                <c:pt idx="57">
                  <c:v>1.5097822865666107E-2</c:v>
                </c:pt>
                <c:pt idx="58">
                  <c:v>1.4139402179003982E-2</c:v>
                </c:pt>
                <c:pt idx="59">
                  <c:v>1.5772726931338788E-2</c:v>
                </c:pt>
                <c:pt idx="60">
                  <c:v>1.4456766709923177E-2</c:v>
                </c:pt>
              </c:numCache>
            </c:numRef>
          </c:val>
          <c:smooth val="0"/>
          <c:extLst>
            <c:ext xmlns:c16="http://schemas.microsoft.com/office/drawing/2014/chart" uri="{C3380CC4-5D6E-409C-BE32-E72D297353CC}">
              <c16:uniqueId val="{00000014-1707-44C9-8968-98A8ED4FACF1}"/>
            </c:ext>
          </c:extLst>
        </c:ser>
        <c:ser>
          <c:idx val="21"/>
          <c:order val="21"/>
          <c:spPr>
            <a:ln w="28575" cap="rnd">
              <a:solidFill>
                <a:schemeClr val="accent4">
                  <a:lumMod val="80000"/>
                </a:schemeClr>
              </a:solidFill>
              <a:round/>
            </a:ln>
            <a:effectLst/>
          </c:spPr>
          <c:marker>
            <c:symbol val="none"/>
          </c:marker>
          <c:val>
            <c:numRef>
              <c:f>simulations!$X$14:$X$74</c:f>
              <c:numCache>
                <c:formatCode>General</c:formatCode>
                <c:ptCount val="61"/>
                <c:pt idx="0">
                  <c:v>5.8729534028240469E-3</c:v>
                </c:pt>
                <c:pt idx="1">
                  <c:v>5.2035543947439476E-3</c:v>
                </c:pt>
                <c:pt idx="2">
                  <c:v>6.2834166602060374E-3</c:v>
                </c:pt>
                <c:pt idx="3">
                  <c:v>7.955985229613818E-3</c:v>
                </c:pt>
                <c:pt idx="4">
                  <c:v>1.0454529159036717E-2</c:v>
                </c:pt>
                <c:pt idx="5">
                  <c:v>1.1873904488142534E-2</c:v>
                </c:pt>
                <c:pt idx="6">
                  <c:v>1.1293584851792439E-2</c:v>
                </c:pt>
                <c:pt idx="7">
                  <c:v>7.6304156894258478E-3</c:v>
                </c:pt>
                <c:pt idx="8">
                  <c:v>9.5388989934773859E-3</c:v>
                </c:pt>
                <c:pt idx="9">
                  <c:v>8.8349398514326292E-3</c:v>
                </c:pt>
                <c:pt idx="10">
                  <c:v>1.040993314914283E-2</c:v>
                </c:pt>
                <c:pt idx="11">
                  <c:v>9.4875017162633045E-3</c:v>
                </c:pt>
                <c:pt idx="12">
                  <c:v>1.0565357888178811E-2</c:v>
                </c:pt>
                <c:pt idx="13">
                  <c:v>8.5663485479919241E-3</c:v>
                </c:pt>
                <c:pt idx="14">
                  <c:v>1.0274092101012799E-2</c:v>
                </c:pt>
                <c:pt idx="15">
                  <c:v>9.3548108512224726E-3</c:v>
                </c:pt>
                <c:pt idx="16">
                  <c:v>9.9197153601777652E-3</c:v>
                </c:pt>
                <c:pt idx="17">
                  <c:v>6.9140614334538214E-3</c:v>
                </c:pt>
                <c:pt idx="18">
                  <c:v>1.157532666144971E-2</c:v>
                </c:pt>
                <c:pt idx="19">
                  <c:v>1.2270341318364257E-2</c:v>
                </c:pt>
                <c:pt idx="20">
                  <c:v>8.4953845211043714E-3</c:v>
                </c:pt>
                <c:pt idx="21">
                  <c:v>8.5480722461454394E-3</c:v>
                </c:pt>
                <c:pt idx="22">
                  <c:v>1.1021346343512133E-2</c:v>
                </c:pt>
                <c:pt idx="23">
                  <c:v>9.3220482131744047E-3</c:v>
                </c:pt>
                <c:pt idx="24">
                  <c:v>1.0448022885442701E-2</c:v>
                </c:pt>
                <c:pt idx="25">
                  <c:v>1.2541870132350435E-2</c:v>
                </c:pt>
                <c:pt idx="26">
                  <c:v>1.2733990908664177E-2</c:v>
                </c:pt>
                <c:pt idx="27">
                  <c:v>1.2700207846637234E-2</c:v>
                </c:pt>
                <c:pt idx="28">
                  <c:v>1.2322134838528792E-2</c:v>
                </c:pt>
                <c:pt idx="29">
                  <c:v>1.3182965282373411E-2</c:v>
                </c:pt>
                <c:pt idx="30">
                  <c:v>1.332458237554004E-2</c:v>
                </c:pt>
                <c:pt idx="31">
                  <c:v>1.1675768581981853E-2</c:v>
                </c:pt>
                <c:pt idx="32">
                  <c:v>1.3348746249315506E-2</c:v>
                </c:pt>
                <c:pt idx="33">
                  <c:v>1.1979642591995571E-2</c:v>
                </c:pt>
                <c:pt idx="34">
                  <c:v>1.478446709772065E-2</c:v>
                </c:pt>
                <c:pt idx="35">
                  <c:v>1.2607849633498596E-2</c:v>
                </c:pt>
                <c:pt idx="36">
                  <c:v>1.4783611197892919E-2</c:v>
                </c:pt>
                <c:pt idx="37">
                  <c:v>1.3178183204805557E-2</c:v>
                </c:pt>
                <c:pt idx="38">
                  <c:v>1.3268725308449405E-2</c:v>
                </c:pt>
                <c:pt idx="39">
                  <c:v>9.3083758256056852E-3</c:v>
                </c:pt>
                <c:pt idx="40">
                  <c:v>1.0459494933740997E-2</c:v>
                </c:pt>
                <c:pt idx="41">
                  <c:v>1.455854548813023E-2</c:v>
                </c:pt>
                <c:pt idx="42">
                  <c:v>1.4997554601713514E-2</c:v>
                </c:pt>
                <c:pt idx="43">
                  <c:v>1.1195252836100976E-2</c:v>
                </c:pt>
                <c:pt idx="44">
                  <c:v>1.5000981021902322E-2</c:v>
                </c:pt>
                <c:pt idx="45">
                  <c:v>1.2728776477452172E-2</c:v>
                </c:pt>
                <c:pt idx="46">
                  <c:v>1.4636293140029545E-2</c:v>
                </c:pt>
                <c:pt idx="47">
                  <c:v>1.3934300982018217E-2</c:v>
                </c:pt>
                <c:pt idx="48">
                  <c:v>1.2637642745431022E-2</c:v>
                </c:pt>
                <c:pt idx="49">
                  <c:v>1.3842296263064192E-2</c:v>
                </c:pt>
                <c:pt idx="50">
                  <c:v>1.5482546306809095E-2</c:v>
                </c:pt>
                <c:pt idx="51">
                  <c:v>1.6459864348108394E-2</c:v>
                </c:pt>
                <c:pt idx="52">
                  <c:v>1.5110809804509254E-2</c:v>
                </c:pt>
                <c:pt idx="53">
                  <c:v>1.704629335186534E-2</c:v>
                </c:pt>
                <c:pt idx="54">
                  <c:v>1.5190523810525295E-2</c:v>
                </c:pt>
                <c:pt idx="55">
                  <c:v>1.8033166354847852E-2</c:v>
                </c:pt>
                <c:pt idx="56">
                  <c:v>1.4660983804142986E-2</c:v>
                </c:pt>
                <c:pt idx="57">
                  <c:v>1.6346978309463869E-2</c:v>
                </c:pt>
                <c:pt idx="58">
                  <c:v>1.4439477332031343E-2</c:v>
                </c:pt>
                <c:pt idx="59">
                  <c:v>1.7180937746501083E-2</c:v>
                </c:pt>
                <c:pt idx="60">
                  <c:v>1.405735831903893E-2</c:v>
                </c:pt>
              </c:numCache>
            </c:numRef>
          </c:val>
          <c:smooth val="0"/>
          <c:extLst>
            <c:ext xmlns:c16="http://schemas.microsoft.com/office/drawing/2014/chart" uri="{C3380CC4-5D6E-409C-BE32-E72D297353CC}">
              <c16:uniqueId val="{00000015-1707-44C9-8968-98A8ED4FACF1}"/>
            </c:ext>
          </c:extLst>
        </c:ser>
        <c:ser>
          <c:idx val="22"/>
          <c:order val="22"/>
          <c:spPr>
            <a:ln w="28575" cap="rnd">
              <a:solidFill>
                <a:schemeClr val="accent5">
                  <a:lumMod val="80000"/>
                </a:schemeClr>
              </a:solidFill>
              <a:round/>
            </a:ln>
            <a:effectLst/>
          </c:spPr>
          <c:marker>
            <c:symbol val="none"/>
          </c:marker>
          <c:val>
            <c:numRef>
              <c:f>simulations!$Y$14:$Y$74</c:f>
              <c:numCache>
                <c:formatCode>General</c:formatCode>
                <c:ptCount val="61"/>
                <c:pt idx="0">
                  <c:v>5.8729534028240469E-3</c:v>
                </c:pt>
                <c:pt idx="1">
                  <c:v>6.0560446648868531E-3</c:v>
                </c:pt>
                <c:pt idx="2">
                  <c:v>6.8820268031308295E-3</c:v>
                </c:pt>
                <c:pt idx="3">
                  <c:v>9.7333175616200716E-3</c:v>
                </c:pt>
                <c:pt idx="4">
                  <c:v>9.595193620263693E-3</c:v>
                </c:pt>
                <c:pt idx="5">
                  <c:v>8.8731897404818252E-3</c:v>
                </c:pt>
                <c:pt idx="6">
                  <c:v>8.675740639120702E-3</c:v>
                </c:pt>
                <c:pt idx="7">
                  <c:v>6.9778601271693443E-3</c:v>
                </c:pt>
                <c:pt idx="8">
                  <c:v>9.6128232924988701E-3</c:v>
                </c:pt>
                <c:pt idx="9">
                  <c:v>1.0729176142369437E-2</c:v>
                </c:pt>
                <c:pt idx="10">
                  <c:v>9.8273174941442866E-3</c:v>
                </c:pt>
                <c:pt idx="11">
                  <c:v>8.956653631314291E-3</c:v>
                </c:pt>
                <c:pt idx="12">
                  <c:v>1.0455684210722628E-2</c:v>
                </c:pt>
                <c:pt idx="13">
                  <c:v>1.0654341334252965E-2</c:v>
                </c:pt>
                <c:pt idx="14">
                  <c:v>1.0257340543251938E-2</c:v>
                </c:pt>
                <c:pt idx="15">
                  <c:v>1.0920353862114544E-2</c:v>
                </c:pt>
                <c:pt idx="16">
                  <c:v>9.8213798568316212E-3</c:v>
                </c:pt>
                <c:pt idx="17">
                  <c:v>8.2572196371819007E-3</c:v>
                </c:pt>
                <c:pt idx="18">
                  <c:v>8.4074025609385539E-3</c:v>
                </c:pt>
                <c:pt idx="19">
                  <c:v>1.0452748944712473E-2</c:v>
                </c:pt>
                <c:pt idx="20">
                  <c:v>8.2136695753985672E-3</c:v>
                </c:pt>
                <c:pt idx="21">
                  <c:v>9.4829441691855459E-3</c:v>
                </c:pt>
                <c:pt idx="22">
                  <c:v>1.1540736193276217E-2</c:v>
                </c:pt>
                <c:pt idx="23">
                  <c:v>1.0844730198226979E-2</c:v>
                </c:pt>
                <c:pt idx="24">
                  <c:v>1.1836763911455602E-2</c:v>
                </c:pt>
                <c:pt idx="25">
                  <c:v>1.0976343728327708E-2</c:v>
                </c:pt>
                <c:pt idx="26">
                  <c:v>1.2492495667373276E-2</c:v>
                </c:pt>
                <c:pt idx="27">
                  <c:v>1.2491931920151942E-2</c:v>
                </c:pt>
                <c:pt idx="28">
                  <c:v>1.2090168262737285E-2</c:v>
                </c:pt>
                <c:pt idx="29">
                  <c:v>1.3429182050640431E-2</c:v>
                </c:pt>
                <c:pt idx="30">
                  <c:v>1.4070017722626357E-2</c:v>
                </c:pt>
                <c:pt idx="31">
                  <c:v>1.515472471033436E-2</c:v>
                </c:pt>
                <c:pt idx="32">
                  <c:v>1.334213000128434E-2</c:v>
                </c:pt>
                <c:pt idx="33">
                  <c:v>1.0495328198289685E-2</c:v>
                </c:pt>
                <c:pt idx="34">
                  <c:v>1.5496182423339618E-2</c:v>
                </c:pt>
                <c:pt idx="35">
                  <c:v>1.2651032568815682E-2</c:v>
                </c:pt>
                <c:pt idx="36">
                  <c:v>1.3351319982567103E-2</c:v>
                </c:pt>
                <c:pt idx="37">
                  <c:v>1.3602206071997651E-2</c:v>
                </c:pt>
                <c:pt idx="38">
                  <c:v>1.2009150099323709E-2</c:v>
                </c:pt>
                <c:pt idx="39">
                  <c:v>1.0541255536335198E-2</c:v>
                </c:pt>
                <c:pt idx="40">
                  <c:v>1.3954735965651076E-2</c:v>
                </c:pt>
                <c:pt idx="41">
                  <c:v>1.2655174297496812E-2</c:v>
                </c:pt>
                <c:pt idx="42">
                  <c:v>1.186119620350558E-2</c:v>
                </c:pt>
                <c:pt idx="43">
                  <c:v>1.416211609974225E-2</c:v>
                </c:pt>
                <c:pt idx="44">
                  <c:v>1.5960280964299613E-2</c:v>
                </c:pt>
                <c:pt idx="45">
                  <c:v>1.3906233201173433E-2</c:v>
                </c:pt>
                <c:pt idx="46">
                  <c:v>1.498954473284125E-2</c:v>
                </c:pt>
                <c:pt idx="47">
                  <c:v>1.4135096119422201E-2</c:v>
                </c:pt>
                <c:pt idx="48">
                  <c:v>1.5075685037735161E-2</c:v>
                </c:pt>
                <c:pt idx="49">
                  <c:v>1.3129366742669657E-2</c:v>
                </c:pt>
                <c:pt idx="50">
                  <c:v>1.8989016476843201E-2</c:v>
                </c:pt>
                <c:pt idx="51">
                  <c:v>1.7348532937346919E-2</c:v>
                </c:pt>
                <c:pt idx="52">
                  <c:v>1.5790854981861453E-2</c:v>
                </c:pt>
                <c:pt idx="53">
                  <c:v>1.4935268970904704E-2</c:v>
                </c:pt>
                <c:pt idx="54">
                  <c:v>1.398152061942049E-2</c:v>
                </c:pt>
                <c:pt idx="55">
                  <c:v>1.4842336860782068E-2</c:v>
                </c:pt>
                <c:pt idx="56">
                  <c:v>1.5584794038770175E-2</c:v>
                </c:pt>
                <c:pt idx="57">
                  <c:v>1.3540358933917692E-2</c:v>
                </c:pt>
                <c:pt idx="58">
                  <c:v>1.3646640533040783E-2</c:v>
                </c:pt>
                <c:pt idx="59">
                  <c:v>1.4165668457315891E-2</c:v>
                </c:pt>
                <c:pt idx="60">
                  <c:v>1.3162386041631492E-2</c:v>
                </c:pt>
              </c:numCache>
            </c:numRef>
          </c:val>
          <c:smooth val="0"/>
          <c:extLst>
            <c:ext xmlns:c16="http://schemas.microsoft.com/office/drawing/2014/chart" uri="{C3380CC4-5D6E-409C-BE32-E72D297353CC}">
              <c16:uniqueId val="{00000016-1707-44C9-8968-98A8ED4FACF1}"/>
            </c:ext>
          </c:extLst>
        </c:ser>
        <c:ser>
          <c:idx val="23"/>
          <c:order val="23"/>
          <c:spPr>
            <a:ln w="28575" cap="rnd">
              <a:solidFill>
                <a:schemeClr val="accent6">
                  <a:lumMod val="80000"/>
                </a:schemeClr>
              </a:solidFill>
              <a:round/>
            </a:ln>
            <a:effectLst/>
          </c:spPr>
          <c:marker>
            <c:symbol val="none"/>
          </c:marker>
          <c:val>
            <c:numRef>
              <c:f>simulations!$Z$14:$Z$74</c:f>
              <c:numCache>
                <c:formatCode>General</c:formatCode>
                <c:ptCount val="61"/>
                <c:pt idx="0">
                  <c:v>5.8729534028240469E-3</c:v>
                </c:pt>
                <c:pt idx="1">
                  <c:v>5.3424823579304691E-3</c:v>
                </c:pt>
                <c:pt idx="2">
                  <c:v>6.8291923026289787E-3</c:v>
                </c:pt>
                <c:pt idx="3">
                  <c:v>1.0455857913415538E-2</c:v>
                </c:pt>
                <c:pt idx="4">
                  <c:v>7.9843066673245255E-3</c:v>
                </c:pt>
                <c:pt idx="5">
                  <c:v>8.9258204090786261E-3</c:v>
                </c:pt>
                <c:pt idx="6">
                  <c:v>9.4242295796667635E-3</c:v>
                </c:pt>
                <c:pt idx="7">
                  <c:v>8.1170723058387653E-3</c:v>
                </c:pt>
                <c:pt idx="8">
                  <c:v>8.4162800505587863E-3</c:v>
                </c:pt>
                <c:pt idx="9">
                  <c:v>8.9720452239525402E-3</c:v>
                </c:pt>
                <c:pt idx="10">
                  <c:v>9.1492652872283645E-3</c:v>
                </c:pt>
                <c:pt idx="11">
                  <c:v>1.1863699240112024E-2</c:v>
                </c:pt>
                <c:pt idx="12">
                  <c:v>8.8123203947333799E-3</c:v>
                </c:pt>
                <c:pt idx="13">
                  <c:v>1.2575854219576578E-2</c:v>
                </c:pt>
                <c:pt idx="14">
                  <c:v>1.1362611199488016E-2</c:v>
                </c:pt>
                <c:pt idx="15">
                  <c:v>1.0226824821440461E-2</c:v>
                </c:pt>
                <c:pt idx="16">
                  <c:v>1.0709866937672912E-2</c:v>
                </c:pt>
                <c:pt idx="17">
                  <c:v>8.5214739984696645E-3</c:v>
                </c:pt>
                <c:pt idx="18">
                  <c:v>9.9967551565889497E-3</c:v>
                </c:pt>
                <c:pt idx="19">
                  <c:v>9.5761548780551164E-3</c:v>
                </c:pt>
                <c:pt idx="20">
                  <c:v>8.5712115241034417E-3</c:v>
                </c:pt>
                <c:pt idx="21">
                  <c:v>9.349565441280119E-3</c:v>
                </c:pt>
                <c:pt idx="22">
                  <c:v>1.0716161383397226E-2</c:v>
                </c:pt>
                <c:pt idx="23">
                  <c:v>1.0432934045280581E-2</c:v>
                </c:pt>
                <c:pt idx="24">
                  <c:v>9.9031923351398845E-3</c:v>
                </c:pt>
                <c:pt idx="25">
                  <c:v>1.1928011278415401E-2</c:v>
                </c:pt>
                <c:pt idx="26">
                  <c:v>1.327592992534019E-2</c:v>
                </c:pt>
                <c:pt idx="27">
                  <c:v>1.3377252935944266E-2</c:v>
                </c:pt>
                <c:pt idx="28">
                  <c:v>1.4514988127177442E-2</c:v>
                </c:pt>
                <c:pt idx="29">
                  <c:v>1.3819615808942714E-2</c:v>
                </c:pt>
                <c:pt idx="30">
                  <c:v>1.5134484185231042E-2</c:v>
                </c:pt>
                <c:pt idx="31">
                  <c:v>1.4616842438022245E-2</c:v>
                </c:pt>
                <c:pt idx="32">
                  <c:v>1.201499757912909E-2</c:v>
                </c:pt>
                <c:pt idx="33">
                  <c:v>1.0113516803792353E-2</c:v>
                </c:pt>
                <c:pt idx="34">
                  <c:v>1.337642058297743E-2</c:v>
                </c:pt>
                <c:pt idx="35">
                  <c:v>1.5284985512598001E-2</c:v>
                </c:pt>
                <c:pt idx="36">
                  <c:v>1.6011365960602E-2</c:v>
                </c:pt>
                <c:pt idx="37">
                  <c:v>1.4358957782132179E-2</c:v>
                </c:pt>
                <c:pt idx="38">
                  <c:v>1.1437662178748594E-2</c:v>
                </c:pt>
                <c:pt idx="39">
                  <c:v>1.1285019710411742E-2</c:v>
                </c:pt>
                <c:pt idx="40">
                  <c:v>1.2751001212656644E-2</c:v>
                </c:pt>
                <c:pt idx="41">
                  <c:v>1.2460365459098142E-2</c:v>
                </c:pt>
                <c:pt idx="42">
                  <c:v>1.1769220480633395E-2</c:v>
                </c:pt>
                <c:pt idx="43">
                  <c:v>1.246986944847849E-2</c:v>
                </c:pt>
                <c:pt idx="44">
                  <c:v>1.6040080749933825E-2</c:v>
                </c:pt>
                <c:pt idx="45">
                  <c:v>1.3622769928885088E-2</c:v>
                </c:pt>
                <c:pt idx="46">
                  <c:v>1.3112681583407613E-2</c:v>
                </c:pt>
                <c:pt idx="47">
                  <c:v>1.4440448691986152E-2</c:v>
                </c:pt>
                <c:pt idx="48">
                  <c:v>1.3634411714415541E-2</c:v>
                </c:pt>
                <c:pt idx="49">
                  <c:v>1.6295384644066768E-2</c:v>
                </c:pt>
                <c:pt idx="50">
                  <c:v>1.9376259258748193E-2</c:v>
                </c:pt>
                <c:pt idx="51">
                  <c:v>1.6732176400864374E-2</c:v>
                </c:pt>
                <c:pt idx="52">
                  <c:v>1.8534087586014519E-2</c:v>
                </c:pt>
                <c:pt idx="53">
                  <c:v>1.4464909165758027E-2</c:v>
                </c:pt>
                <c:pt idx="54">
                  <c:v>1.653998500164448E-2</c:v>
                </c:pt>
                <c:pt idx="55">
                  <c:v>1.4122698759854644E-2</c:v>
                </c:pt>
                <c:pt idx="56">
                  <c:v>1.5265103549107345E-2</c:v>
                </c:pt>
                <c:pt idx="57">
                  <c:v>1.5405279273954893E-2</c:v>
                </c:pt>
                <c:pt idx="58">
                  <c:v>1.4932318533696122E-2</c:v>
                </c:pt>
                <c:pt idx="59">
                  <c:v>1.3258278275964716E-2</c:v>
                </c:pt>
                <c:pt idx="60">
                  <c:v>1.7785386423312313E-2</c:v>
                </c:pt>
              </c:numCache>
            </c:numRef>
          </c:val>
          <c:smooth val="0"/>
          <c:extLst>
            <c:ext xmlns:c16="http://schemas.microsoft.com/office/drawing/2014/chart" uri="{C3380CC4-5D6E-409C-BE32-E72D297353CC}">
              <c16:uniqueId val="{00000017-1707-44C9-8968-98A8ED4FACF1}"/>
            </c:ext>
          </c:extLst>
        </c:ser>
        <c:ser>
          <c:idx val="24"/>
          <c:order val="24"/>
          <c:spPr>
            <a:ln w="28575" cap="rnd">
              <a:solidFill>
                <a:schemeClr val="accent1">
                  <a:lumMod val="60000"/>
                  <a:lumOff val="40000"/>
                </a:schemeClr>
              </a:solidFill>
              <a:round/>
            </a:ln>
            <a:effectLst/>
          </c:spPr>
          <c:marker>
            <c:symbol val="none"/>
          </c:marker>
          <c:val>
            <c:numRef>
              <c:f>simulations!$AA$14:$AA$74</c:f>
              <c:numCache>
                <c:formatCode>General</c:formatCode>
                <c:ptCount val="61"/>
                <c:pt idx="0">
                  <c:v>5.8729534028240469E-3</c:v>
                </c:pt>
                <c:pt idx="1">
                  <c:v>5.3203452614087546E-3</c:v>
                </c:pt>
                <c:pt idx="2">
                  <c:v>6.8212811113072197E-3</c:v>
                </c:pt>
                <c:pt idx="3">
                  <c:v>8.8136926306051806E-3</c:v>
                </c:pt>
                <c:pt idx="4">
                  <c:v>8.5798733836860916E-3</c:v>
                </c:pt>
                <c:pt idx="5">
                  <c:v>1.0546707397775064E-2</c:v>
                </c:pt>
                <c:pt idx="6">
                  <c:v>9.2471898775395543E-3</c:v>
                </c:pt>
                <c:pt idx="7">
                  <c:v>8.7608370531941249E-3</c:v>
                </c:pt>
                <c:pt idx="8">
                  <c:v>1.0514377192351506E-2</c:v>
                </c:pt>
                <c:pt idx="9">
                  <c:v>9.3891536767779522E-3</c:v>
                </c:pt>
                <c:pt idx="10">
                  <c:v>1.0895703534859308E-2</c:v>
                </c:pt>
                <c:pt idx="11">
                  <c:v>9.6217176552123931E-3</c:v>
                </c:pt>
                <c:pt idx="12">
                  <c:v>9.9179229114049177E-3</c:v>
                </c:pt>
                <c:pt idx="13">
                  <c:v>9.8040826330147001E-3</c:v>
                </c:pt>
                <c:pt idx="14">
                  <c:v>1.1093041279820191E-2</c:v>
                </c:pt>
                <c:pt idx="15">
                  <c:v>1.2625280241745217E-2</c:v>
                </c:pt>
                <c:pt idx="16">
                  <c:v>9.2234126507200441E-3</c:v>
                </c:pt>
                <c:pt idx="17">
                  <c:v>7.0956036544519282E-3</c:v>
                </c:pt>
                <c:pt idx="18">
                  <c:v>8.8495882273908529E-3</c:v>
                </c:pt>
                <c:pt idx="19">
                  <c:v>9.8529698538912108E-3</c:v>
                </c:pt>
                <c:pt idx="20">
                  <c:v>9.695793981663009E-3</c:v>
                </c:pt>
                <c:pt idx="21">
                  <c:v>9.4513380034956691E-3</c:v>
                </c:pt>
                <c:pt idx="22">
                  <c:v>1.0432182900216759E-2</c:v>
                </c:pt>
                <c:pt idx="23">
                  <c:v>9.6413504868430849E-3</c:v>
                </c:pt>
                <c:pt idx="24">
                  <c:v>1.115740866874842E-2</c:v>
                </c:pt>
                <c:pt idx="25">
                  <c:v>1.1739456232528469E-2</c:v>
                </c:pt>
                <c:pt idx="26">
                  <c:v>1.4182556292413117E-2</c:v>
                </c:pt>
                <c:pt idx="27">
                  <c:v>1.3110001627674102E-2</c:v>
                </c:pt>
                <c:pt idx="28">
                  <c:v>1.2625482923741271E-2</c:v>
                </c:pt>
                <c:pt idx="29">
                  <c:v>1.3488415553270428E-2</c:v>
                </c:pt>
                <c:pt idx="30">
                  <c:v>1.2443867114173302E-2</c:v>
                </c:pt>
                <c:pt idx="31">
                  <c:v>1.1978507141738228E-2</c:v>
                </c:pt>
                <c:pt idx="32">
                  <c:v>1.4139928403539221E-2</c:v>
                </c:pt>
                <c:pt idx="33">
                  <c:v>1.1446221028823788E-2</c:v>
                </c:pt>
                <c:pt idx="34">
                  <c:v>1.4869385642495792E-2</c:v>
                </c:pt>
                <c:pt idx="35">
                  <c:v>1.3878070891700744E-2</c:v>
                </c:pt>
                <c:pt idx="36">
                  <c:v>1.3000539224748062E-2</c:v>
                </c:pt>
                <c:pt idx="37">
                  <c:v>1.4746747021324813E-2</c:v>
                </c:pt>
                <c:pt idx="38">
                  <c:v>1.4654264933932404E-2</c:v>
                </c:pt>
                <c:pt idx="39">
                  <c:v>1.3659412774423896E-2</c:v>
                </c:pt>
                <c:pt idx="40">
                  <c:v>9.9004654772288057E-3</c:v>
                </c:pt>
                <c:pt idx="41">
                  <c:v>1.4107092567306511E-2</c:v>
                </c:pt>
                <c:pt idx="42">
                  <c:v>1.3710772342297232E-2</c:v>
                </c:pt>
                <c:pt idx="43">
                  <c:v>1.3733935459203133E-2</c:v>
                </c:pt>
                <c:pt idx="44">
                  <c:v>1.4305867479858023E-2</c:v>
                </c:pt>
                <c:pt idx="45">
                  <c:v>1.6839079389014976E-2</c:v>
                </c:pt>
                <c:pt idx="46">
                  <c:v>1.3928643852064224E-2</c:v>
                </c:pt>
                <c:pt idx="47">
                  <c:v>1.441875077993978E-2</c:v>
                </c:pt>
                <c:pt idx="48">
                  <c:v>1.2469124096439915E-2</c:v>
                </c:pt>
                <c:pt idx="49">
                  <c:v>1.2989932178628335E-2</c:v>
                </c:pt>
                <c:pt idx="50">
                  <c:v>1.7542569765009914E-2</c:v>
                </c:pt>
                <c:pt idx="51">
                  <c:v>1.6283317399522507E-2</c:v>
                </c:pt>
                <c:pt idx="52">
                  <c:v>1.7537446426415474E-2</c:v>
                </c:pt>
                <c:pt idx="53">
                  <c:v>1.671982184074958E-2</c:v>
                </c:pt>
                <c:pt idx="54">
                  <c:v>1.5443256896320106E-2</c:v>
                </c:pt>
                <c:pt idx="55">
                  <c:v>1.6891579486581092E-2</c:v>
                </c:pt>
                <c:pt idx="56">
                  <c:v>1.4926221556588952E-2</c:v>
                </c:pt>
                <c:pt idx="57">
                  <c:v>1.5237277403262152E-2</c:v>
                </c:pt>
                <c:pt idx="58">
                  <c:v>1.3356028839585695E-2</c:v>
                </c:pt>
                <c:pt idx="59">
                  <c:v>1.5630318270569363E-2</c:v>
                </c:pt>
                <c:pt idx="60">
                  <c:v>1.4013692830594875E-2</c:v>
                </c:pt>
              </c:numCache>
            </c:numRef>
          </c:val>
          <c:smooth val="0"/>
          <c:extLst>
            <c:ext xmlns:c16="http://schemas.microsoft.com/office/drawing/2014/chart" uri="{C3380CC4-5D6E-409C-BE32-E72D297353CC}">
              <c16:uniqueId val="{00000018-1707-44C9-8968-98A8ED4FACF1}"/>
            </c:ext>
          </c:extLst>
        </c:ser>
        <c:ser>
          <c:idx val="25"/>
          <c:order val="25"/>
          <c:spPr>
            <a:ln w="28575" cap="rnd">
              <a:solidFill>
                <a:schemeClr val="accent2">
                  <a:lumMod val="60000"/>
                  <a:lumOff val="40000"/>
                </a:schemeClr>
              </a:solidFill>
              <a:round/>
            </a:ln>
            <a:effectLst/>
          </c:spPr>
          <c:marker>
            <c:symbol val="none"/>
          </c:marker>
          <c:val>
            <c:numRef>
              <c:f>simulations!$AB$14:$AB$74</c:f>
              <c:numCache>
                <c:formatCode>General</c:formatCode>
                <c:ptCount val="61"/>
                <c:pt idx="0">
                  <c:v>5.8729534028240469E-3</c:v>
                </c:pt>
                <c:pt idx="1">
                  <c:v>6.222178595577995E-3</c:v>
                </c:pt>
                <c:pt idx="2">
                  <c:v>7.0257894664200581E-3</c:v>
                </c:pt>
                <c:pt idx="3">
                  <c:v>8.6967187414117852E-3</c:v>
                </c:pt>
                <c:pt idx="4">
                  <c:v>1.0665843975623519E-2</c:v>
                </c:pt>
                <c:pt idx="5">
                  <c:v>8.4412509558683818E-3</c:v>
                </c:pt>
                <c:pt idx="6">
                  <c:v>1.0324623897020112E-2</c:v>
                </c:pt>
                <c:pt idx="7">
                  <c:v>8.2747907616527554E-3</c:v>
                </c:pt>
                <c:pt idx="8">
                  <c:v>9.9049380151308101E-3</c:v>
                </c:pt>
                <c:pt idx="9">
                  <c:v>1.0155035537968673E-2</c:v>
                </c:pt>
                <c:pt idx="10">
                  <c:v>9.6358136145778799E-3</c:v>
                </c:pt>
                <c:pt idx="11">
                  <c:v>1.0038221574626867E-2</c:v>
                </c:pt>
                <c:pt idx="12">
                  <c:v>1.0829662873594438E-2</c:v>
                </c:pt>
                <c:pt idx="13">
                  <c:v>1.1447188413676378E-2</c:v>
                </c:pt>
                <c:pt idx="14">
                  <c:v>1.160094174611228E-2</c:v>
                </c:pt>
                <c:pt idx="15">
                  <c:v>1.02882596503315E-2</c:v>
                </c:pt>
                <c:pt idx="16">
                  <c:v>9.4135104376930814E-3</c:v>
                </c:pt>
                <c:pt idx="17">
                  <c:v>9.6386149925584298E-3</c:v>
                </c:pt>
                <c:pt idx="18">
                  <c:v>8.6346428110894626E-3</c:v>
                </c:pt>
                <c:pt idx="19">
                  <c:v>8.4412817083189401E-3</c:v>
                </c:pt>
                <c:pt idx="20">
                  <c:v>9.543974246940555E-3</c:v>
                </c:pt>
                <c:pt idx="21">
                  <c:v>1.0024844540540645E-2</c:v>
                </c:pt>
                <c:pt idx="22">
                  <c:v>1.0686413757609476E-2</c:v>
                </c:pt>
                <c:pt idx="23">
                  <c:v>1.0186041587750884E-2</c:v>
                </c:pt>
                <c:pt idx="24">
                  <c:v>1.124103066578412E-2</c:v>
                </c:pt>
                <c:pt idx="25">
                  <c:v>1.0530013348562442E-2</c:v>
                </c:pt>
                <c:pt idx="26">
                  <c:v>1.1169415271685331E-2</c:v>
                </c:pt>
                <c:pt idx="27">
                  <c:v>1.4977264649033697E-2</c:v>
                </c:pt>
                <c:pt idx="28">
                  <c:v>1.1124289623384093E-2</c:v>
                </c:pt>
                <c:pt idx="29">
                  <c:v>1.3614592266593542E-2</c:v>
                </c:pt>
                <c:pt idx="30">
                  <c:v>1.2469209048321222E-2</c:v>
                </c:pt>
                <c:pt idx="31">
                  <c:v>1.3493439634560171E-2</c:v>
                </c:pt>
                <c:pt idx="32">
                  <c:v>1.4121049555807473E-2</c:v>
                </c:pt>
                <c:pt idx="33">
                  <c:v>1.1882411107215465E-2</c:v>
                </c:pt>
                <c:pt idx="34">
                  <c:v>1.5760521329195532E-2</c:v>
                </c:pt>
                <c:pt idx="35">
                  <c:v>1.3583656762872584E-2</c:v>
                </c:pt>
                <c:pt idx="36">
                  <c:v>1.4174256797773468E-2</c:v>
                </c:pt>
                <c:pt idx="37">
                  <c:v>1.4466987786957576E-2</c:v>
                </c:pt>
                <c:pt idx="38">
                  <c:v>1.3576862888758555E-2</c:v>
                </c:pt>
                <c:pt idx="39">
                  <c:v>1.0820618331442801E-2</c:v>
                </c:pt>
                <c:pt idx="40">
                  <c:v>1.2707724026808651E-2</c:v>
                </c:pt>
                <c:pt idx="41">
                  <c:v>1.6130219510578529E-2</c:v>
                </c:pt>
                <c:pt idx="42">
                  <c:v>1.229615684542169E-2</c:v>
                </c:pt>
                <c:pt idx="43">
                  <c:v>1.571008228979956E-2</c:v>
                </c:pt>
                <c:pt idx="44">
                  <c:v>1.3577213656371117E-2</c:v>
                </c:pt>
                <c:pt idx="45">
                  <c:v>1.4136082146052815E-2</c:v>
                </c:pt>
                <c:pt idx="46">
                  <c:v>1.3472163170906468E-2</c:v>
                </c:pt>
                <c:pt idx="47">
                  <c:v>1.6270768167853368E-2</c:v>
                </c:pt>
                <c:pt idx="48">
                  <c:v>1.4495245633632657E-2</c:v>
                </c:pt>
                <c:pt idx="49">
                  <c:v>1.4073827266816823E-2</c:v>
                </c:pt>
                <c:pt idx="50">
                  <c:v>1.8058899199139028E-2</c:v>
                </c:pt>
                <c:pt idx="51">
                  <c:v>1.7398902197929864E-2</c:v>
                </c:pt>
                <c:pt idx="52">
                  <c:v>1.818078976286731E-2</c:v>
                </c:pt>
                <c:pt idx="53">
                  <c:v>2.0652766959513166E-2</c:v>
                </c:pt>
                <c:pt idx="54">
                  <c:v>1.6195543290755739E-2</c:v>
                </c:pt>
                <c:pt idx="55">
                  <c:v>1.6270748162734747E-2</c:v>
                </c:pt>
                <c:pt idx="56">
                  <c:v>1.3693943685327625E-2</c:v>
                </c:pt>
                <c:pt idx="57">
                  <c:v>1.5274466608928021E-2</c:v>
                </c:pt>
                <c:pt idx="58">
                  <c:v>1.4670792736336218E-2</c:v>
                </c:pt>
                <c:pt idx="59">
                  <c:v>1.3853012887063391E-2</c:v>
                </c:pt>
                <c:pt idx="60">
                  <c:v>1.2624872707738825E-2</c:v>
                </c:pt>
              </c:numCache>
            </c:numRef>
          </c:val>
          <c:smooth val="0"/>
          <c:extLst>
            <c:ext xmlns:c16="http://schemas.microsoft.com/office/drawing/2014/chart" uri="{C3380CC4-5D6E-409C-BE32-E72D297353CC}">
              <c16:uniqueId val="{00000019-1707-44C9-8968-98A8ED4FACF1}"/>
            </c:ext>
          </c:extLst>
        </c:ser>
        <c:ser>
          <c:idx val="26"/>
          <c:order val="26"/>
          <c:spPr>
            <a:ln w="28575" cap="rnd">
              <a:solidFill>
                <a:schemeClr val="accent3">
                  <a:lumMod val="60000"/>
                  <a:lumOff val="40000"/>
                </a:schemeClr>
              </a:solidFill>
              <a:round/>
            </a:ln>
            <a:effectLst/>
          </c:spPr>
          <c:marker>
            <c:symbol val="none"/>
          </c:marker>
          <c:val>
            <c:numRef>
              <c:f>simulations!$AC$14:$AC$74</c:f>
              <c:numCache>
                <c:formatCode>General</c:formatCode>
                <c:ptCount val="61"/>
                <c:pt idx="0">
                  <c:v>5.8729534028240469E-3</c:v>
                </c:pt>
                <c:pt idx="1">
                  <c:v>6.5654101471771366E-3</c:v>
                </c:pt>
                <c:pt idx="2">
                  <c:v>7.6442347845831265E-3</c:v>
                </c:pt>
                <c:pt idx="3">
                  <c:v>6.0249287795145576E-3</c:v>
                </c:pt>
                <c:pt idx="4">
                  <c:v>7.5165299839489875E-3</c:v>
                </c:pt>
                <c:pt idx="5">
                  <c:v>1.2718789403012338E-2</c:v>
                </c:pt>
                <c:pt idx="6">
                  <c:v>8.3422238612079792E-3</c:v>
                </c:pt>
                <c:pt idx="7">
                  <c:v>8.4022522027862121E-3</c:v>
                </c:pt>
                <c:pt idx="8">
                  <c:v>1.0777448264803135E-2</c:v>
                </c:pt>
                <c:pt idx="9">
                  <c:v>1.027485829587322E-2</c:v>
                </c:pt>
                <c:pt idx="10">
                  <c:v>9.6874038914106994E-3</c:v>
                </c:pt>
                <c:pt idx="11">
                  <c:v>7.9100187531701317E-3</c:v>
                </c:pt>
                <c:pt idx="12">
                  <c:v>1.0855276610744417E-2</c:v>
                </c:pt>
                <c:pt idx="13">
                  <c:v>1.0502918273512239E-2</c:v>
                </c:pt>
                <c:pt idx="14">
                  <c:v>1.1229316904393074E-2</c:v>
                </c:pt>
                <c:pt idx="15">
                  <c:v>1.1369219460324948E-2</c:v>
                </c:pt>
                <c:pt idx="16">
                  <c:v>1.093372889435878E-2</c:v>
                </c:pt>
                <c:pt idx="17">
                  <c:v>8.3862476651790172E-3</c:v>
                </c:pt>
                <c:pt idx="18">
                  <c:v>1.0236480719929263E-2</c:v>
                </c:pt>
                <c:pt idx="19">
                  <c:v>1.0227405012368391E-2</c:v>
                </c:pt>
                <c:pt idx="20">
                  <c:v>7.9805792763359296E-3</c:v>
                </c:pt>
                <c:pt idx="21">
                  <c:v>9.3734621933260279E-3</c:v>
                </c:pt>
                <c:pt idx="22">
                  <c:v>1.0236679192791458E-2</c:v>
                </c:pt>
                <c:pt idx="23">
                  <c:v>1.0987303727908701E-2</c:v>
                </c:pt>
                <c:pt idx="24">
                  <c:v>1.0699320432991162E-2</c:v>
                </c:pt>
                <c:pt idx="25">
                  <c:v>1.1974546275376351E-2</c:v>
                </c:pt>
                <c:pt idx="26">
                  <c:v>1.2029589235015303E-2</c:v>
                </c:pt>
                <c:pt idx="27">
                  <c:v>1.2144707597372271E-2</c:v>
                </c:pt>
                <c:pt idx="28">
                  <c:v>1.2663029244597687E-2</c:v>
                </c:pt>
                <c:pt idx="29">
                  <c:v>1.4783974221339542E-2</c:v>
                </c:pt>
                <c:pt idx="30">
                  <c:v>1.1766518011805317E-2</c:v>
                </c:pt>
                <c:pt idx="31">
                  <c:v>1.3953307768354678E-2</c:v>
                </c:pt>
                <c:pt idx="32">
                  <c:v>1.4018982005449815E-2</c:v>
                </c:pt>
                <c:pt idx="33">
                  <c:v>1.3013744399611006E-2</c:v>
                </c:pt>
                <c:pt idx="34">
                  <c:v>1.240616617988374E-2</c:v>
                </c:pt>
                <c:pt idx="35">
                  <c:v>1.4247999703892105E-2</c:v>
                </c:pt>
                <c:pt idx="36">
                  <c:v>1.4222139567593578E-2</c:v>
                </c:pt>
                <c:pt idx="37">
                  <c:v>1.4198814893456325E-2</c:v>
                </c:pt>
                <c:pt idx="38">
                  <c:v>1.1483512604385723E-2</c:v>
                </c:pt>
                <c:pt idx="39">
                  <c:v>1.4038882649427833E-2</c:v>
                </c:pt>
                <c:pt idx="40">
                  <c:v>1.4677402850364146E-2</c:v>
                </c:pt>
                <c:pt idx="41">
                  <c:v>1.3288400851484016E-2</c:v>
                </c:pt>
                <c:pt idx="42">
                  <c:v>1.1915630820086958E-2</c:v>
                </c:pt>
                <c:pt idx="43">
                  <c:v>1.4947829976059788E-2</c:v>
                </c:pt>
                <c:pt idx="44">
                  <c:v>1.5615389429106006E-2</c:v>
                </c:pt>
                <c:pt idx="45">
                  <c:v>1.4721127388264189E-2</c:v>
                </c:pt>
                <c:pt idx="46">
                  <c:v>1.2605425050864616E-2</c:v>
                </c:pt>
                <c:pt idx="47">
                  <c:v>1.5489541782492856E-2</c:v>
                </c:pt>
                <c:pt idx="48">
                  <c:v>1.537539715960304E-2</c:v>
                </c:pt>
                <c:pt idx="49">
                  <c:v>1.4616874431717308E-2</c:v>
                </c:pt>
                <c:pt idx="50">
                  <c:v>1.7014660858861653E-2</c:v>
                </c:pt>
                <c:pt idx="51">
                  <c:v>1.7033988912813325E-2</c:v>
                </c:pt>
                <c:pt idx="52">
                  <c:v>1.4453989645352753E-2</c:v>
                </c:pt>
                <c:pt idx="53">
                  <c:v>1.8343809016383113E-2</c:v>
                </c:pt>
                <c:pt idx="54">
                  <c:v>1.794864014618873E-2</c:v>
                </c:pt>
                <c:pt idx="55">
                  <c:v>1.7331908534402286E-2</c:v>
                </c:pt>
                <c:pt idx="56">
                  <c:v>1.6852323705984801E-2</c:v>
                </c:pt>
                <c:pt idx="57">
                  <c:v>1.2737147074822064E-2</c:v>
                </c:pt>
                <c:pt idx="58">
                  <c:v>1.2563917128857542E-2</c:v>
                </c:pt>
                <c:pt idx="59">
                  <c:v>1.5113054190579518E-2</c:v>
                </c:pt>
                <c:pt idx="60">
                  <c:v>1.5610985090952243E-2</c:v>
                </c:pt>
              </c:numCache>
            </c:numRef>
          </c:val>
          <c:smooth val="0"/>
          <c:extLst>
            <c:ext xmlns:c16="http://schemas.microsoft.com/office/drawing/2014/chart" uri="{C3380CC4-5D6E-409C-BE32-E72D297353CC}">
              <c16:uniqueId val="{0000001A-1707-44C9-8968-98A8ED4FACF1}"/>
            </c:ext>
          </c:extLst>
        </c:ser>
        <c:ser>
          <c:idx val="27"/>
          <c:order val="27"/>
          <c:spPr>
            <a:ln w="28575" cap="rnd">
              <a:solidFill>
                <a:schemeClr val="accent4">
                  <a:lumMod val="60000"/>
                  <a:lumOff val="40000"/>
                </a:schemeClr>
              </a:solidFill>
              <a:round/>
            </a:ln>
            <a:effectLst/>
          </c:spPr>
          <c:marker>
            <c:symbol val="none"/>
          </c:marker>
          <c:val>
            <c:numRef>
              <c:f>simulations!$AD$14:$AD$74</c:f>
              <c:numCache>
                <c:formatCode>General</c:formatCode>
                <c:ptCount val="61"/>
                <c:pt idx="0">
                  <c:v>5.8729534028240469E-3</c:v>
                </c:pt>
                <c:pt idx="1">
                  <c:v>6.3544404789744446E-3</c:v>
                </c:pt>
                <c:pt idx="2">
                  <c:v>6.2333995807164477E-3</c:v>
                </c:pt>
                <c:pt idx="3">
                  <c:v>9.1099387980144199E-3</c:v>
                </c:pt>
                <c:pt idx="4">
                  <c:v>8.5559341641355067E-3</c:v>
                </c:pt>
                <c:pt idx="5">
                  <c:v>9.6239055314944668E-3</c:v>
                </c:pt>
                <c:pt idx="6">
                  <c:v>7.6645621702315361E-3</c:v>
                </c:pt>
                <c:pt idx="7">
                  <c:v>7.0142575129108669E-3</c:v>
                </c:pt>
                <c:pt idx="8">
                  <c:v>7.8372785258326357E-3</c:v>
                </c:pt>
                <c:pt idx="9">
                  <c:v>8.7807170451186089E-3</c:v>
                </c:pt>
                <c:pt idx="10">
                  <c:v>1.1103629448078009E-2</c:v>
                </c:pt>
                <c:pt idx="11">
                  <c:v>9.606469502637438E-3</c:v>
                </c:pt>
                <c:pt idx="12">
                  <c:v>1.0560355658554942E-2</c:v>
                </c:pt>
                <c:pt idx="13">
                  <c:v>8.8233309165317835E-3</c:v>
                </c:pt>
                <c:pt idx="14">
                  <c:v>1.0528051969683547E-2</c:v>
                </c:pt>
                <c:pt idx="15">
                  <c:v>1.0886609039383873E-2</c:v>
                </c:pt>
                <c:pt idx="16">
                  <c:v>9.0032477990849066E-3</c:v>
                </c:pt>
                <c:pt idx="17">
                  <c:v>8.8699063471413975E-3</c:v>
                </c:pt>
                <c:pt idx="18">
                  <c:v>1.0126892928429086E-2</c:v>
                </c:pt>
                <c:pt idx="19">
                  <c:v>9.0458593127595629E-3</c:v>
                </c:pt>
                <c:pt idx="20">
                  <c:v>1.0490514331733885E-2</c:v>
                </c:pt>
                <c:pt idx="21">
                  <c:v>8.8780329582615874E-3</c:v>
                </c:pt>
                <c:pt idx="22">
                  <c:v>1.1558491197978915E-2</c:v>
                </c:pt>
                <c:pt idx="23">
                  <c:v>9.7779945883294233E-3</c:v>
                </c:pt>
                <c:pt idx="24">
                  <c:v>1.0096764047539876E-2</c:v>
                </c:pt>
                <c:pt idx="25">
                  <c:v>1.1115211419436626E-2</c:v>
                </c:pt>
                <c:pt idx="26">
                  <c:v>1.2355077477808183E-2</c:v>
                </c:pt>
                <c:pt idx="27">
                  <c:v>1.4259186939992117E-2</c:v>
                </c:pt>
                <c:pt idx="28">
                  <c:v>1.2441463042035805E-2</c:v>
                </c:pt>
                <c:pt idx="29">
                  <c:v>1.257821386843245E-2</c:v>
                </c:pt>
                <c:pt idx="30">
                  <c:v>1.4530915515384582E-2</c:v>
                </c:pt>
                <c:pt idx="31">
                  <c:v>1.1104308629027393E-2</c:v>
                </c:pt>
                <c:pt idx="32">
                  <c:v>1.3262225905253047E-2</c:v>
                </c:pt>
                <c:pt idx="33">
                  <c:v>1.0621604972299496E-2</c:v>
                </c:pt>
                <c:pt idx="34">
                  <c:v>1.3009849921052292E-2</c:v>
                </c:pt>
                <c:pt idx="35">
                  <c:v>1.3468627615220248E-2</c:v>
                </c:pt>
                <c:pt idx="36">
                  <c:v>1.5025696015981924E-2</c:v>
                </c:pt>
                <c:pt idx="37">
                  <c:v>1.4888202571456082E-2</c:v>
                </c:pt>
                <c:pt idx="38">
                  <c:v>1.2146149008160427E-2</c:v>
                </c:pt>
                <c:pt idx="39">
                  <c:v>1.1422693880641771E-2</c:v>
                </c:pt>
                <c:pt idx="40">
                  <c:v>1.2267909540464066E-2</c:v>
                </c:pt>
                <c:pt idx="41">
                  <c:v>1.3403938860006969E-2</c:v>
                </c:pt>
                <c:pt idx="42">
                  <c:v>1.4493982050074098E-2</c:v>
                </c:pt>
                <c:pt idx="43">
                  <c:v>1.3874306703046149E-2</c:v>
                </c:pt>
                <c:pt idx="44">
                  <c:v>1.5021076842157026E-2</c:v>
                </c:pt>
                <c:pt idx="45">
                  <c:v>1.4787311302173301E-2</c:v>
                </c:pt>
                <c:pt idx="46">
                  <c:v>1.662668609914391E-2</c:v>
                </c:pt>
                <c:pt idx="47">
                  <c:v>1.4810981885255422E-2</c:v>
                </c:pt>
                <c:pt idx="48">
                  <c:v>1.5787954666641527E-2</c:v>
                </c:pt>
                <c:pt idx="49">
                  <c:v>1.2794787182678307E-2</c:v>
                </c:pt>
                <c:pt idx="50">
                  <c:v>1.6132848140390815E-2</c:v>
                </c:pt>
                <c:pt idx="51">
                  <c:v>1.3991664163250058E-2</c:v>
                </c:pt>
                <c:pt idx="52">
                  <c:v>1.7589630279909538E-2</c:v>
                </c:pt>
                <c:pt idx="53">
                  <c:v>1.4328969174649125E-2</c:v>
                </c:pt>
                <c:pt idx="54">
                  <c:v>1.8072531841726226E-2</c:v>
                </c:pt>
                <c:pt idx="55">
                  <c:v>1.6067253132970333E-2</c:v>
                </c:pt>
                <c:pt idx="56">
                  <c:v>1.4416009261981734E-2</c:v>
                </c:pt>
                <c:pt idx="57">
                  <c:v>1.3956543468679186E-2</c:v>
                </c:pt>
                <c:pt idx="58">
                  <c:v>1.4245767769159723E-2</c:v>
                </c:pt>
                <c:pt idx="59">
                  <c:v>1.3489895739616778E-2</c:v>
                </c:pt>
                <c:pt idx="60">
                  <c:v>1.4976911647144398E-2</c:v>
                </c:pt>
              </c:numCache>
            </c:numRef>
          </c:val>
          <c:smooth val="0"/>
          <c:extLst>
            <c:ext xmlns:c16="http://schemas.microsoft.com/office/drawing/2014/chart" uri="{C3380CC4-5D6E-409C-BE32-E72D297353CC}">
              <c16:uniqueId val="{0000001B-1707-44C9-8968-98A8ED4FACF1}"/>
            </c:ext>
          </c:extLst>
        </c:ser>
        <c:ser>
          <c:idx val="28"/>
          <c:order val="28"/>
          <c:spPr>
            <a:ln w="28575" cap="rnd">
              <a:solidFill>
                <a:schemeClr val="accent5">
                  <a:lumMod val="60000"/>
                  <a:lumOff val="40000"/>
                </a:schemeClr>
              </a:solidFill>
              <a:round/>
            </a:ln>
            <a:effectLst/>
          </c:spPr>
          <c:marker>
            <c:symbol val="none"/>
          </c:marker>
          <c:val>
            <c:numRef>
              <c:f>simulations!$AE$14:$AE$74</c:f>
              <c:numCache>
                <c:formatCode>General</c:formatCode>
                <c:ptCount val="61"/>
                <c:pt idx="0">
                  <c:v>5.8729534028240469E-3</c:v>
                </c:pt>
                <c:pt idx="1">
                  <c:v>5.8100794953793731E-3</c:v>
                </c:pt>
                <c:pt idx="2">
                  <c:v>7.7212759822354532E-3</c:v>
                </c:pt>
                <c:pt idx="3">
                  <c:v>1.0433346908357349E-2</c:v>
                </c:pt>
                <c:pt idx="4">
                  <c:v>7.9813673845016316E-3</c:v>
                </c:pt>
                <c:pt idx="5">
                  <c:v>9.7579880615892341E-3</c:v>
                </c:pt>
                <c:pt idx="6">
                  <c:v>1.1496188016065657E-2</c:v>
                </c:pt>
                <c:pt idx="7">
                  <c:v>8.674296758641455E-3</c:v>
                </c:pt>
                <c:pt idx="8">
                  <c:v>7.7974554442901411E-3</c:v>
                </c:pt>
                <c:pt idx="9">
                  <c:v>7.7933101498729555E-3</c:v>
                </c:pt>
                <c:pt idx="10">
                  <c:v>9.1223836479693548E-3</c:v>
                </c:pt>
                <c:pt idx="11">
                  <c:v>9.8765839662739476E-3</c:v>
                </c:pt>
                <c:pt idx="12">
                  <c:v>1.141222454164754E-2</c:v>
                </c:pt>
                <c:pt idx="13">
                  <c:v>8.9874626950662995E-3</c:v>
                </c:pt>
                <c:pt idx="14">
                  <c:v>1.0465854652050988E-2</c:v>
                </c:pt>
                <c:pt idx="15">
                  <c:v>9.840302356264494E-3</c:v>
                </c:pt>
                <c:pt idx="16">
                  <c:v>1.0784883271955047E-2</c:v>
                </c:pt>
                <c:pt idx="17">
                  <c:v>8.5823654829256489E-3</c:v>
                </c:pt>
                <c:pt idx="18">
                  <c:v>8.9300134571456465E-3</c:v>
                </c:pt>
                <c:pt idx="19">
                  <c:v>1.0390570583492282E-2</c:v>
                </c:pt>
                <c:pt idx="20">
                  <c:v>1.0002917074855859E-2</c:v>
                </c:pt>
                <c:pt idx="21">
                  <c:v>8.682815814853714E-3</c:v>
                </c:pt>
                <c:pt idx="22">
                  <c:v>1.1021698907827927E-2</c:v>
                </c:pt>
                <c:pt idx="23">
                  <c:v>1.0098862859666775E-2</c:v>
                </c:pt>
                <c:pt idx="24">
                  <c:v>9.2428754292134055E-3</c:v>
                </c:pt>
                <c:pt idx="25">
                  <c:v>1.21595409001099E-2</c:v>
                </c:pt>
                <c:pt idx="26">
                  <c:v>1.1889007177502901E-2</c:v>
                </c:pt>
                <c:pt idx="27">
                  <c:v>1.0438646549969607E-2</c:v>
                </c:pt>
                <c:pt idx="28">
                  <c:v>1.182714014857056E-2</c:v>
                </c:pt>
                <c:pt idx="29">
                  <c:v>1.4509948797254533E-2</c:v>
                </c:pt>
                <c:pt idx="30">
                  <c:v>1.5263403333118925E-2</c:v>
                </c:pt>
                <c:pt idx="31">
                  <c:v>1.0466341802786768E-2</c:v>
                </c:pt>
                <c:pt idx="32">
                  <c:v>1.3587496652107477E-2</c:v>
                </c:pt>
                <c:pt idx="33">
                  <c:v>1.2199029513426607E-2</c:v>
                </c:pt>
                <c:pt idx="34">
                  <c:v>1.4912044534966409E-2</c:v>
                </c:pt>
                <c:pt idx="35">
                  <c:v>1.3309257531526066E-2</c:v>
                </c:pt>
                <c:pt idx="36">
                  <c:v>1.2142416482517474E-2</c:v>
                </c:pt>
                <c:pt idx="37">
                  <c:v>1.4921759938189842E-2</c:v>
                </c:pt>
                <c:pt idx="38">
                  <c:v>1.100016825670976E-2</c:v>
                </c:pt>
                <c:pt idx="39">
                  <c:v>1.3403640151764928E-2</c:v>
                </c:pt>
                <c:pt idx="40">
                  <c:v>1.1418541085272384E-2</c:v>
                </c:pt>
                <c:pt idx="41">
                  <c:v>1.4809710300982718E-2</c:v>
                </c:pt>
                <c:pt idx="42">
                  <c:v>1.4502864689368322E-2</c:v>
                </c:pt>
                <c:pt idx="43">
                  <c:v>1.4346532078972237E-2</c:v>
                </c:pt>
                <c:pt idx="44">
                  <c:v>1.4323140775886435E-2</c:v>
                </c:pt>
                <c:pt idx="45">
                  <c:v>1.3275191160073889E-2</c:v>
                </c:pt>
                <c:pt idx="46">
                  <c:v>1.5253162577966745E-2</c:v>
                </c:pt>
                <c:pt idx="47">
                  <c:v>1.6434832955823819E-2</c:v>
                </c:pt>
                <c:pt idx="48">
                  <c:v>1.2849415551806432E-2</c:v>
                </c:pt>
                <c:pt idx="49">
                  <c:v>1.7080235746041131E-2</c:v>
                </c:pt>
                <c:pt idx="50">
                  <c:v>1.6817104197807506E-2</c:v>
                </c:pt>
                <c:pt idx="51">
                  <c:v>1.9153019228129384E-2</c:v>
                </c:pt>
                <c:pt idx="52">
                  <c:v>1.7015790955550249E-2</c:v>
                </c:pt>
                <c:pt idx="53">
                  <c:v>1.6764424041854891E-2</c:v>
                </c:pt>
                <c:pt idx="54">
                  <c:v>1.6493024390026034E-2</c:v>
                </c:pt>
                <c:pt idx="55">
                  <c:v>1.7183745740668305E-2</c:v>
                </c:pt>
                <c:pt idx="56">
                  <c:v>1.6660352959938462E-2</c:v>
                </c:pt>
                <c:pt idx="57">
                  <c:v>1.236617437209747E-2</c:v>
                </c:pt>
                <c:pt idx="58">
                  <c:v>1.3736031518168755E-2</c:v>
                </c:pt>
                <c:pt idx="59">
                  <c:v>1.2568150698986248E-2</c:v>
                </c:pt>
                <c:pt idx="60">
                  <c:v>1.3763358650080744E-2</c:v>
                </c:pt>
              </c:numCache>
            </c:numRef>
          </c:val>
          <c:smooth val="0"/>
          <c:extLst>
            <c:ext xmlns:c16="http://schemas.microsoft.com/office/drawing/2014/chart" uri="{C3380CC4-5D6E-409C-BE32-E72D297353CC}">
              <c16:uniqueId val="{0000001C-1707-44C9-8968-98A8ED4FACF1}"/>
            </c:ext>
          </c:extLst>
        </c:ser>
        <c:ser>
          <c:idx val="29"/>
          <c:order val="29"/>
          <c:spPr>
            <a:ln w="28575" cap="rnd">
              <a:solidFill>
                <a:schemeClr val="accent6">
                  <a:lumMod val="60000"/>
                  <a:lumOff val="40000"/>
                </a:schemeClr>
              </a:solidFill>
              <a:round/>
            </a:ln>
            <a:effectLst/>
          </c:spPr>
          <c:marker>
            <c:symbol val="none"/>
          </c:marker>
          <c:val>
            <c:numRef>
              <c:f>simulations!$AF$14:$AF$74</c:f>
              <c:numCache>
                <c:formatCode>General</c:formatCode>
                <c:ptCount val="61"/>
                <c:pt idx="0">
                  <c:v>5.8729534028240469E-3</c:v>
                </c:pt>
                <c:pt idx="1">
                  <c:v>7.1733114703566563E-3</c:v>
                </c:pt>
                <c:pt idx="2">
                  <c:v>7.2701520208550028E-3</c:v>
                </c:pt>
                <c:pt idx="3">
                  <c:v>9.7227193145211707E-3</c:v>
                </c:pt>
                <c:pt idx="4">
                  <c:v>7.8226548843743499E-3</c:v>
                </c:pt>
                <c:pt idx="5">
                  <c:v>1.0375764608229081E-2</c:v>
                </c:pt>
                <c:pt idx="6">
                  <c:v>1.1254642654591994E-2</c:v>
                </c:pt>
                <c:pt idx="7">
                  <c:v>8.1086181174002472E-3</c:v>
                </c:pt>
                <c:pt idx="8">
                  <c:v>1.0073152216078938E-2</c:v>
                </c:pt>
                <c:pt idx="9">
                  <c:v>9.5718200391899447E-3</c:v>
                </c:pt>
                <c:pt idx="10">
                  <c:v>8.7645554036890425E-3</c:v>
                </c:pt>
                <c:pt idx="11">
                  <c:v>1.0397977598240073E-2</c:v>
                </c:pt>
                <c:pt idx="12">
                  <c:v>8.4618237580616797E-3</c:v>
                </c:pt>
                <c:pt idx="13">
                  <c:v>9.5111348174158859E-3</c:v>
                </c:pt>
                <c:pt idx="14">
                  <c:v>1.0308962235147916E-2</c:v>
                </c:pt>
                <c:pt idx="15">
                  <c:v>1.0948181293999243E-2</c:v>
                </c:pt>
                <c:pt idx="16">
                  <c:v>1.0022553969869152E-2</c:v>
                </c:pt>
                <c:pt idx="17">
                  <c:v>8.9384742870103097E-3</c:v>
                </c:pt>
                <c:pt idx="18">
                  <c:v>8.7435075703943318E-3</c:v>
                </c:pt>
                <c:pt idx="19">
                  <c:v>8.7868979950647217E-3</c:v>
                </c:pt>
                <c:pt idx="20">
                  <c:v>8.4965687774620543E-3</c:v>
                </c:pt>
                <c:pt idx="21">
                  <c:v>9.9785139957627288E-3</c:v>
                </c:pt>
                <c:pt idx="22">
                  <c:v>9.5944685994355048E-3</c:v>
                </c:pt>
                <c:pt idx="23">
                  <c:v>1.2076201291990116E-2</c:v>
                </c:pt>
                <c:pt idx="24">
                  <c:v>1.011580504355679E-2</c:v>
                </c:pt>
                <c:pt idx="25">
                  <c:v>1.1610651259877496E-2</c:v>
                </c:pt>
                <c:pt idx="26">
                  <c:v>1.3315120200197317E-2</c:v>
                </c:pt>
                <c:pt idx="27">
                  <c:v>1.0737812577584523E-2</c:v>
                </c:pt>
                <c:pt idx="28">
                  <c:v>1.1590256408776114E-2</c:v>
                </c:pt>
                <c:pt idx="29">
                  <c:v>1.375975784185699E-2</c:v>
                </c:pt>
                <c:pt idx="30">
                  <c:v>1.4498384482167448E-2</c:v>
                </c:pt>
                <c:pt idx="31">
                  <c:v>1.3313249332628056E-2</c:v>
                </c:pt>
                <c:pt idx="32">
                  <c:v>1.4972775391375393E-2</c:v>
                </c:pt>
                <c:pt idx="33">
                  <c:v>1.2177341456613196E-2</c:v>
                </c:pt>
                <c:pt idx="34">
                  <c:v>1.4886771372318853E-2</c:v>
                </c:pt>
                <c:pt idx="35">
                  <c:v>1.2482048859770318E-2</c:v>
                </c:pt>
                <c:pt idx="36">
                  <c:v>1.4833698141873191E-2</c:v>
                </c:pt>
                <c:pt idx="37">
                  <c:v>1.4867702306573444E-2</c:v>
                </c:pt>
                <c:pt idx="38">
                  <c:v>1.3188684067216426E-2</c:v>
                </c:pt>
                <c:pt idx="39">
                  <c:v>9.7683809249045645E-3</c:v>
                </c:pt>
                <c:pt idx="40">
                  <c:v>1.2211916590813639E-2</c:v>
                </c:pt>
                <c:pt idx="41">
                  <c:v>1.0412573782263427E-2</c:v>
                </c:pt>
                <c:pt idx="42">
                  <c:v>1.3027106211803995E-2</c:v>
                </c:pt>
                <c:pt idx="43">
                  <c:v>1.5065459202809637E-2</c:v>
                </c:pt>
                <c:pt idx="44">
                  <c:v>1.3269465296087576E-2</c:v>
                </c:pt>
                <c:pt idx="45">
                  <c:v>1.3297321731068295E-2</c:v>
                </c:pt>
                <c:pt idx="46">
                  <c:v>1.1899672418993368E-2</c:v>
                </c:pt>
                <c:pt idx="47">
                  <c:v>1.3361311672890376E-2</c:v>
                </c:pt>
                <c:pt idx="48">
                  <c:v>1.3740691335992891E-2</c:v>
                </c:pt>
                <c:pt idx="49">
                  <c:v>1.4656873615299056E-2</c:v>
                </c:pt>
                <c:pt idx="50">
                  <c:v>1.5716250615166346E-2</c:v>
                </c:pt>
                <c:pt idx="51">
                  <c:v>1.779643543353919E-2</c:v>
                </c:pt>
                <c:pt idx="52">
                  <c:v>1.7132005847833923E-2</c:v>
                </c:pt>
                <c:pt idx="53">
                  <c:v>1.7142806278523218E-2</c:v>
                </c:pt>
                <c:pt idx="54">
                  <c:v>1.7440003192137152E-2</c:v>
                </c:pt>
                <c:pt idx="55">
                  <c:v>1.6010557316735494E-2</c:v>
                </c:pt>
                <c:pt idx="56">
                  <c:v>1.6368416718901158E-2</c:v>
                </c:pt>
                <c:pt idx="57">
                  <c:v>1.5347650067661214E-2</c:v>
                </c:pt>
                <c:pt idx="58">
                  <c:v>1.4474774998537806E-2</c:v>
                </c:pt>
                <c:pt idx="59">
                  <c:v>1.3572032420400587E-2</c:v>
                </c:pt>
                <c:pt idx="60">
                  <c:v>1.5991201287707028E-2</c:v>
                </c:pt>
              </c:numCache>
            </c:numRef>
          </c:val>
          <c:smooth val="0"/>
          <c:extLst>
            <c:ext xmlns:c16="http://schemas.microsoft.com/office/drawing/2014/chart" uri="{C3380CC4-5D6E-409C-BE32-E72D297353CC}">
              <c16:uniqueId val="{0000001D-1707-44C9-8968-98A8ED4FACF1}"/>
            </c:ext>
          </c:extLst>
        </c:ser>
        <c:ser>
          <c:idx val="30"/>
          <c:order val="30"/>
          <c:spPr>
            <a:ln w="28575" cap="rnd">
              <a:solidFill>
                <a:schemeClr val="accent1">
                  <a:lumMod val="50000"/>
                </a:schemeClr>
              </a:solidFill>
              <a:round/>
            </a:ln>
            <a:effectLst/>
          </c:spPr>
          <c:marker>
            <c:symbol val="none"/>
          </c:marker>
          <c:val>
            <c:numRef>
              <c:f>simulations!$AG$14:$AG$74</c:f>
              <c:numCache>
                <c:formatCode>General</c:formatCode>
                <c:ptCount val="61"/>
                <c:pt idx="0">
                  <c:v>5.8729534028240469E-3</c:v>
                </c:pt>
                <c:pt idx="1">
                  <c:v>6.2127539892553006E-3</c:v>
                </c:pt>
                <c:pt idx="2">
                  <c:v>7.0441926272013667E-3</c:v>
                </c:pt>
                <c:pt idx="3">
                  <c:v>8.9560763708963053E-3</c:v>
                </c:pt>
                <c:pt idx="4">
                  <c:v>8.5014717165836536E-3</c:v>
                </c:pt>
                <c:pt idx="5">
                  <c:v>1.088997408020909E-2</c:v>
                </c:pt>
                <c:pt idx="6">
                  <c:v>8.2067582192752019E-3</c:v>
                </c:pt>
                <c:pt idx="7">
                  <c:v>6.6078880138535981E-3</c:v>
                </c:pt>
                <c:pt idx="8">
                  <c:v>1.087334648103711E-2</c:v>
                </c:pt>
                <c:pt idx="9">
                  <c:v>1.0884119786532948E-2</c:v>
                </c:pt>
                <c:pt idx="10">
                  <c:v>9.290064248617471E-3</c:v>
                </c:pt>
                <c:pt idx="11">
                  <c:v>1.0272000086537674E-2</c:v>
                </c:pt>
                <c:pt idx="12">
                  <c:v>1.0892925237430384E-2</c:v>
                </c:pt>
                <c:pt idx="13">
                  <c:v>1.1907421304274798E-2</c:v>
                </c:pt>
                <c:pt idx="14">
                  <c:v>1.1606271028971483E-2</c:v>
                </c:pt>
                <c:pt idx="15">
                  <c:v>1.1790194761998553E-2</c:v>
                </c:pt>
                <c:pt idx="16">
                  <c:v>1.1598158750317958E-2</c:v>
                </c:pt>
                <c:pt idx="17">
                  <c:v>8.2763026338477479E-3</c:v>
                </c:pt>
                <c:pt idx="18">
                  <c:v>1.0339805726428678E-2</c:v>
                </c:pt>
                <c:pt idx="19">
                  <c:v>1.0469238504409369E-2</c:v>
                </c:pt>
                <c:pt idx="20">
                  <c:v>8.4237867262703259E-3</c:v>
                </c:pt>
                <c:pt idx="21">
                  <c:v>8.850131899206885E-3</c:v>
                </c:pt>
                <c:pt idx="22">
                  <c:v>1.1965266874267699E-2</c:v>
                </c:pt>
                <c:pt idx="23">
                  <c:v>9.654009847528339E-3</c:v>
                </c:pt>
                <c:pt idx="24">
                  <c:v>7.790528485165045E-3</c:v>
                </c:pt>
                <c:pt idx="25">
                  <c:v>1.0621973481937764E-2</c:v>
                </c:pt>
                <c:pt idx="26">
                  <c:v>1.2735680026251297E-2</c:v>
                </c:pt>
                <c:pt idx="27">
                  <c:v>1.2411798524111726E-2</c:v>
                </c:pt>
                <c:pt idx="28">
                  <c:v>1.2686775753819959E-2</c:v>
                </c:pt>
                <c:pt idx="29">
                  <c:v>1.2130898767489972E-2</c:v>
                </c:pt>
                <c:pt idx="30">
                  <c:v>1.6027063907770166E-2</c:v>
                </c:pt>
                <c:pt idx="31">
                  <c:v>1.4389043489101401E-2</c:v>
                </c:pt>
                <c:pt idx="32">
                  <c:v>1.0576937698845719E-2</c:v>
                </c:pt>
                <c:pt idx="33">
                  <c:v>1.2022199982314177E-2</c:v>
                </c:pt>
                <c:pt idx="34">
                  <c:v>1.147878466243752E-2</c:v>
                </c:pt>
                <c:pt idx="35">
                  <c:v>1.2410937534450462E-2</c:v>
                </c:pt>
                <c:pt idx="36">
                  <c:v>1.1037870156361589E-2</c:v>
                </c:pt>
                <c:pt idx="37">
                  <c:v>1.4855614323495459E-2</c:v>
                </c:pt>
                <c:pt idx="38">
                  <c:v>1.130101061375104E-2</c:v>
                </c:pt>
                <c:pt idx="39">
                  <c:v>1.1868705684872081E-2</c:v>
                </c:pt>
                <c:pt idx="40">
                  <c:v>1.3224433312557373E-2</c:v>
                </c:pt>
                <c:pt idx="41">
                  <c:v>1.4011071031574489E-2</c:v>
                </c:pt>
                <c:pt idx="42">
                  <c:v>1.3880305629552689E-2</c:v>
                </c:pt>
                <c:pt idx="43">
                  <c:v>1.3866977718050507E-2</c:v>
                </c:pt>
                <c:pt idx="44">
                  <c:v>1.4915125624970093E-2</c:v>
                </c:pt>
                <c:pt idx="45">
                  <c:v>1.1309687538591079E-2</c:v>
                </c:pt>
                <c:pt idx="46">
                  <c:v>1.4050456235742245E-2</c:v>
                </c:pt>
                <c:pt idx="47">
                  <c:v>1.496466421140215E-2</c:v>
                </c:pt>
                <c:pt idx="48">
                  <c:v>1.4376796417076119E-2</c:v>
                </c:pt>
                <c:pt idx="49">
                  <c:v>1.3489824108878033E-2</c:v>
                </c:pt>
                <c:pt idx="50">
                  <c:v>1.6326720026540117E-2</c:v>
                </c:pt>
                <c:pt idx="51">
                  <c:v>1.4998918677255323E-2</c:v>
                </c:pt>
                <c:pt idx="52">
                  <c:v>1.9444479179223984E-2</c:v>
                </c:pt>
                <c:pt idx="53">
                  <c:v>1.6211306580968466E-2</c:v>
                </c:pt>
                <c:pt idx="54">
                  <c:v>1.5702730465394495E-2</c:v>
                </c:pt>
                <c:pt idx="55">
                  <c:v>1.5756002310204083E-2</c:v>
                </c:pt>
                <c:pt idx="56">
                  <c:v>1.5801359609060161E-2</c:v>
                </c:pt>
                <c:pt idx="57">
                  <c:v>1.4276762965129893E-2</c:v>
                </c:pt>
                <c:pt idx="58">
                  <c:v>1.4380705946406573E-2</c:v>
                </c:pt>
                <c:pt idx="59">
                  <c:v>1.3113357985990712E-2</c:v>
                </c:pt>
                <c:pt idx="60">
                  <c:v>1.5164166460912062E-2</c:v>
                </c:pt>
              </c:numCache>
            </c:numRef>
          </c:val>
          <c:smooth val="0"/>
          <c:extLst>
            <c:ext xmlns:c16="http://schemas.microsoft.com/office/drawing/2014/chart" uri="{C3380CC4-5D6E-409C-BE32-E72D297353CC}">
              <c16:uniqueId val="{0000001E-1707-44C9-8968-98A8ED4FACF1}"/>
            </c:ext>
          </c:extLst>
        </c:ser>
        <c:ser>
          <c:idx val="31"/>
          <c:order val="31"/>
          <c:spPr>
            <a:ln w="28575" cap="rnd">
              <a:solidFill>
                <a:schemeClr val="accent2">
                  <a:lumMod val="50000"/>
                </a:schemeClr>
              </a:solidFill>
              <a:round/>
            </a:ln>
            <a:effectLst/>
          </c:spPr>
          <c:marker>
            <c:symbol val="none"/>
          </c:marker>
          <c:val>
            <c:numRef>
              <c:f>simulations!$AH$14:$AH$74</c:f>
              <c:numCache>
                <c:formatCode>General</c:formatCode>
                <c:ptCount val="61"/>
                <c:pt idx="0">
                  <c:v>5.8729534028240469E-3</c:v>
                </c:pt>
                <c:pt idx="1">
                  <c:v>6.073021593154709E-3</c:v>
                </c:pt>
                <c:pt idx="2">
                  <c:v>8.4759884900137954E-3</c:v>
                </c:pt>
                <c:pt idx="3">
                  <c:v>7.2202434700873504E-3</c:v>
                </c:pt>
                <c:pt idx="4">
                  <c:v>9.4197940152444867E-3</c:v>
                </c:pt>
                <c:pt idx="5">
                  <c:v>9.5543554861438514E-3</c:v>
                </c:pt>
                <c:pt idx="6">
                  <c:v>8.4022929028396108E-3</c:v>
                </c:pt>
                <c:pt idx="7">
                  <c:v>7.9402129051447563E-3</c:v>
                </c:pt>
                <c:pt idx="8">
                  <c:v>8.7778476445231329E-3</c:v>
                </c:pt>
                <c:pt idx="9">
                  <c:v>9.7366921784486776E-3</c:v>
                </c:pt>
                <c:pt idx="10">
                  <c:v>1.0348192553729409E-2</c:v>
                </c:pt>
                <c:pt idx="11">
                  <c:v>9.5704423443335445E-3</c:v>
                </c:pt>
                <c:pt idx="12">
                  <c:v>1.1204553362291732E-2</c:v>
                </c:pt>
                <c:pt idx="13">
                  <c:v>8.561232572596526E-3</c:v>
                </c:pt>
                <c:pt idx="14">
                  <c:v>1.2096858218181518E-2</c:v>
                </c:pt>
                <c:pt idx="15">
                  <c:v>1.1456463847403162E-2</c:v>
                </c:pt>
                <c:pt idx="16">
                  <c:v>9.0873067926811862E-3</c:v>
                </c:pt>
                <c:pt idx="17">
                  <c:v>1.0549092841615197E-2</c:v>
                </c:pt>
                <c:pt idx="18">
                  <c:v>1.1294430245512592E-2</c:v>
                </c:pt>
                <c:pt idx="19">
                  <c:v>1.030269731939657E-2</c:v>
                </c:pt>
                <c:pt idx="20">
                  <c:v>7.559838646148888E-3</c:v>
                </c:pt>
                <c:pt idx="21">
                  <c:v>8.8215257175754611E-3</c:v>
                </c:pt>
                <c:pt idx="22">
                  <c:v>9.752620286993266E-3</c:v>
                </c:pt>
                <c:pt idx="23">
                  <c:v>9.2436428103801881E-3</c:v>
                </c:pt>
                <c:pt idx="24">
                  <c:v>1.1576254059427171E-2</c:v>
                </c:pt>
                <c:pt idx="25">
                  <c:v>1.0963204670240229E-2</c:v>
                </c:pt>
                <c:pt idx="26">
                  <c:v>1.366349339227255E-2</c:v>
                </c:pt>
                <c:pt idx="27">
                  <c:v>1.1627211178098252E-2</c:v>
                </c:pt>
                <c:pt idx="28">
                  <c:v>1.386520888894175E-2</c:v>
                </c:pt>
                <c:pt idx="29">
                  <c:v>1.6139834950787035E-2</c:v>
                </c:pt>
                <c:pt idx="30">
                  <c:v>1.4498412267394364E-2</c:v>
                </c:pt>
                <c:pt idx="31">
                  <c:v>1.4483609053171437E-2</c:v>
                </c:pt>
                <c:pt idx="32">
                  <c:v>1.54826303219627E-2</c:v>
                </c:pt>
                <c:pt idx="33">
                  <c:v>1.2310773576286875E-2</c:v>
                </c:pt>
                <c:pt idx="34">
                  <c:v>1.0342910109593099E-2</c:v>
                </c:pt>
                <c:pt idx="35">
                  <c:v>1.3271593852520401E-2</c:v>
                </c:pt>
                <c:pt idx="36">
                  <c:v>1.5406716651973332E-2</c:v>
                </c:pt>
                <c:pt idx="37">
                  <c:v>1.3035658845681747E-2</c:v>
                </c:pt>
                <c:pt idx="38">
                  <c:v>1.1128232612857683E-2</c:v>
                </c:pt>
                <c:pt idx="39">
                  <c:v>1.3608152460937733E-2</c:v>
                </c:pt>
                <c:pt idx="40">
                  <c:v>1.1082499699705929E-2</c:v>
                </c:pt>
                <c:pt idx="41">
                  <c:v>1.441320432292807E-2</c:v>
                </c:pt>
                <c:pt idx="42">
                  <c:v>1.142272203660824E-2</c:v>
                </c:pt>
                <c:pt idx="43">
                  <c:v>1.2599873943450201E-2</c:v>
                </c:pt>
                <c:pt idx="44">
                  <c:v>1.6498188346935092E-2</c:v>
                </c:pt>
                <c:pt idx="45">
                  <c:v>1.3452613200002926E-2</c:v>
                </c:pt>
                <c:pt idx="46">
                  <c:v>1.591825603249691E-2</c:v>
                </c:pt>
                <c:pt idx="47">
                  <c:v>1.5906398535743493E-2</c:v>
                </c:pt>
                <c:pt idx="48">
                  <c:v>1.3831465017499026E-2</c:v>
                </c:pt>
                <c:pt idx="49">
                  <c:v>1.4370292895114446E-2</c:v>
                </c:pt>
                <c:pt idx="50">
                  <c:v>1.6920372423323102E-2</c:v>
                </c:pt>
                <c:pt idx="51">
                  <c:v>1.7620459402517843E-2</c:v>
                </c:pt>
                <c:pt idx="52">
                  <c:v>1.5651833991759782E-2</c:v>
                </c:pt>
                <c:pt idx="53">
                  <c:v>1.7970776379477797E-2</c:v>
                </c:pt>
                <c:pt idx="54">
                  <c:v>1.7938688732137515E-2</c:v>
                </c:pt>
                <c:pt idx="55">
                  <c:v>1.6977165573382941E-2</c:v>
                </c:pt>
                <c:pt idx="56">
                  <c:v>1.496724430124303E-2</c:v>
                </c:pt>
                <c:pt idx="57">
                  <c:v>1.3405423941179318E-2</c:v>
                </c:pt>
                <c:pt idx="58">
                  <c:v>1.2707536750007065E-2</c:v>
                </c:pt>
                <c:pt idx="59">
                  <c:v>1.5369818322770757E-2</c:v>
                </c:pt>
                <c:pt idx="60">
                  <c:v>1.4255266821368226E-2</c:v>
                </c:pt>
              </c:numCache>
            </c:numRef>
          </c:val>
          <c:smooth val="0"/>
          <c:extLst>
            <c:ext xmlns:c16="http://schemas.microsoft.com/office/drawing/2014/chart" uri="{C3380CC4-5D6E-409C-BE32-E72D297353CC}">
              <c16:uniqueId val="{0000001F-1707-44C9-8968-98A8ED4FACF1}"/>
            </c:ext>
          </c:extLst>
        </c:ser>
        <c:ser>
          <c:idx val="32"/>
          <c:order val="32"/>
          <c:spPr>
            <a:ln w="28575" cap="rnd">
              <a:solidFill>
                <a:schemeClr val="accent3">
                  <a:lumMod val="50000"/>
                </a:schemeClr>
              </a:solidFill>
              <a:round/>
            </a:ln>
            <a:effectLst/>
          </c:spPr>
          <c:marker>
            <c:symbol val="none"/>
          </c:marker>
          <c:val>
            <c:numRef>
              <c:f>simulations!$AI$14:$AI$74</c:f>
              <c:numCache>
                <c:formatCode>General</c:formatCode>
                <c:ptCount val="61"/>
                <c:pt idx="0">
                  <c:v>5.8729534028240469E-3</c:v>
                </c:pt>
                <c:pt idx="1">
                  <c:v>5.7960007554141556E-3</c:v>
                </c:pt>
                <c:pt idx="2">
                  <c:v>5.9335324747002236E-3</c:v>
                </c:pt>
                <c:pt idx="3">
                  <c:v>9.0406638201808217E-3</c:v>
                </c:pt>
                <c:pt idx="4">
                  <c:v>9.8691816763965302E-3</c:v>
                </c:pt>
                <c:pt idx="5">
                  <c:v>1.0024950064094188E-2</c:v>
                </c:pt>
                <c:pt idx="6">
                  <c:v>8.5843451008113213E-3</c:v>
                </c:pt>
                <c:pt idx="7">
                  <c:v>6.8936917697440519E-3</c:v>
                </c:pt>
                <c:pt idx="8">
                  <c:v>9.1735417401187548E-3</c:v>
                </c:pt>
                <c:pt idx="9">
                  <c:v>9.40301321153896E-3</c:v>
                </c:pt>
                <c:pt idx="10">
                  <c:v>9.605367784440929E-3</c:v>
                </c:pt>
                <c:pt idx="11">
                  <c:v>9.8995755205346318E-3</c:v>
                </c:pt>
                <c:pt idx="12">
                  <c:v>1.1603449065294459E-2</c:v>
                </c:pt>
                <c:pt idx="13">
                  <c:v>1.1414268189959029E-2</c:v>
                </c:pt>
                <c:pt idx="14">
                  <c:v>1.0432402395189921E-2</c:v>
                </c:pt>
                <c:pt idx="15">
                  <c:v>1.105762909310827E-2</c:v>
                </c:pt>
                <c:pt idx="16">
                  <c:v>8.8371888588572763E-3</c:v>
                </c:pt>
                <c:pt idx="17">
                  <c:v>8.6439477194198179E-3</c:v>
                </c:pt>
                <c:pt idx="18">
                  <c:v>1.0815715897500204E-2</c:v>
                </c:pt>
                <c:pt idx="19">
                  <c:v>1.0360563815243654E-2</c:v>
                </c:pt>
                <c:pt idx="20">
                  <c:v>6.7923608071676026E-3</c:v>
                </c:pt>
                <c:pt idx="21">
                  <c:v>9.1073631464513097E-3</c:v>
                </c:pt>
                <c:pt idx="22">
                  <c:v>1.1051983025214205E-2</c:v>
                </c:pt>
                <c:pt idx="23">
                  <c:v>1.052696845185189E-2</c:v>
                </c:pt>
                <c:pt idx="24">
                  <c:v>9.1810486739286289E-3</c:v>
                </c:pt>
                <c:pt idx="25">
                  <c:v>1.0494003338428039E-2</c:v>
                </c:pt>
                <c:pt idx="26">
                  <c:v>1.1081741334035507E-2</c:v>
                </c:pt>
                <c:pt idx="27">
                  <c:v>1.3504939079919016E-2</c:v>
                </c:pt>
                <c:pt idx="28">
                  <c:v>1.3336045376656357E-2</c:v>
                </c:pt>
                <c:pt idx="29">
                  <c:v>1.3890305998310088E-2</c:v>
                </c:pt>
                <c:pt idx="30">
                  <c:v>1.3150000136243855E-2</c:v>
                </c:pt>
                <c:pt idx="31">
                  <c:v>1.1160085190795321E-2</c:v>
                </c:pt>
                <c:pt idx="32">
                  <c:v>1.1500955628915835E-2</c:v>
                </c:pt>
                <c:pt idx="33">
                  <c:v>1.1803434766529262E-2</c:v>
                </c:pt>
                <c:pt idx="34">
                  <c:v>1.3622253383054865E-2</c:v>
                </c:pt>
                <c:pt idx="35">
                  <c:v>1.3615957428454947E-2</c:v>
                </c:pt>
                <c:pt idx="36">
                  <c:v>1.4170263621307839E-2</c:v>
                </c:pt>
                <c:pt idx="37">
                  <c:v>1.4428419852108553E-2</c:v>
                </c:pt>
                <c:pt idx="38">
                  <c:v>1.2899347204023016E-2</c:v>
                </c:pt>
                <c:pt idx="39">
                  <c:v>1.0488336930768675E-2</c:v>
                </c:pt>
                <c:pt idx="40">
                  <c:v>1.3210157548399513E-2</c:v>
                </c:pt>
                <c:pt idx="41">
                  <c:v>1.4523303764413888E-2</c:v>
                </c:pt>
                <c:pt idx="42">
                  <c:v>1.266241833555134E-2</c:v>
                </c:pt>
                <c:pt idx="43">
                  <c:v>1.2694990885714075E-2</c:v>
                </c:pt>
                <c:pt idx="44">
                  <c:v>1.3055350839154125E-2</c:v>
                </c:pt>
                <c:pt idx="45">
                  <c:v>1.5321217301110969E-2</c:v>
                </c:pt>
                <c:pt idx="46">
                  <c:v>1.5546584342702856E-2</c:v>
                </c:pt>
                <c:pt idx="47">
                  <c:v>1.5465629949212557E-2</c:v>
                </c:pt>
                <c:pt idx="48">
                  <c:v>1.5366135363748885E-2</c:v>
                </c:pt>
                <c:pt idx="49">
                  <c:v>1.3253371593133684E-2</c:v>
                </c:pt>
                <c:pt idx="50">
                  <c:v>1.3796028171677644E-2</c:v>
                </c:pt>
                <c:pt idx="51">
                  <c:v>1.753433890837745E-2</c:v>
                </c:pt>
                <c:pt idx="52">
                  <c:v>1.7954016051734238E-2</c:v>
                </c:pt>
                <c:pt idx="53">
                  <c:v>1.8610943186125245E-2</c:v>
                </c:pt>
                <c:pt idx="54">
                  <c:v>1.8172695752348367E-2</c:v>
                </c:pt>
                <c:pt idx="55">
                  <c:v>1.5037743471660812E-2</c:v>
                </c:pt>
                <c:pt idx="56">
                  <c:v>1.4683256109654595E-2</c:v>
                </c:pt>
                <c:pt idx="57">
                  <c:v>1.4031552268056229E-2</c:v>
                </c:pt>
                <c:pt idx="58">
                  <c:v>1.2766266468716425E-2</c:v>
                </c:pt>
                <c:pt idx="59">
                  <c:v>1.5657812919823762E-2</c:v>
                </c:pt>
                <c:pt idx="60">
                  <c:v>1.2175454951446316E-2</c:v>
                </c:pt>
              </c:numCache>
            </c:numRef>
          </c:val>
          <c:smooth val="0"/>
          <c:extLst>
            <c:ext xmlns:c16="http://schemas.microsoft.com/office/drawing/2014/chart" uri="{C3380CC4-5D6E-409C-BE32-E72D297353CC}">
              <c16:uniqueId val="{00000020-1707-44C9-8968-98A8ED4FACF1}"/>
            </c:ext>
          </c:extLst>
        </c:ser>
        <c:ser>
          <c:idx val="33"/>
          <c:order val="33"/>
          <c:spPr>
            <a:ln w="28575" cap="rnd">
              <a:solidFill>
                <a:schemeClr val="accent4">
                  <a:lumMod val="50000"/>
                </a:schemeClr>
              </a:solidFill>
              <a:round/>
            </a:ln>
            <a:effectLst/>
          </c:spPr>
          <c:marker>
            <c:symbol val="none"/>
          </c:marker>
          <c:val>
            <c:numRef>
              <c:f>simulations!$AJ$14:$AJ$74</c:f>
              <c:numCache>
                <c:formatCode>General</c:formatCode>
                <c:ptCount val="61"/>
                <c:pt idx="0">
                  <c:v>5.8729534028240469E-3</c:v>
                </c:pt>
                <c:pt idx="1">
                  <c:v>6.6916269190137176E-3</c:v>
                </c:pt>
                <c:pt idx="2">
                  <c:v>7.0141415919018494E-3</c:v>
                </c:pt>
                <c:pt idx="3">
                  <c:v>9.1725483527656283E-3</c:v>
                </c:pt>
                <c:pt idx="4">
                  <c:v>9.2684622197057066E-3</c:v>
                </c:pt>
                <c:pt idx="5">
                  <c:v>1.2836210101921382E-2</c:v>
                </c:pt>
                <c:pt idx="6">
                  <c:v>7.7396942666172423E-3</c:v>
                </c:pt>
                <c:pt idx="7">
                  <c:v>8.3923273612375674E-3</c:v>
                </c:pt>
                <c:pt idx="8">
                  <c:v>9.0985447774156059E-3</c:v>
                </c:pt>
                <c:pt idx="9">
                  <c:v>1.0215608963588953E-2</c:v>
                </c:pt>
                <c:pt idx="10">
                  <c:v>1.0686307473334211E-2</c:v>
                </c:pt>
                <c:pt idx="11">
                  <c:v>1.1424160220341472E-2</c:v>
                </c:pt>
                <c:pt idx="12">
                  <c:v>1.2729080938785735E-2</c:v>
                </c:pt>
                <c:pt idx="13">
                  <c:v>9.365111538784195E-3</c:v>
                </c:pt>
                <c:pt idx="14">
                  <c:v>1.1622389085865903E-2</c:v>
                </c:pt>
                <c:pt idx="15">
                  <c:v>1.1373729148934069E-2</c:v>
                </c:pt>
                <c:pt idx="16">
                  <c:v>8.6587011002275827E-3</c:v>
                </c:pt>
                <c:pt idx="17">
                  <c:v>1.0027589546401434E-2</c:v>
                </c:pt>
                <c:pt idx="18">
                  <c:v>9.4293264373860996E-3</c:v>
                </c:pt>
                <c:pt idx="19">
                  <c:v>7.3904380630615395E-3</c:v>
                </c:pt>
                <c:pt idx="20">
                  <c:v>7.4378521704049228E-3</c:v>
                </c:pt>
                <c:pt idx="21">
                  <c:v>9.0165954064736938E-3</c:v>
                </c:pt>
                <c:pt idx="22">
                  <c:v>1.0487669523090515E-2</c:v>
                </c:pt>
                <c:pt idx="23">
                  <c:v>1.0850006725149819E-2</c:v>
                </c:pt>
                <c:pt idx="24">
                  <c:v>1.04866656299275E-2</c:v>
                </c:pt>
                <c:pt idx="25">
                  <c:v>1.0516214854897571E-2</c:v>
                </c:pt>
                <c:pt idx="26">
                  <c:v>1.2621273308394854E-2</c:v>
                </c:pt>
                <c:pt idx="27">
                  <c:v>1.2559644788245672E-2</c:v>
                </c:pt>
                <c:pt idx="28">
                  <c:v>1.4895360385084702E-2</c:v>
                </c:pt>
                <c:pt idx="29">
                  <c:v>1.34268559173481E-2</c:v>
                </c:pt>
                <c:pt idx="30">
                  <c:v>1.6205708146549355E-2</c:v>
                </c:pt>
                <c:pt idx="31">
                  <c:v>1.2462779804535595E-2</c:v>
                </c:pt>
                <c:pt idx="32">
                  <c:v>1.2872678135695266E-2</c:v>
                </c:pt>
                <c:pt idx="33">
                  <c:v>1.2802862987122623E-2</c:v>
                </c:pt>
                <c:pt idx="34">
                  <c:v>1.5089901945018504E-2</c:v>
                </c:pt>
                <c:pt idx="35">
                  <c:v>1.3946091249967244E-2</c:v>
                </c:pt>
                <c:pt idx="36">
                  <c:v>1.5315564206318442E-2</c:v>
                </c:pt>
                <c:pt idx="37">
                  <c:v>1.1791053183443366E-2</c:v>
                </c:pt>
                <c:pt idx="38">
                  <c:v>1.3899990198443408E-2</c:v>
                </c:pt>
                <c:pt idx="39">
                  <c:v>1.1516370088591842E-2</c:v>
                </c:pt>
                <c:pt idx="40">
                  <c:v>1.3133054644101182E-2</c:v>
                </c:pt>
                <c:pt idx="41">
                  <c:v>1.4492813557806307E-2</c:v>
                </c:pt>
                <c:pt idx="42">
                  <c:v>1.5355816844756617E-2</c:v>
                </c:pt>
                <c:pt idx="43">
                  <c:v>1.3812038930525931E-2</c:v>
                </c:pt>
                <c:pt idx="44">
                  <c:v>1.5520826177148141E-2</c:v>
                </c:pt>
                <c:pt idx="45">
                  <c:v>1.5011490746046442E-2</c:v>
                </c:pt>
                <c:pt idx="46">
                  <c:v>1.5184705726866792E-2</c:v>
                </c:pt>
                <c:pt idx="47">
                  <c:v>1.6397757038914086E-2</c:v>
                </c:pt>
                <c:pt idx="48">
                  <c:v>1.4167068373183706E-2</c:v>
                </c:pt>
                <c:pt idx="49">
                  <c:v>1.4034059651051083E-2</c:v>
                </c:pt>
                <c:pt idx="50">
                  <c:v>1.7031406175868024E-2</c:v>
                </c:pt>
                <c:pt idx="51">
                  <c:v>1.6591686160549089E-2</c:v>
                </c:pt>
                <c:pt idx="52">
                  <c:v>1.5519539102940835E-2</c:v>
                </c:pt>
                <c:pt idx="53">
                  <c:v>1.5522842167952076E-2</c:v>
                </c:pt>
                <c:pt idx="54">
                  <c:v>1.5158169129869071E-2</c:v>
                </c:pt>
                <c:pt idx="55">
                  <c:v>1.6651608956738933E-2</c:v>
                </c:pt>
                <c:pt idx="56">
                  <c:v>1.3980304348173139E-2</c:v>
                </c:pt>
                <c:pt idx="57">
                  <c:v>1.4864117639799121E-2</c:v>
                </c:pt>
                <c:pt idx="58">
                  <c:v>1.4446349805973818E-2</c:v>
                </c:pt>
                <c:pt idx="59">
                  <c:v>1.2156445379314127E-2</c:v>
                </c:pt>
                <c:pt idx="60">
                  <c:v>1.3489348376016102E-2</c:v>
                </c:pt>
              </c:numCache>
            </c:numRef>
          </c:val>
          <c:smooth val="0"/>
          <c:extLst>
            <c:ext xmlns:c16="http://schemas.microsoft.com/office/drawing/2014/chart" uri="{C3380CC4-5D6E-409C-BE32-E72D297353CC}">
              <c16:uniqueId val="{00000021-1707-44C9-8968-98A8ED4FACF1}"/>
            </c:ext>
          </c:extLst>
        </c:ser>
        <c:ser>
          <c:idx val="34"/>
          <c:order val="34"/>
          <c:spPr>
            <a:ln w="28575" cap="rnd">
              <a:solidFill>
                <a:schemeClr val="accent5">
                  <a:lumMod val="50000"/>
                </a:schemeClr>
              </a:solidFill>
              <a:round/>
            </a:ln>
            <a:effectLst/>
          </c:spPr>
          <c:marker>
            <c:symbol val="none"/>
          </c:marker>
          <c:val>
            <c:numRef>
              <c:f>simulations!$AK$14:$AK$74</c:f>
              <c:numCache>
                <c:formatCode>General</c:formatCode>
                <c:ptCount val="61"/>
                <c:pt idx="0">
                  <c:v>5.8729534028240469E-3</c:v>
                </c:pt>
                <c:pt idx="1">
                  <c:v>6.0882390495897876E-3</c:v>
                </c:pt>
                <c:pt idx="2">
                  <c:v>7.2757351130388363E-3</c:v>
                </c:pt>
                <c:pt idx="3">
                  <c:v>5.999796750835007E-3</c:v>
                </c:pt>
                <c:pt idx="4">
                  <c:v>9.8839723827630725E-3</c:v>
                </c:pt>
                <c:pt idx="5">
                  <c:v>9.7729287299452034E-3</c:v>
                </c:pt>
                <c:pt idx="6">
                  <c:v>9.2175427868152592E-3</c:v>
                </c:pt>
                <c:pt idx="7">
                  <c:v>8.6542118689981046E-3</c:v>
                </c:pt>
                <c:pt idx="8">
                  <c:v>8.5132512899556648E-3</c:v>
                </c:pt>
                <c:pt idx="9">
                  <c:v>9.6696040045796162E-3</c:v>
                </c:pt>
                <c:pt idx="10">
                  <c:v>9.4267465140976513E-3</c:v>
                </c:pt>
                <c:pt idx="11">
                  <c:v>9.6821184121592251E-3</c:v>
                </c:pt>
                <c:pt idx="12">
                  <c:v>1.0827861633611395E-2</c:v>
                </c:pt>
                <c:pt idx="13">
                  <c:v>9.8946791341234745E-3</c:v>
                </c:pt>
                <c:pt idx="14">
                  <c:v>1.0717038452195363E-2</c:v>
                </c:pt>
                <c:pt idx="15">
                  <c:v>1.0975830203521135E-2</c:v>
                </c:pt>
                <c:pt idx="16">
                  <c:v>1.0619224108958233E-2</c:v>
                </c:pt>
                <c:pt idx="17">
                  <c:v>6.4225062484214428E-3</c:v>
                </c:pt>
                <c:pt idx="18">
                  <c:v>9.7047513381505243E-3</c:v>
                </c:pt>
                <c:pt idx="19">
                  <c:v>7.4591224736775038E-3</c:v>
                </c:pt>
                <c:pt idx="20">
                  <c:v>9.7180964312291295E-3</c:v>
                </c:pt>
                <c:pt idx="21">
                  <c:v>1.0735314284127535E-2</c:v>
                </c:pt>
                <c:pt idx="22">
                  <c:v>1.1060429590692389E-2</c:v>
                </c:pt>
                <c:pt idx="23">
                  <c:v>1.0167468112617135E-2</c:v>
                </c:pt>
                <c:pt idx="24">
                  <c:v>9.8328323290617185E-3</c:v>
                </c:pt>
                <c:pt idx="25">
                  <c:v>1.213512069273202E-2</c:v>
                </c:pt>
                <c:pt idx="26">
                  <c:v>1.3502332842036183E-2</c:v>
                </c:pt>
                <c:pt idx="27">
                  <c:v>1.1776828421096426E-2</c:v>
                </c:pt>
                <c:pt idx="28">
                  <c:v>1.531480797325596E-2</c:v>
                </c:pt>
                <c:pt idx="29">
                  <c:v>1.461534132689366E-2</c:v>
                </c:pt>
                <c:pt idx="30">
                  <c:v>1.3295417049673334E-2</c:v>
                </c:pt>
                <c:pt idx="31">
                  <c:v>1.4373152368316244E-2</c:v>
                </c:pt>
                <c:pt idx="32">
                  <c:v>1.3273404334745692E-2</c:v>
                </c:pt>
                <c:pt idx="33">
                  <c:v>1.1880871476131406E-2</c:v>
                </c:pt>
                <c:pt idx="34">
                  <c:v>1.4910183553332665E-2</c:v>
                </c:pt>
                <c:pt idx="35">
                  <c:v>1.1365880639307645E-2</c:v>
                </c:pt>
                <c:pt idx="36">
                  <c:v>1.3754782875436066E-2</c:v>
                </c:pt>
                <c:pt idx="37">
                  <c:v>1.3074074655278545E-2</c:v>
                </c:pt>
                <c:pt idx="38">
                  <c:v>1.1991017767694696E-2</c:v>
                </c:pt>
                <c:pt idx="39">
                  <c:v>1.1998050702521119E-2</c:v>
                </c:pt>
                <c:pt idx="40">
                  <c:v>1.432029963300665E-2</c:v>
                </c:pt>
                <c:pt idx="41">
                  <c:v>1.4091188376949343E-2</c:v>
                </c:pt>
                <c:pt idx="42">
                  <c:v>1.3430793019835113E-2</c:v>
                </c:pt>
                <c:pt idx="43">
                  <c:v>1.3685383370890078E-2</c:v>
                </c:pt>
                <c:pt idx="44">
                  <c:v>1.4551473512963996E-2</c:v>
                </c:pt>
                <c:pt idx="45">
                  <c:v>1.3460569984273951E-2</c:v>
                </c:pt>
                <c:pt idx="46">
                  <c:v>1.5561161239851025E-2</c:v>
                </c:pt>
                <c:pt idx="47">
                  <c:v>1.3738694554637651E-2</c:v>
                </c:pt>
                <c:pt idx="48">
                  <c:v>1.503727788162698E-2</c:v>
                </c:pt>
                <c:pt idx="49">
                  <c:v>1.1536128553263851E-2</c:v>
                </c:pt>
                <c:pt idx="50">
                  <c:v>1.6505072856696813E-2</c:v>
                </c:pt>
                <c:pt idx="51">
                  <c:v>1.7866716594523716E-2</c:v>
                </c:pt>
                <c:pt idx="52">
                  <c:v>1.9492065247294042E-2</c:v>
                </c:pt>
                <c:pt idx="53">
                  <c:v>1.8237363362465384E-2</c:v>
                </c:pt>
                <c:pt idx="54">
                  <c:v>1.5256523781639884E-2</c:v>
                </c:pt>
                <c:pt idx="55">
                  <c:v>1.5777450070256979E-2</c:v>
                </c:pt>
                <c:pt idx="56">
                  <c:v>1.5981858191959273E-2</c:v>
                </c:pt>
                <c:pt idx="57">
                  <c:v>1.5385767797560112E-2</c:v>
                </c:pt>
                <c:pt idx="58">
                  <c:v>1.1387497533746647E-2</c:v>
                </c:pt>
                <c:pt idx="59">
                  <c:v>1.5118411848416563E-2</c:v>
                </c:pt>
                <c:pt idx="60">
                  <c:v>1.3411404539180523E-2</c:v>
                </c:pt>
              </c:numCache>
            </c:numRef>
          </c:val>
          <c:smooth val="0"/>
          <c:extLst>
            <c:ext xmlns:c16="http://schemas.microsoft.com/office/drawing/2014/chart" uri="{C3380CC4-5D6E-409C-BE32-E72D297353CC}">
              <c16:uniqueId val="{00000022-1707-44C9-8968-98A8ED4FACF1}"/>
            </c:ext>
          </c:extLst>
        </c:ser>
        <c:ser>
          <c:idx val="35"/>
          <c:order val="35"/>
          <c:spPr>
            <a:ln w="28575" cap="rnd">
              <a:solidFill>
                <a:schemeClr val="accent6">
                  <a:lumMod val="50000"/>
                </a:schemeClr>
              </a:solidFill>
              <a:round/>
            </a:ln>
            <a:effectLst/>
          </c:spPr>
          <c:marker>
            <c:symbol val="none"/>
          </c:marker>
          <c:val>
            <c:numRef>
              <c:f>simulations!$AL$14:$AL$74</c:f>
              <c:numCache>
                <c:formatCode>General</c:formatCode>
                <c:ptCount val="61"/>
                <c:pt idx="0">
                  <c:v>5.8729534028240469E-3</c:v>
                </c:pt>
                <c:pt idx="1">
                  <c:v>6.8889960724474652E-3</c:v>
                </c:pt>
                <c:pt idx="2">
                  <c:v>7.0276186526735196E-3</c:v>
                </c:pt>
                <c:pt idx="3">
                  <c:v>9.5103681366634149E-3</c:v>
                </c:pt>
                <c:pt idx="4">
                  <c:v>8.8980245112046837E-3</c:v>
                </c:pt>
                <c:pt idx="5">
                  <c:v>1.2007214731389248E-2</c:v>
                </c:pt>
                <c:pt idx="6">
                  <c:v>9.6853705423902148E-3</c:v>
                </c:pt>
                <c:pt idx="7">
                  <c:v>8.6212681825076805E-3</c:v>
                </c:pt>
                <c:pt idx="8">
                  <c:v>8.5196023482390516E-3</c:v>
                </c:pt>
                <c:pt idx="9">
                  <c:v>8.5499546978317388E-3</c:v>
                </c:pt>
                <c:pt idx="10">
                  <c:v>1.0223291156857399E-2</c:v>
                </c:pt>
                <c:pt idx="11">
                  <c:v>1.0062985715896408E-2</c:v>
                </c:pt>
                <c:pt idx="12">
                  <c:v>1.0674166518235637E-2</c:v>
                </c:pt>
                <c:pt idx="13">
                  <c:v>9.7844216244862177E-3</c:v>
                </c:pt>
                <c:pt idx="14">
                  <c:v>1.1255494783547508E-2</c:v>
                </c:pt>
                <c:pt idx="15">
                  <c:v>1.0654604792896611E-2</c:v>
                </c:pt>
                <c:pt idx="16">
                  <c:v>9.7817574251187252E-3</c:v>
                </c:pt>
                <c:pt idx="17">
                  <c:v>9.0019453425396138E-3</c:v>
                </c:pt>
                <c:pt idx="18">
                  <c:v>9.212988317996898E-3</c:v>
                </c:pt>
                <c:pt idx="19">
                  <c:v>8.2275192797743001E-3</c:v>
                </c:pt>
                <c:pt idx="20">
                  <c:v>7.9627932959786714E-3</c:v>
                </c:pt>
                <c:pt idx="21">
                  <c:v>1.0305835876475057E-2</c:v>
                </c:pt>
                <c:pt idx="22">
                  <c:v>1.1396566289517731E-2</c:v>
                </c:pt>
                <c:pt idx="23">
                  <c:v>1.0434200669623797E-2</c:v>
                </c:pt>
                <c:pt idx="24">
                  <c:v>1.2547647047647971E-2</c:v>
                </c:pt>
                <c:pt idx="25">
                  <c:v>1.1842277858851589E-2</c:v>
                </c:pt>
                <c:pt idx="26">
                  <c:v>1.2878699745752903E-2</c:v>
                </c:pt>
                <c:pt idx="27">
                  <c:v>1.2052864772370738E-2</c:v>
                </c:pt>
                <c:pt idx="28">
                  <c:v>1.4002827910105171E-2</c:v>
                </c:pt>
                <c:pt idx="29">
                  <c:v>1.5341647642374574E-2</c:v>
                </c:pt>
                <c:pt idx="30">
                  <c:v>1.2092294290306714E-2</c:v>
                </c:pt>
                <c:pt idx="31">
                  <c:v>1.410433958785955E-2</c:v>
                </c:pt>
                <c:pt idx="32">
                  <c:v>1.2884540832306722E-2</c:v>
                </c:pt>
                <c:pt idx="33">
                  <c:v>1.0975154415976837E-2</c:v>
                </c:pt>
                <c:pt idx="34">
                  <c:v>1.4339909050064614E-2</c:v>
                </c:pt>
                <c:pt idx="35">
                  <c:v>1.3319107130213776E-2</c:v>
                </c:pt>
                <c:pt idx="36">
                  <c:v>1.5060073570707329E-2</c:v>
                </c:pt>
                <c:pt idx="37">
                  <c:v>1.2952686239575767E-2</c:v>
                </c:pt>
                <c:pt idx="38">
                  <c:v>1.3809168468274364E-2</c:v>
                </c:pt>
                <c:pt idx="39">
                  <c:v>8.7949223519652297E-3</c:v>
                </c:pt>
                <c:pt idx="40">
                  <c:v>1.5102962849848977E-2</c:v>
                </c:pt>
                <c:pt idx="41">
                  <c:v>1.3487378289793038E-2</c:v>
                </c:pt>
                <c:pt idx="42">
                  <c:v>1.4711674527529557E-2</c:v>
                </c:pt>
                <c:pt idx="43">
                  <c:v>1.4390050654297262E-2</c:v>
                </c:pt>
                <c:pt idx="44">
                  <c:v>1.4499587424354239E-2</c:v>
                </c:pt>
                <c:pt idx="45">
                  <c:v>1.5599580308076164E-2</c:v>
                </c:pt>
                <c:pt idx="46">
                  <c:v>1.4032329854711156E-2</c:v>
                </c:pt>
                <c:pt idx="47">
                  <c:v>1.4416377944128363E-2</c:v>
                </c:pt>
                <c:pt idx="48">
                  <c:v>1.2798253668902245E-2</c:v>
                </c:pt>
                <c:pt idx="49">
                  <c:v>1.4707762691942105E-2</c:v>
                </c:pt>
                <c:pt idx="50">
                  <c:v>1.9204016035172258E-2</c:v>
                </c:pt>
                <c:pt idx="51">
                  <c:v>1.6333169974313014E-2</c:v>
                </c:pt>
                <c:pt idx="52">
                  <c:v>1.6864871214052061E-2</c:v>
                </c:pt>
                <c:pt idx="53">
                  <c:v>1.6373030315191058E-2</c:v>
                </c:pt>
                <c:pt idx="54">
                  <c:v>1.5486245228939472E-2</c:v>
                </c:pt>
                <c:pt idx="55">
                  <c:v>1.6175180426686336E-2</c:v>
                </c:pt>
                <c:pt idx="56">
                  <c:v>1.7130356196232578E-2</c:v>
                </c:pt>
                <c:pt idx="57">
                  <c:v>1.5480533929439233E-2</c:v>
                </c:pt>
                <c:pt idx="58">
                  <c:v>1.5090168922945455E-2</c:v>
                </c:pt>
                <c:pt idx="59">
                  <c:v>1.3885565372791422E-2</c:v>
                </c:pt>
                <c:pt idx="60">
                  <c:v>1.4861488499483377E-2</c:v>
                </c:pt>
              </c:numCache>
            </c:numRef>
          </c:val>
          <c:smooth val="0"/>
          <c:extLst>
            <c:ext xmlns:c16="http://schemas.microsoft.com/office/drawing/2014/chart" uri="{C3380CC4-5D6E-409C-BE32-E72D297353CC}">
              <c16:uniqueId val="{00000023-1707-44C9-8968-98A8ED4FACF1}"/>
            </c:ext>
          </c:extLst>
        </c:ser>
        <c:ser>
          <c:idx val="36"/>
          <c:order val="36"/>
          <c:spPr>
            <a:ln w="28575" cap="rnd">
              <a:solidFill>
                <a:schemeClr val="accent1">
                  <a:lumMod val="70000"/>
                  <a:lumOff val="30000"/>
                </a:schemeClr>
              </a:solidFill>
              <a:round/>
            </a:ln>
            <a:effectLst/>
          </c:spPr>
          <c:marker>
            <c:symbol val="none"/>
          </c:marker>
          <c:val>
            <c:numRef>
              <c:f>simulations!$AM$14:$AM$74</c:f>
              <c:numCache>
                <c:formatCode>General</c:formatCode>
                <c:ptCount val="61"/>
                <c:pt idx="0">
                  <c:v>5.8729534028240469E-3</c:v>
                </c:pt>
                <c:pt idx="1">
                  <c:v>6.6494035241885111E-3</c:v>
                </c:pt>
                <c:pt idx="2">
                  <c:v>6.3187261223310795E-3</c:v>
                </c:pt>
                <c:pt idx="3">
                  <c:v>8.7436928028501778E-3</c:v>
                </c:pt>
                <c:pt idx="4">
                  <c:v>8.2023570621206077E-3</c:v>
                </c:pt>
                <c:pt idx="5">
                  <c:v>1.0037632150365164E-2</c:v>
                </c:pt>
                <c:pt idx="6">
                  <c:v>8.7243291330552798E-3</c:v>
                </c:pt>
                <c:pt idx="7">
                  <c:v>7.9293266764369156E-3</c:v>
                </c:pt>
                <c:pt idx="8">
                  <c:v>9.761635125021562E-3</c:v>
                </c:pt>
                <c:pt idx="9">
                  <c:v>1.0472083487044561E-2</c:v>
                </c:pt>
                <c:pt idx="10">
                  <c:v>9.3691027884355051E-3</c:v>
                </c:pt>
                <c:pt idx="11">
                  <c:v>9.2907185693634556E-3</c:v>
                </c:pt>
                <c:pt idx="12">
                  <c:v>1.1540298500536875E-2</c:v>
                </c:pt>
                <c:pt idx="13">
                  <c:v>8.7946502849947476E-3</c:v>
                </c:pt>
                <c:pt idx="14">
                  <c:v>1.0122579854393491E-2</c:v>
                </c:pt>
                <c:pt idx="15">
                  <c:v>9.1220422880441167E-3</c:v>
                </c:pt>
                <c:pt idx="16">
                  <c:v>7.8782137847661499E-3</c:v>
                </c:pt>
                <c:pt idx="17">
                  <c:v>9.4340703214361426E-3</c:v>
                </c:pt>
                <c:pt idx="18">
                  <c:v>9.7419095413393986E-3</c:v>
                </c:pt>
                <c:pt idx="19">
                  <c:v>1.0050792813138497E-2</c:v>
                </c:pt>
                <c:pt idx="20">
                  <c:v>8.5971733241314817E-3</c:v>
                </c:pt>
                <c:pt idx="21">
                  <c:v>1.082328777905249E-2</c:v>
                </c:pt>
                <c:pt idx="22">
                  <c:v>1.1768074979500264E-2</c:v>
                </c:pt>
                <c:pt idx="23">
                  <c:v>1.2107894529444312E-2</c:v>
                </c:pt>
                <c:pt idx="24">
                  <c:v>1.0832561481577222E-2</c:v>
                </c:pt>
                <c:pt idx="25">
                  <c:v>1.4491277638128856E-2</c:v>
                </c:pt>
                <c:pt idx="26">
                  <c:v>1.2400263227901762E-2</c:v>
                </c:pt>
                <c:pt idx="27">
                  <c:v>1.5273077016562461E-2</c:v>
                </c:pt>
                <c:pt idx="28">
                  <c:v>1.3789355239552435E-2</c:v>
                </c:pt>
                <c:pt idx="29">
                  <c:v>1.2806477852191626E-2</c:v>
                </c:pt>
                <c:pt idx="30">
                  <c:v>1.2217445297308973E-2</c:v>
                </c:pt>
                <c:pt idx="31">
                  <c:v>1.4520600875284636E-2</c:v>
                </c:pt>
                <c:pt idx="32">
                  <c:v>1.4147311008028537E-2</c:v>
                </c:pt>
                <c:pt idx="33">
                  <c:v>1.2680286740373721E-2</c:v>
                </c:pt>
                <c:pt idx="34">
                  <c:v>1.3940948686962901E-2</c:v>
                </c:pt>
                <c:pt idx="35">
                  <c:v>1.2821157921049493E-2</c:v>
                </c:pt>
                <c:pt idx="36">
                  <c:v>1.2660189443846715E-2</c:v>
                </c:pt>
                <c:pt idx="37">
                  <c:v>1.3829422039626726E-2</c:v>
                </c:pt>
                <c:pt idx="38">
                  <c:v>1.3887101555430761E-2</c:v>
                </c:pt>
                <c:pt idx="39">
                  <c:v>1.1023969294208413E-2</c:v>
                </c:pt>
                <c:pt idx="40">
                  <c:v>1.3687452165958519E-2</c:v>
                </c:pt>
                <c:pt idx="41">
                  <c:v>1.3484643636493687E-2</c:v>
                </c:pt>
                <c:pt idx="42">
                  <c:v>1.5326069812115092E-2</c:v>
                </c:pt>
                <c:pt idx="43">
                  <c:v>1.4289614008300968E-2</c:v>
                </c:pt>
                <c:pt idx="44">
                  <c:v>1.3535716046834692E-2</c:v>
                </c:pt>
                <c:pt idx="45">
                  <c:v>1.2623542178649853E-2</c:v>
                </c:pt>
                <c:pt idx="46">
                  <c:v>1.4085037857170107E-2</c:v>
                </c:pt>
                <c:pt idx="47">
                  <c:v>1.4482138513475389E-2</c:v>
                </c:pt>
                <c:pt idx="48">
                  <c:v>1.3055968861434213E-2</c:v>
                </c:pt>
                <c:pt idx="49">
                  <c:v>1.0760247630482726E-2</c:v>
                </c:pt>
                <c:pt idx="50">
                  <c:v>1.658878038845004E-2</c:v>
                </c:pt>
                <c:pt idx="51">
                  <c:v>1.7598459334506683E-2</c:v>
                </c:pt>
                <c:pt idx="52">
                  <c:v>1.5790274897040272E-2</c:v>
                </c:pt>
                <c:pt idx="53">
                  <c:v>1.4857244017506531E-2</c:v>
                </c:pt>
                <c:pt idx="54">
                  <c:v>1.3561849312431066E-2</c:v>
                </c:pt>
                <c:pt idx="55">
                  <c:v>1.8394802831923844E-2</c:v>
                </c:pt>
                <c:pt idx="56">
                  <c:v>1.7877705351112085E-2</c:v>
                </c:pt>
                <c:pt idx="57">
                  <c:v>1.5979498468954384E-2</c:v>
                </c:pt>
                <c:pt idx="58">
                  <c:v>1.1703167818455422E-2</c:v>
                </c:pt>
                <c:pt idx="59">
                  <c:v>1.5170820138505417E-2</c:v>
                </c:pt>
                <c:pt idx="60">
                  <c:v>1.3196466338103435E-2</c:v>
                </c:pt>
              </c:numCache>
            </c:numRef>
          </c:val>
          <c:smooth val="0"/>
          <c:extLst>
            <c:ext xmlns:c16="http://schemas.microsoft.com/office/drawing/2014/chart" uri="{C3380CC4-5D6E-409C-BE32-E72D297353CC}">
              <c16:uniqueId val="{00000024-1707-44C9-8968-98A8ED4FACF1}"/>
            </c:ext>
          </c:extLst>
        </c:ser>
        <c:ser>
          <c:idx val="37"/>
          <c:order val="37"/>
          <c:spPr>
            <a:ln w="28575" cap="rnd">
              <a:solidFill>
                <a:schemeClr val="accent2">
                  <a:lumMod val="70000"/>
                  <a:lumOff val="30000"/>
                </a:schemeClr>
              </a:solidFill>
              <a:round/>
            </a:ln>
            <a:effectLst/>
          </c:spPr>
          <c:marker>
            <c:symbol val="none"/>
          </c:marker>
          <c:val>
            <c:numRef>
              <c:f>simulations!$AN$14:$AN$74</c:f>
              <c:numCache>
                <c:formatCode>General</c:formatCode>
                <c:ptCount val="61"/>
                <c:pt idx="0">
                  <c:v>5.8729534028240469E-3</c:v>
                </c:pt>
                <c:pt idx="1">
                  <c:v>6.9632567320966838E-3</c:v>
                </c:pt>
                <c:pt idx="2">
                  <c:v>6.8033008650657898E-3</c:v>
                </c:pt>
                <c:pt idx="3">
                  <c:v>8.5627057625056336E-3</c:v>
                </c:pt>
                <c:pt idx="4">
                  <c:v>9.4835098591707894E-3</c:v>
                </c:pt>
                <c:pt idx="5">
                  <c:v>1.1619778679107276E-2</c:v>
                </c:pt>
                <c:pt idx="6">
                  <c:v>8.5255961017659219E-3</c:v>
                </c:pt>
                <c:pt idx="7">
                  <c:v>7.5628581621364158E-3</c:v>
                </c:pt>
                <c:pt idx="8">
                  <c:v>8.173992714463672E-3</c:v>
                </c:pt>
                <c:pt idx="9">
                  <c:v>7.8731462053600113E-3</c:v>
                </c:pt>
                <c:pt idx="10">
                  <c:v>1.0136369594111053E-2</c:v>
                </c:pt>
                <c:pt idx="11">
                  <c:v>9.9208047477224379E-3</c:v>
                </c:pt>
                <c:pt idx="12">
                  <c:v>9.186572073711612E-3</c:v>
                </c:pt>
                <c:pt idx="13">
                  <c:v>1.0552261393856528E-2</c:v>
                </c:pt>
                <c:pt idx="14">
                  <c:v>9.664605096439462E-3</c:v>
                </c:pt>
                <c:pt idx="15">
                  <c:v>9.5564585347059066E-3</c:v>
                </c:pt>
                <c:pt idx="16">
                  <c:v>1.0642062379448506E-2</c:v>
                </c:pt>
                <c:pt idx="17">
                  <c:v>7.5946138498320598E-3</c:v>
                </c:pt>
                <c:pt idx="18">
                  <c:v>8.3681147158433528E-3</c:v>
                </c:pt>
                <c:pt idx="19">
                  <c:v>9.3982745000212795E-3</c:v>
                </c:pt>
                <c:pt idx="20">
                  <c:v>9.5504279361107152E-3</c:v>
                </c:pt>
                <c:pt idx="21">
                  <c:v>8.0938861393223087E-3</c:v>
                </c:pt>
                <c:pt idx="22">
                  <c:v>9.4102163483051823E-3</c:v>
                </c:pt>
                <c:pt idx="23">
                  <c:v>1.141991523193246E-2</c:v>
                </c:pt>
                <c:pt idx="24">
                  <c:v>1.015448019835038E-2</c:v>
                </c:pt>
                <c:pt idx="25">
                  <c:v>1.2201880172661056E-2</c:v>
                </c:pt>
                <c:pt idx="26">
                  <c:v>1.2605840016491454E-2</c:v>
                </c:pt>
                <c:pt idx="27">
                  <c:v>1.1725211274035778E-2</c:v>
                </c:pt>
                <c:pt idx="28">
                  <c:v>1.2606212415434319E-2</c:v>
                </c:pt>
                <c:pt idx="29">
                  <c:v>1.1615613305945911E-2</c:v>
                </c:pt>
                <c:pt idx="30">
                  <c:v>1.2994278411908347E-2</c:v>
                </c:pt>
                <c:pt idx="31">
                  <c:v>1.5997313202748303E-2</c:v>
                </c:pt>
                <c:pt idx="32">
                  <c:v>1.4296467294642904E-2</c:v>
                </c:pt>
                <c:pt idx="33">
                  <c:v>1.0851905672126572E-2</c:v>
                </c:pt>
                <c:pt idx="34">
                  <c:v>1.380159990361342E-2</c:v>
                </c:pt>
                <c:pt idx="35">
                  <c:v>1.3509295355708266E-2</c:v>
                </c:pt>
                <c:pt idx="36">
                  <c:v>1.3444574894729607E-2</c:v>
                </c:pt>
                <c:pt idx="37">
                  <c:v>1.2567231205356747E-2</c:v>
                </c:pt>
                <c:pt idx="38">
                  <c:v>1.2536650699820564E-2</c:v>
                </c:pt>
                <c:pt idx="39">
                  <c:v>1.0754456195821181E-2</c:v>
                </c:pt>
                <c:pt idx="40">
                  <c:v>1.2968493096744605E-2</c:v>
                </c:pt>
                <c:pt idx="41">
                  <c:v>1.398866582575365E-2</c:v>
                </c:pt>
                <c:pt idx="42">
                  <c:v>1.523742999995213E-2</c:v>
                </c:pt>
                <c:pt idx="43">
                  <c:v>1.288800449221064E-2</c:v>
                </c:pt>
                <c:pt idx="44">
                  <c:v>1.4794203327446267E-2</c:v>
                </c:pt>
                <c:pt idx="45">
                  <c:v>1.5598381441682775E-2</c:v>
                </c:pt>
                <c:pt idx="46">
                  <c:v>1.5218460792941505E-2</c:v>
                </c:pt>
                <c:pt idx="47">
                  <c:v>1.540900940820889E-2</c:v>
                </c:pt>
                <c:pt idx="48">
                  <c:v>1.3995137709614322E-2</c:v>
                </c:pt>
                <c:pt idx="49">
                  <c:v>1.5111862645484425E-2</c:v>
                </c:pt>
                <c:pt idx="50">
                  <c:v>1.7022820381439076E-2</c:v>
                </c:pt>
                <c:pt idx="51">
                  <c:v>1.6597888246762667E-2</c:v>
                </c:pt>
                <c:pt idx="52">
                  <c:v>1.5265249451282841E-2</c:v>
                </c:pt>
                <c:pt idx="53">
                  <c:v>1.559860669851605E-2</c:v>
                </c:pt>
                <c:pt idx="54">
                  <c:v>1.9191591757631264E-2</c:v>
                </c:pt>
                <c:pt idx="55">
                  <c:v>1.6191523394453733E-2</c:v>
                </c:pt>
                <c:pt idx="56">
                  <c:v>1.6932638436122922E-2</c:v>
                </c:pt>
                <c:pt idx="57">
                  <c:v>1.1132319156042026E-2</c:v>
                </c:pt>
                <c:pt idx="58">
                  <c:v>1.3298532106953314E-2</c:v>
                </c:pt>
                <c:pt idx="59">
                  <c:v>1.5108294740024345E-2</c:v>
                </c:pt>
                <c:pt idx="60">
                  <c:v>1.5834836255130904E-2</c:v>
                </c:pt>
              </c:numCache>
            </c:numRef>
          </c:val>
          <c:smooth val="0"/>
          <c:extLst>
            <c:ext xmlns:c16="http://schemas.microsoft.com/office/drawing/2014/chart" uri="{C3380CC4-5D6E-409C-BE32-E72D297353CC}">
              <c16:uniqueId val="{00000025-1707-44C9-8968-98A8ED4FACF1}"/>
            </c:ext>
          </c:extLst>
        </c:ser>
        <c:ser>
          <c:idx val="38"/>
          <c:order val="38"/>
          <c:spPr>
            <a:ln w="28575" cap="rnd">
              <a:solidFill>
                <a:schemeClr val="accent3">
                  <a:lumMod val="70000"/>
                  <a:lumOff val="30000"/>
                </a:schemeClr>
              </a:solidFill>
              <a:round/>
            </a:ln>
            <a:effectLst/>
          </c:spPr>
          <c:marker>
            <c:symbol val="none"/>
          </c:marker>
          <c:val>
            <c:numRef>
              <c:f>simulations!$AO$14:$AO$74</c:f>
              <c:numCache>
                <c:formatCode>General</c:formatCode>
                <c:ptCount val="61"/>
                <c:pt idx="0">
                  <c:v>5.8729534028240469E-3</c:v>
                </c:pt>
                <c:pt idx="1">
                  <c:v>8.7439229588463438E-3</c:v>
                </c:pt>
                <c:pt idx="2">
                  <c:v>8.931815138734785E-3</c:v>
                </c:pt>
                <c:pt idx="3">
                  <c:v>9.1172708076773853E-3</c:v>
                </c:pt>
                <c:pt idx="4">
                  <c:v>7.6184080711926058E-3</c:v>
                </c:pt>
                <c:pt idx="5">
                  <c:v>1.0753821812573257E-2</c:v>
                </c:pt>
                <c:pt idx="6">
                  <c:v>1.0293693502166985E-2</c:v>
                </c:pt>
                <c:pt idx="7">
                  <c:v>7.5718170714011122E-3</c:v>
                </c:pt>
                <c:pt idx="8">
                  <c:v>7.4322522542499946E-3</c:v>
                </c:pt>
                <c:pt idx="9">
                  <c:v>7.9074732649055263E-3</c:v>
                </c:pt>
                <c:pt idx="10">
                  <c:v>9.1523886762056392E-3</c:v>
                </c:pt>
                <c:pt idx="11">
                  <c:v>9.3983572311936367E-3</c:v>
                </c:pt>
                <c:pt idx="12">
                  <c:v>1.0520714649627087E-2</c:v>
                </c:pt>
                <c:pt idx="13">
                  <c:v>1.0129256353582604E-2</c:v>
                </c:pt>
                <c:pt idx="14">
                  <c:v>1.1074941135847668E-2</c:v>
                </c:pt>
                <c:pt idx="15">
                  <c:v>1.0700543798843566E-2</c:v>
                </c:pt>
                <c:pt idx="16">
                  <c:v>1.1699789261172613E-2</c:v>
                </c:pt>
                <c:pt idx="17">
                  <c:v>9.3207085914850159E-3</c:v>
                </c:pt>
                <c:pt idx="18">
                  <c:v>9.5505015599820862E-3</c:v>
                </c:pt>
                <c:pt idx="19">
                  <c:v>9.2638074520360117E-3</c:v>
                </c:pt>
                <c:pt idx="20">
                  <c:v>8.2456672947630143E-3</c:v>
                </c:pt>
                <c:pt idx="21">
                  <c:v>8.9925021470632863E-3</c:v>
                </c:pt>
                <c:pt idx="22">
                  <c:v>1.231124717644282E-2</c:v>
                </c:pt>
                <c:pt idx="23">
                  <c:v>8.4303727421943791E-3</c:v>
                </c:pt>
                <c:pt idx="24">
                  <c:v>1.0608289359603087E-2</c:v>
                </c:pt>
                <c:pt idx="25">
                  <c:v>1.3410836816701521E-2</c:v>
                </c:pt>
                <c:pt idx="26">
                  <c:v>1.157677766759164E-2</c:v>
                </c:pt>
                <c:pt idx="27">
                  <c:v>1.2644685436941448E-2</c:v>
                </c:pt>
                <c:pt idx="28">
                  <c:v>1.2903349627818472E-2</c:v>
                </c:pt>
                <c:pt idx="29">
                  <c:v>1.4156768212933594E-2</c:v>
                </c:pt>
                <c:pt idx="30">
                  <c:v>1.4666398078286571E-2</c:v>
                </c:pt>
                <c:pt idx="31">
                  <c:v>1.0352833079098719E-2</c:v>
                </c:pt>
                <c:pt idx="32">
                  <c:v>1.2789031705322137E-2</c:v>
                </c:pt>
                <c:pt idx="33">
                  <c:v>1.1134226757938973E-2</c:v>
                </c:pt>
                <c:pt idx="34">
                  <c:v>1.428010532880313E-2</c:v>
                </c:pt>
                <c:pt idx="35">
                  <c:v>1.2491476285987371E-2</c:v>
                </c:pt>
                <c:pt idx="36">
                  <c:v>1.3971976328145312E-2</c:v>
                </c:pt>
                <c:pt idx="37">
                  <c:v>1.520543610045539E-2</c:v>
                </c:pt>
                <c:pt idx="38">
                  <c:v>1.1419200270751981E-2</c:v>
                </c:pt>
                <c:pt idx="39">
                  <c:v>1.1526984405278841E-2</c:v>
                </c:pt>
                <c:pt idx="40">
                  <c:v>1.2690307044977017E-2</c:v>
                </c:pt>
                <c:pt idx="41">
                  <c:v>1.2186225021532328E-2</c:v>
                </c:pt>
                <c:pt idx="42">
                  <c:v>1.3680889608901826E-2</c:v>
                </c:pt>
                <c:pt idx="43">
                  <c:v>1.2867980195261534E-2</c:v>
                </c:pt>
                <c:pt idx="44">
                  <c:v>1.3892321312447805E-2</c:v>
                </c:pt>
                <c:pt idx="45">
                  <c:v>1.4845260677247309E-2</c:v>
                </c:pt>
                <c:pt idx="46">
                  <c:v>1.4128607579094454E-2</c:v>
                </c:pt>
                <c:pt idx="47">
                  <c:v>1.4151857433828005E-2</c:v>
                </c:pt>
                <c:pt idx="48">
                  <c:v>1.3403944349863939E-2</c:v>
                </c:pt>
                <c:pt idx="49">
                  <c:v>1.2529218766368266E-2</c:v>
                </c:pt>
                <c:pt idx="50">
                  <c:v>1.6534570229263416E-2</c:v>
                </c:pt>
                <c:pt idx="51">
                  <c:v>1.6370634820998414E-2</c:v>
                </c:pt>
                <c:pt idx="52">
                  <c:v>1.728846646762025E-2</c:v>
                </c:pt>
                <c:pt idx="53">
                  <c:v>1.6049553866298298E-2</c:v>
                </c:pt>
                <c:pt idx="54">
                  <c:v>1.4979104289915505E-2</c:v>
                </c:pt>
                <c:pt idx="55">
                  <c:v>1.5661019779345874E-2</c:v>
                </c:pt>
                <c:pt idx="56">
                  <c:v>1.4273331455593393E-2</c:v>
                </c:pt>
                <c:pt idx="57">
                  <c:v>1.4594288720796654E-2</c:v>
                </c:pt>
                <c:pt idx="58">
                  <c:v>1.5908376435296231E-2</c:v>
                </c:pt>
                <c:pt idx="59">
                  <c:v>1.4813861580764049E-2</c:v>
                </c:pt>
                <c:pt idx="60">
                  <c:v>1.4443781640548967E-2</c:v>
                </c:pt>
              </c:numCache>
            </c:numRef>
          </c:val>
          <c:smooth val="0"/>
          <c:extLst>
            <c:ext xmlns:c16="http://schemas.microsoft.com/office/drawing/2014/chart" uri="{C3380CC4-5D6E-409C-BE32-E72D297353CC}">
              <c16:uniqueId val="{00000026-1707-44C9-8968-98A8ED4FACF1}"/>
            </c:ext>
          </c:extLst>
        </c:ser>
        <c:ser>
          <c:idx val="39"/>
          <c:order val="39"/>
          <c:spPr>
            <a:ln w="28575" cap="rnd">
              <a:solidFill>
                <a:schemeClr val="accent4">
                  <a:lumMod val="70000"/>
                  <a:lumOff val="30000"/>
                </a:schemeClr>
              </a:solidFill>
              <a:round/>
            </a:ln>
            <a:effectLst/>
          </c:spPr>
          <c:marker>
            <c:symbol val="none"/>
          </c:marker>
          <c:val>
            <c:numRef>
              <c:f>simulations!$AP$14:$AP$74</c:f>
              <c:numCache>
                <c:formatCode>General</c:formatCode>
                <c:ptCount val="61"/>
                <c:pt idx="0">
                  <c:v>5.8729534028240469E-3</c:v>
                </c:pt>
                <c:pt idx="1">
                  <c:v>6.3192016879054774E-3</c:v>
                </c:pt>
                <c:pt idx="2">
                  <c:v>8.4984696337923726E-3</c:v>
                </c:pt>
                <c:pt idx="3">
                  <c:v>6.9233762335314791E-3</c:v>
                </c:pt>
                <c:pt idx="4">
                  <c:v>9.0220146659416196E-3</c:v>
                </c:pt>
                <c:pt idx="5">
                  <c:v>8.7789749495150657E-3</c:v>
                </c:pt>
                <c:pt idx="6">
                  <c:v>9.5022792544316587E-3</c:v>
                </c:pt>
                <c:pt idx="7">
                  <c:v>7.6675519842603155E-3</c:v>
                </c:pt>
                <c:pt idx="8">
                  <c:v>1.0123253388906496E-2</c:v>
                </c:pt>
                <c:pt idx="9">
                  <c:v>7.2425154189862985E-3</c:v>
                </c:pt>
                <c:pt idx="10">
                  <c:v>1.0372856952524948E-2</c:v>
                </c:pt>
                <c:pt idx="11">
                  <c:v>1.0140634695643289E-2</c:v>
                </c:pt>
                <c:pt idx="12">
                  <c:v>1.1036514664611368E-2</c:v>
                </c:pt>
                <c:pt idx="13">
                  <c:v>9.1646487043092854E-3</c:v>
                </c:pt>
                <c:pt idx="14">
                  <c:v>1.1495989984685439E-2</c:v>
                </c:pt>
                <c:pt idx="15">
                  <c:v>9.3862620214428278E-3</c:v>
                </c:pt>
                <c:pt idx="16">
                  <c:v>1.043916217902338E-2</c:v>
                </c:pt>
                <c:pt idx="17">
                  <c:v>9.9137720192357549E-3</c:v>
                </c:pt>
                <c:pt idx="18">
                  <c:v>8.5668210311512123E-3</c:v>
                </c:pt>
                <c:pt idx="19">
                  <c:v>8.3619948492609404E-3</c:v>
                </c:pt>
                <c:pt idx="20">
                  <c:v>9.0039556269938606E-3</c:v>
                </c:pt>
                <c:pt idx="21">
                  <c:v>9.4663712386167213E-3</c:v>
                </c:pt>
                <c:pt idx="22">
                  <c:v>1.3599712245832715E-2</c:v>
                </c:pt>
                <c:pt idx="23">
                  <c:v>1.0029512907727987E-2</c:v>
                </c:pt>
                <c:pt idx="24">
                  <c:v>1.0139309111443343E-2</c:v>
                </c:pt>
                <c:pt idx="25">
                  <c:v>1.2753386186345946E-2</c:v>
                </c:pt>
                <c:pt idx="26">
                  <c:v>1.3017663017673658E-2</c:v>
                </c:pt>
                <c:pt idx="27">
                  <c:v>1.3098585197400058E-2</c:v>
                </c:pt>
                <c:pt idx="28">
                  <c:v>1.2865314676453438E-2</c:v>
                </c:pt>
                <c:pt idx="29">
                  <c:v>1.460951738982591E-2</c:v>
                </c:pt>
                <c:pt idx="30">
                  <c:v>1.4295088520115708E-2</c:v>
                </c:pt>
                <c:pt idx="31">
                  <c:v>1.3608981696805324E-2</c:v>
                </c:pt>
                <c:pt idx="32">
                  <c:v>1.4388626351599803E-2</c:v>
                </c:pt>
                <c:pt idx="33">
                  <c:v>1.0209122111071021E-2</c:v>
                </c:pt>
                <c:pt idx="34">
                  <c:v>1.3318495883161809E-2</c:v>
                </c:pt>
                <c:pt idx="35">
                  <c:v>1.332658433766472E-2</c:v>
                </c:pt>
                <c:pt idx="36">
                  <c:v>1.1695412617681108E-2</c:v>
                </c:pt>
                <c:pt idx="37">
                  <c:v>1.5596318460611394E-2</c:v>
                </c:pt>
                <c:pt idx="38">
                  <c:v>1.0206010072647528E-2</c:v>
                </c:pt>
                <c:pt idx="39">
                  <c:v>1.0578860046446505E-2</c:v>
                </c:pt>
                <c:pt idx="40">
                  <c:v>1.2190893978498924E-2</c:v>
                </c:pt>
                <c:pt idx="41">
                  <c:v>1.4619693286701763E-2</c:v>
                </c:pt>
                <c:pt idx="42">
                  <c:v>1.2935990791478263E-2</c:v>
                </c:pt>
                <c:pt idx="43">
                  <c:v>1.5335677320669471E-2</c:v>
                </c:pt>
                <c:pt idx="44">
                  <c:v>1.6227955420581957E-2</c:v>
                </c:pt>
                <c:pt idx="45">
                  <c:v>1.4553633159840798E-2</c:v>
                </c:pt>
                <c:pt idx="46">
                  <c:v>1.6250444158691903E-2</c:v>
                </c:pt>
                <c:pt idx="47">
                  <c:v>1.7085467476393876E-2</c:v>
                </c:pt>
                <c:pt idx="48">
                  <c:v>1.3710930077803983E-2</c:v>
                </c:pt>
                <c:pt idx="49">
                  <c:v>1.4217807923830475E-2</c:v>
                </c:pt>
                <c:pt idx="50">
                  <c:v>1.6653745311825782E-2</c:v>
                </c:pt>
                <c:pt idx="51">
                  <c:v>1.8214665274387486E-2</c:v>
                </c:pt>
                <c:pt idx="52">
                  <c:v>1.4772007009650543E-2</c:v>
                </c:pt>
                <c:pt idx="53">
                  <c:v>1.3848590080594129E-2</c:v>
                </c:pt>
                <c:pt idx="54">
                  <c:v>1.6368600923275672E-2</c:v>
                </c:pt>
                <c:pt idx="55">
                  <c:v>1.7062061895842976E-2</c:v>
                </c:pt>
                <c:pt idx="56">
                  <c:v>1.4920164939963612E-2</c:v>
                </c:pt>
                <c:pt idx="57">
                  <c:v>1.5383164285375879E-2</c:v>
                </c:pt>
                <c:pt idx="58">
                  <c:v>1.5207518652668195E-2</c:v>
                </c:pt>
                <c:pt idx="59">
                  <c:v>1.3821146837220535E-2</c:v>
                </c:pt>
                <c:pt idx="60">
                  <c:v>1.3877693417729434E-2</c:v>
                </c:pt>
              </c:numCache>
            </c:numRef>
          </c:val>
          <c:smooth val="0"/>
          <c:extLst>
            <c:ext xmlns:c16="http://schemas.microsoft.com/office/drawing/2014/chart" uri="{C3380CC4-5D6E-409C-BE32-E72D297353CC}">
              <c16:uniqueId val="{00000027-1707-44C9-8968-98A8ED4FACF1}"/>
            </c:ext>
          </c:extLst>
        </c:ser>
        <c:ser>
          <c:idx val="40"/>
          <c:order val="40"/>
          <c:spPr>
            <a:ln w="28575" cap="rnd">
              <a:solidFill>
                <a:schemeClr val="accent5">
                  <a:lumMod val="70000"/>
                  <a:lumOff val="30000"/>
                </a:schemeClr>
              </a:solidFill>
              <a:round/>
            </a:ln>
            <a:effectLst/>
          </c:spPr>
          <c:marker>
            <c:symbol val="none"/>
          </c:marker>
          <c:val>
            <c:numRef>
              <c:f>simulations!$AQ$14:$AQ$74</c:f>
              <c:numCache>
                <c:formatCode>General</c:formatCode>
                <c:ptCount val="61"/>
                <c:pt idx="0">
                  <c:v>5.8729534028240469E-3</c:v>
                </c:pt>
                <c:pt idx="1">
                  <c:v>7.4965339000382068E-3</c:v>
                </c:pt>
                <c:pt idx="2">
                  <c:v>6.8018611083480937E-3</c:v>
                </c:pt>
                <c:pt idx="3">
                  <c:v>1.0363184065735682E-2</c:v>
                </c:pt>
                <c:pt idx="4">
                  <c:v>1.0864289816664187E-2</c:v>
                </c:pt>
                <c:pt idx="5">
                  <c:v>1.2093216322851114E-2</c:v>
                </c:pt>
                <c:pt idx="6">
                  <c:v>8.0344609973267821E-3</c:v>
                </c:pt>
                <c:pt idx="7">
                  <c:v>7.7462706685483924E-3</c:v>
                </c:pt>
                <c:pt idx="8">
                  <c:v>1.1200666432962331E-2</c:v>
                </c:pt>
                <c:pt idx="9">
                  <c:v>1.0226216126524988E-2</c:v>
                </c:pt>
                <c:pt idx="10">
                  <c:v>1.0483890440016077E-2</c:v>
                </c:pt>
                <c:pt idx="11">
                  <c:v>9.1646337842371615E-3</c:v>
                </c:pt>
                <c:pt idx="12">
                  <c:v>1.0518502085905271E-2</c:v>
                </c:pt>
                <c:pt idx="13">
                  <c:v>1.1328313212752171E-2</c:v>
                </c:pt>
                <c:pt idx="14">
                  <c:v>1.0845408104189625E-2</c:v>
                </c:pt>
                <c:pt idx="15">
                  <c:v>1.1778018761379648E-2</c:v>
                </c:pt>
                <c:pt idx="16">
                  <c:v>9.0840782480473333E-3</c:v>
                </c:pt>
                <c:pt idx="17">
                  <c:v>1.0291248107181232E-2</c:v>
                </c:pt>
                <c:pt idx="18">
                  <c:v>1.0168827956457804E-2</c:v>
                </c:pt>
                <c:pt idx="19">
                  <c:v>1.0639652650060494E-2</c:v>
                </c:pt>
                <c:pt idx="20">
                  <c:v>7.529967303373868E-3</c:v>
                </c:pt>
                <c:pt idx="21">
                  <c:v>9.5150728135761781E-3</c:v>
                </c:pt>
                <c:pt idx="22">
                  <c:v>1.2360004072371691E-2</c:v>
                </c:pt>
                <c:pt idx="23">
                  <c:v>8.5229231144331417E-3</c:v>
                </c:pt>
                <c:pt idx="24">
                  <c:v>1.022331772933565E-2</c:v>
                </c:pt>
                <c:pt idx="25">
                  <c:v>1.2468697062425016E-2</c:v>
                </c:pt>
                <c:pt idx="26">
                  <c:v>1.1923079795130149E-2</c:v>
                </c:pt>
                <c:pt idx="27">
                  <c:v>1.2240999751463026E-2</c:v>
                </c:pt>
                <c:pt idx="28">
                  <c:v>1.4612454744626264E-2</c:v>
                </c:pt>
                <c:pt idx="29">
                  <c:v>1.3750661318865924E-2</c:v>
                </c:pt>
                <c:pt idx="30">
                  <c:v>1.4622166240296027E-2</c:v>
                </c:pt>
                <c:pt idx="31">
                  <c:v>1.1242991946127739E-2</c:v>
                </c:pt>
                <c:pt idx="32">
                  <c:v>1.3242990265822463E-2</c:v>
                </c:pt>
                <c:pt idx="33">
                  <c:v>1.2421385763562848E-2</c:v>
                </c:pt>
                <c:pt idx="34">
                  <c:v>1.4239712667490509E-2</c:v>
                </c:pt>
                <c:pt idx="35">
                  <c:v>1.2979092848409783E-2</c:v>
                </c:pt>
                <c:pt idx="36">
                  <c:v>1.4716956703747095E-2</c:v>
                </c:pt>
                <c:pt idx="37">
                  <c:v>1.2448498288868688E-2</c:v>
                </c:pt>
                <c:pt idx="38">
                  <c:v>1.1121191493473017E-2</c:v>
                </c:pt>
                <c:pt idx="39">
                  <c:v>1.0018209283996366E-2</c:v>
                </c:pt>
                <c:pt idx="40">
                  <c:v>1.1539742939842305E-2</c:v>
                </c:pt>
                <c:pt idx="41">
                  <c:v>1.2728279734734083E-2</c:v>
                </c:pt>
                <c:pt idx="42">
                  <c:v>1.418723691617017E-2</c:v>
                </c:pt>
                <c:pt idx="43">
                  <c:v>1.4588737440071929E-2</c:v>
                </c:pt>
                <c:pt idx="44">
                  <c:v>1.385647534865965E-2</c:v>
                </c:pt>
                <c:pt idx="45">
                  <c:v>1.416855729573507E-2</c:v>
                </c:pt>
                <c:pt idx="46">
                  <c:v>1.6480123997945462E-2</c:v>
                </c:pt>
                <c:pt idx="47">
                  <c:v>1.4890509153491958E-2</c:v>
                </c:pt>
                <c:pt idx="48">
                  <c:v>1.2878350067049946E-2</c:v>
                </c:pt>
                <c:pt idx="49">
                  <c:v>1.470317217095337E-2</c:v>
                </c:pt>
                <c:pt idx="50">
                  <c:v>1.7682770912253055E-2</c:v>
                </c:pt>
                <c:pt idx="51">
                  <c:v>1.7245330988024967E-2</c:v>
                </c:pt>
                <c:pt idx="52">
                  <c:v>1.4991897731879381E-2</c:v>
                </c:pt>
                <c:pt idx="53">
                  <c:v>1.4529720180526522E-2</c:v>
                </c:pt>
                <c:pt idx="54">
                  <c:v>1.6619802793770767E-2</c:v>
                </c:pt>
                <c:pt idx="55">
                  <c:v>1.4537029166577467E-2</c:v>
                </c:pt>
                <c:pt idx="56">
                  <c:v>1.5332686298291648E-2</c:v>
                </c:pt>
                <c:pt idx="57">
                  <c:v>1.4372473478982089E-2</c:v>
                </c:pt>
                <c:pt idx="58">
                  <c:v>1.5731300578886265E-2</c:v>
                </c:pt>
                <c:pt idx="59">
                  <c:v>1.38190534754971E-2</c:v>
                </c:pt>
                <c:pt idx="60">
                  <c:v>1.3670868022857892E-2</c:v>
                </c:pt>
              </c:numCache>
            </c:numRef>
          </c:val>
          <c:smooth val="0"/>
          <c:extLst>
            <c:ext xmlns:c16="http://schemas.microsoft.com/office/drawing/2014/chart" uri="{C3380CC4-5D6E-409C-BE32-E72D297353CC}">
              <c16:uniqueId val="{00000028-1707-44C9-8968-98A8ED4FACF1}"/>
            </c:ext>
          </c:extLst>
        </c:ser>
        <c:ser>
          <c:idx val="41"/>
          <c:order val="41"/>
          <c:spPr>
            <a:ln w="28575" cap="rnd">
              <a:solidFill>
                <a:schemeClr val="accent6">
                  <a:lumMod val="70000"/>
                  <a:lumOff val="30000"/>
                </a:schemeClr>
              </a:solidFill>
              <a:round/>
            </a:ln>
            <a:effectLst/>
          </c:spPr>
          <c:marker>
            <c:symbol val="none"/>
          </c:marker>
          <c:val>
            <c:numRef>
              <c:f>simulations!$AR$14:$AR$74</c:f>
              <c:numCache>
                <c:formatCode>General</c:formatCode>
                <c:ptCount val="61"/>
                <c:pt idx="0">
                  <c:v>5.8729534028240469E-3</c:v>
                </c:pt>
                <c:pt idx="1">
                  <c:v>3.5908176245698122E-3</c:v>
                </c:pt>
                <c:pt idx="2">
                  <c:v>8.1320541641923417E-3</c:v>
                </c:pt>
                <c:pt idx="3">
                  <c:v>8.9642571802237263E-3</c:v>
                </c:pt>
                <c:pt idx="4">
                  <c:v>8.8362656603840212E-3</c:v>
                </c:pt>
                <c:pt idx="5">
                  <c:v>8.6854279291517008E-3</c:v>
                </c:pt>
                <c:pt idx="6">
                  <c:v>9.4883833239186675E-3</c:v>
                </c:pt>
                <c:pt idx="7">
                  <c:v>9.40164199810763E-3</c:v>
                </c:pt>
                <c:pt idx="8">
                  <c:v>8.7663826538142246E-3</c:v>
                </c:pt>
                <c:pt idx="9">
                  <c:v>1.0353605710413792E-2</c:v>
                </c:pt>
                <c:pt idx="10">
                  <c:v>9.8892641591667996E-3</c:v>
                </c:pt>
                <c:pt idx="11">
                  <c:v>1.057832715940951E-2</c:v>
                </c:pt>
                <c:pt idx="12">
                  <c:v>1.0000460762616811E-2</c:v>
                </c:pt>
                <c:pt idx="13">
                  <c:v>9.7083233494457497E-3</c:v>
                </c:pt>
                <c:pt idx="14">
                  <c:v>1.1201421411885782E-2</c:v>
                </c:pt>
                <c:pt idx="15">
                  <c:v>9.9149436122727246E-3</c:v>
                </c:pt>
                <c:pt idx="16">
                  <c:v>9.7971000911061656E-3</c:v>
                </c:pt>
                <c:pt idx="17">
                  <c:v>8.0452459680162292E-3</c:v>
                </c:pt>
                <c:pt idx="18">
                  <c:v>9.5548336828195305E-3</c:v>
                </c:pt>
                <c:pt idx="19">
                  <c:v>8.6861098256929316E-3</c:v>
                </c:pt>
                <c:pt idx="20">
                  <c:v>7.8878804181855919E-3</c:v>
                </c:pt>
                <c:pt idx="21">
                  <c:v>6.4618172099348723E-3</c:v>
                </c:pt>
                <c:pt idx="22">
                  <c:v>1.0764772565035953E-2</c:v>
                </c:pt>
                <c:pt idx="23">
                  <c:v>9.622218170484349E-3</c:v>
                </c:pt>
                <c:pt idx="24">
                  <c:v>1.0100513450752699E-2</c:v>
                </c:pt>
                <c:pt idx="25">
                  <c:v>1.1883226003239766E-2</c:v>
                </c:pt>
                <c:pt idx="26">
                  <c:v>1.2927394260092095E-2</c:v>
                </c:pt>
                <c:pt idx="27">
                  <c:v>1.1247348430110261E-2</c:v>
                </c:pt>
                <c:pt idx="28">
                  <c:v>1.4879225863736438E-2</c:v>
                </c:pt>
                <c:pt idx="29">
                  <c:v>1.3567992304720165E-2</c:v>
                </c:pt>
                <c:pt idx="30">
                  <c:v>1.4331859784171596E-2</c:v>
                </c:pt>
                <c:pt idx="31">
                  <c:v>1.5187054351834999E-2</c:v>
                </c:pt>
                <c:pt idx="32">
                  <c:v>1.2579393072818803E-2</c:v>
                </c:pt>
                <c:pt idx="33">
                  <c:v>1.2232820422015241E-2</c:v>
                </c:pt>
                <c:pt idx="34">
                  <c:v>1.1737464012142991E-2</c:v>
                </c:pt>
                <c:pt idx="35">
                  <c:v>1.2952023497849975E-2</c:v>
                </c:pt>
                <c:pt idx="36">
                  <c:v>1.2192715564335037E-2</c:v>
                </c:pt>
                <c:pt idx="37">
                  <c:v>1.4532550272218905E-2</c:v>
                </c:pt>
                <c:pt idx="38">
                  <c:v>1.1192988445722807E-2</c:v>
                </c:pt>
                <c:pt idx="39">
                  <c:v>1.0597378146869818E-2</c:v>
                </c:pt>
                <c:pt idx="40">
                  <c:v>1.3350869860836436E-2</c:v>
                </c:pt>
                <c:pt idx="41">
                  <c:v>1.3021245511332831E-2</c:v>
                </c:pt>
                <c:pt idx="42">
                  <c:v>1.1655563169320392E-2</c:v>
                </c:pt>
                <c:pt idx="43">
                  <c:v>1.4137564875693943E-2</c:v>
                </c:pt>
                <c:pt idx="44">
                  <c:v>1.7330236584250265E-2</c:v>
                </c:pt>
                <c:pt idx="45">
                  <c:v>1.329919791225034E-2</c:v>
                </c:pt>
                <c:pt idx="46">
                  <c:v>1.4559534980309834E-2</c:v>
                </c:pt>
                <c:pt idx="47">
                  <c:v>1.3692389514756827E-2</c:v>
                </c:pt>
                <c:pt idx="48">
                  <c:v>1.2367925982094595E-2</c:v>
                </c:pt>
                <c:pt idx="49">
                  <c:v>1.397727838187463E-2</c:v>
                </c:pt>
                <c:pt idx="50">
                  <c:v>1.6773571719245595E-2</c:v>
                </c:pt>
                <c:pt idx="51">
                  <c:v>1.4944751263999257E-2</c:v>
                </c:pt>
                <c:pt idx="52">
                  <c:v>1.6278796588114926E-2</c:v>
                </c:pt>
                <c:pt idx="53">
                  <c:v>1.4639996217100302E-2</c:v>
                </c:pt>
                <c:pt idx="54">
                  <c:v>1.6847126031698609E-2</c:v>
                </c:pt>
                <c:pt idx="55">
                  <c:v>1.5840201458327891E-2</c:v>
                </c:pt>
                <c:pt idx="56">
                  <c:v>1.41070793494539E-2</c:v>
                </c:pt>
                <c:pt idx="57">
                  <c:v>1.3661738963037691E-2</c:v>
                </c:pt>
                <c:pt idx="58">
                  <c:v>1.3307949469732128E-2</c:v>
                </c:pt>
                <c:pt idx="59">
                  <c:v>1.2946641042520066E-2</c:v>
                </c:pt>
                <c:pt idx="60">
                  <c:v>1.2988899687401068E-2</c:v>
                </c:pt>
              </c:numCache>
            </c:numRef>
          </c:val>
          <c:smooth val="0"/>
          <c:extLst>
            <c:ext xmlns:c16="http://schemas.microsoft.com/office/drawing/2014/chart" uri="{C3380CC4-5D6E-409C-BE32-E72D297353CC}">
              <c16:uniqueId val="{00000029-1707-44C9-8968-98A8ED4FACF1}"/>
            </c:ext>
          </c:extLst>
        </c:ser>
        <c:ser>
          <c:idx val="42"/>
          <c:order val="42"/>
          <c:spPr>
            <a:ln w="28575" cap="rnd">
              <a:solidFill>
                <a:schemeClr val="accent1">
                  <a:lumMod val="70000"/>
                </a:schemeClr>
              </a:solidFill>
              <a:round/>
            </a:ln>
            <a:effectLst/>
          </c:spPr>
          <c:marker>
            <c:symbol val="none"/>
          </c:marker>
          <c:val>
            <c:numRef>
              <c:f>simulations!$AS$14:$AS$74</c:f>
              <c:numCache>
                <c:formatCode>General</c:formatCode>
                <c:ptCount val="61"/>
                <c:pt idx="0">
                  <c:v>5.8729534028240469E-3</c:v>
                </c:pt>
                <c:pt idx="1">
                  <c:v>7.6002997815703809E-3</c:v>
                </c:pt>
                <c:pt idx="2">
                  <c:v>7.5510427463264546E-3</c:v>
                </c:pt>
                <c:pt idx="3">
                  <c:v>8.9813798860008901E-3</c:v>
                </c:pt>
                <c:pt idx="4">
                  <c:v>9.8584709854295741E-3</c:v>
                </c:pt>
                <c:pt idx="5">
                  <c:v>9.8302018049574065E-3</c:v>
                </c:pt>
                <c:pt idx="6">
                  <c:v>1.0964429293537975E-2</c:v>
                </c:pt>
                <c:pt idx="7">
                  <c:v>7.667840924772731E-3</c:v>
                </c:pt>
                <c:pt idx="8">
                  <c:v>1.0380223097777584E-2</c:v>
                </c:pt>
                <c:pt idx="9">
                  <c:v>8.7328050968896575E-3</c:v>
                </c:pt>
                <c:pt idx="10">
                  <c:v>9.3901234749956299E-3</c:v>
                </c:pt>
                <c:pt idx="11">
                  <c:v>1.0348963902154182E-2</c:v>
                </c:pt>
                <c:pt idx="12">
                  <c:v>9.4212240564116589E-3</c:v>
                </c:pt>
                <c:pt idx="13">
                  <c:v>9.5603611456507899E-3</c:v>
                </c:pt>
                <c:pt idx="14">
                  <c:v>1.1636262804106073E-2</c:v>
                </c:pt>
                <c:pt idx="15">
                  <c:v>9.671010633694712E-3</c:v>
                </c:pt>
                <c:pt idx="16">
                  <c:v>9.8347746481498698E-3</c:v>
                </c:pt>
                <c:pt idx="17">
                  <c:v>7.9548248378060616E-3</c:v>
                </c:pt>
                <c:pt idx="18">
                  <c:v>9.9955818262906591E-3</c:v>
                </c:pt>
                <c:pt idx="19">
                  <c:v>1.0092561609202175E-2</c:v>
                </c:pt>
                <c:pt idx="20">
                  <c:v>8.5831109935111914E-3</c:v>
                </c:pt>
                <c:pt idx="21">
                  <c:v>9.4937415949076683E-3</c:v>
                </c:pt>
                <c:pt idx="22">
                  <c:v>1.0383189090624812E-2</c:v>
                </c:pt>
                <c:pt idx="23">
                  <c:v>1.0700684953529832E-2</c:v>
                </c:pt>
                <c:pt idx="24">
                  <c:v>1.0200933863318553E-2</c:v>
                </c:pt>
                <c:pt idx="25">
                  <c:v>1.3071528832538341E-2</c:v>
                </c:pt>
                <c:pt idx="26">
                  <c:v>1.3179512273150746E-2</c:v>
                </c:pt>
                <c:pt idx="27">
                  <c:v>1.3529732691636813E-2</c:v>
                </c:pt>
                <c:pt idx="28">
                  <c:v>1.4948359255402379E-2</c:v>
                </c:pt>
                <c:pt idx="29">
                  <c:v>1.5768173358823991E-2</c:v>
                </c:pt>
                <c:pt idx="30">
                  <c:v>1.3982125812692229E-2</c:v>
                </c:pt>
                <c:pt idx="31">
                  <c:v>1.3576741174076007E-2</c:v>
                </c:pt>
                <c:pt idx="32">
                  <c:v>1.2571582118761431E-2</c:v>
                </c:pt>
                <c:pt idx="33">
                  <c:v>1.2169605497413581E-2</c:v>
                </c:pt>
                <c:pt idx="34">
                  <c:v>1.6268210976600892E-2</c:v>
                </c:pt>
                <c:pt idx="35">
                  <c:v>1.1845184340730397E-2</c:v>
                </c:pt>
                <c:pt idx="36">
                  <c:v>1.1213266611263532E-2</c:v>
                </c:pt>
                <c:pt idx="37">
                  <c:v>1.4485469459637121E-2</c:v>
                </c:pt>
                <c:pt idx="38">
                  <c:v>1.2467111024878798E-2</c:v>
                </c:pt>
                <c:pt idx="39">
                  <c:v>1.183751852452865E-2</c:v>
                </c:pt>
                <c:pt idx="40">
                  <c:v>1.3952787221575138E-2</c:v>
                </c:pt>
                <c:pt idx="41">
                  <c:v>1.2094151523754459E-2</c:v>
                </c:pt>
                <c:pt idx="42">
                  <c:v>1.5832330799059175E-2</c:v>
                </c:pt>
                <c:pt idx="43">
                  <c:v>1.4518768891518711E-2</c:v>
                </c:pt>
                <c:pt idx="44">
                  <c:v>1.4699599350795378E-2</c:v>
                </c:pt>
                <c:pt idx="45">
                  <c:v>1.2273993201855873E-2</c:v>
                </c:pt>
                <c:pt idx="46">
                  <c:v>1.3777364151218141E-2</c:v>
                </c:pt>
                <c:pt idx="47">
                  <c:v>1.3880643038435178E-2</c:v>
                </c:pt>
                <c:pt idx="48">
                  <c:v>1.5390731111047931E-2</c:v>
                </c:pt>
                <c:pt idx="49">
                  <c:v>1.5106156542158987E-2</c:v>
                </c:pt>
                <c:pt idx="50">
                  <c:v>1.8759931325147812E-2</c:v>
                </c:pt>
                <c:pt idx="51">
                  <c:v>1.7768547829837292E-2</c:v>
                </c:pt>
                <c:pt idx="52">
                  <c:v>1.8956034416765296E-2</c:v>
                </c:pt>
                <c:pt idx="53">
                  <c:v>1.6382641072236272E-2</c:v>
                </c:pt>
                <c:pt idx="54">
                  <c:v>1.5598163394414685E-2</c:v>
                </c:pt>
                <c:pt idx="55">
                  <c:v>1.6848376087160836E-2</c:v>
                </c:pt>
                <c:pt idx="56">
                  <c:v>1.7485607196602915E-2</c:v>
                </c:pt>
                <c:pt idx="57">
                  <c:v>1.4878471042095772E-2</c:v>
                </c:pt>
                <c:pt idx="58">
                  <c:v>1.4789646323233204E-2</c:v>
                </c:pt>
                <c:pt idx="59">
                  <c:v>1.4194370771915977E-2</c:v>
                </c:pt>
                <c:pt idx="60">
                  <c:v>1.3907767146621756E-2</c:v>
                </c:pt>
              </c:numCache>
            </c:numRef>
          </c:val>
          <c:smooth val="0"/>
          <c:extLst>
            <c:ext xmlns:c16="http://schemas.microsoft.com/office/drawing/2014/chart" uri="{C3380CC4-5D6E-409C-BE32-E72D297353CC}">
              <c16:uniqueId val="{0000002A-1707-44C9-8968-98A8ED4FACF1}"/>
            </c:ext>
          </c:extLst>
        </c:ser>
        <c:ser>
          <c:idx val="43"/>
          <c:order val="43"/>
          <c:spPr>
            <a:ln w="28575" cap="rnd">
              <a:solidFill>
                <a:schemeClr val="accent2">
                  <a:lumMod val="70000"/>
                </a:schemeClr>
              </a:solidFill>
              <a:round/>
            </a:ln>
            <a:effectLst/>
          </c:spPr>
          <c:marker>
            <c:symbol val="none"/>
          </c:marker>
          <c:val>
            <c:numRef>
              <c:f>simulations!$AT$14:$AT$74</c:f>
              <c:numCache>
                <c:formatCode>General</c:formatCode>
                <c:ptCount val="61"/>
                <c:pt idx="0">
                  <c:v>5.8729534028240469E-3</c:v>
                </c:pt>
                <c:pt idx="1">
                  <c:v>4.5372882376786619E-3</c:v>
                </c:pt>
                <c:pt idx="2">
                  <c:v>8.1872373668088333E-3</c:v>
                </c:pt>
                <c:pt idx="3">
                  <c:v>7.5251409803634992E-3</c:v>
                </c:pt>
                <c:pt idx="4">
                  <c:v>9.2800963855212762E-3</c:v>
                </c:pt>
                <c:pt idx="5">
                  <c:v>8.9158600920968643E-3</c:v>
                </c:pt>
                <c:pt idx="6">
                  <c:v>8.5829401869847843E-3</c:v>
                </c:pt>
                <c:pt idx="7">
                  <c:v>7.5798155620736577E-3</c:v>
                </c:pt>
                <c:pt idx="8">
                  <c:v>9.0957584691210673E-3</c:v>
                </c:pt>
                <c:pt idx="9">
                  <c:v>8.8254700636386466E-3</c:v>
                </c:pt>
                <c:pt idx="10">
                  <c:v>1.1308759885749961E-2</c:v>
                </c:pt>
                <c:pt idx="11">
                  <c:v>1.0277467889880243E-2</c:v>
                </c:pt>
                <c:pt idx="12">
                  <c:v>1.0455285628908637E-2</c:v>
                </c:pt>
                <c:pt idx="13">
                  <c:v>1.0491492967140898E-2</c:v>
                </c:pt>
                <c:pt idx="14">
                  <c:v>1.3137289257786863E-2</c:v>
                </c:pt>
                <c:pt idx="15">
                  <c:v>1.2224817500057564E-2</c:v>
                </c:pt>
                <c:pt idx="16">
                  <c:v>9.0484508006686802E-3</c:v>
                </c:pt>
                <c:pt idx="17">
                  <c:v>9.7688247737855709E-3</c:v>
                </c:pt>
                <c:pt idx="18">
                  <c:v>1.0470846764954418E-2</c:v>
                </c:pt>
                <c:pt idx="19">
                  <c:v>1.0415913352693462E-2</c:v>
                </c:pt>
                <c:pt idx="20">
                  <c:v>8.6360702097378981E-3</c:v>
                </c:pt>
                <c:pt idx="21">
                  <c:v>8.99724201359039E-3</c:v>
                </c:pt>
                <c:pt idx="22">
                  <c:v>1.1842294670180394E-2</c:v>
                </c:pt>
                <c:pt idx="23">
                  <c:v>9.1594937504169416E-3</c:v>
                </c:pt>
                <c:pt idx="24">
                  <c:v>7.9751033572261158E-3</c:v>
                </c:pt>
                <c:pt idx="25">
                  <c:v>1.1400754987871645E-2</c:v>
                </c:pt>
                <c:pt idx="26">
                  <c:v>1.3767602740704352E-2</c:v>
                </c:pt>
                <c:pt idx="27">
                  <c:v>1.2587144040478735E-2</c:v>
                </c:pt>
                <c:pt idx="28">
                  <c:v>1.2418983828782813E-2</c:v>
                </c:pt>
                <c:pt idx="29">
                  <c:v>1.2613624386210876E-2</c:v>
                </c:pt>
                <c:pt idx="30">
                  <c:v>1.2767850336650406E-2</c:v>
                </c:pt>
                <c:pt idx="31">
                  <c:v>1.3912518035024855E-2</c:v>
                </c:pt>
                <c:pt idx="32">
                  <c:v>1.4851514123032485E-2</c:v>
                </c:pt>
                <c:pt idx="33">
                  <c:v>1.1233267512319511E-2</c:v>
                </c:pt>
                <c:pt idx="34">
                  <c:v>1.141477056222707E-2</c:v>
                </c:pt>
                <c:pt idx="35">
                  <c:v>1.2246957104485378E-2</c:v>
                </c:pt>
                <c:pt idx="36">
                  <c:v>1.3682202041371152E-2</c:v>
                </c:pt>
                <c:pt idx="37">
                  <c:v>1.6079135299862525E-2</c:v>
                </c:pt>
                <c:pt idx="38">
                  <c:v>1.2915370688954552E-2</c:v>
                </c:pt>
                <c:pt idx="39">
                  <c:v>1.041089416978476E-2</c:v>
                </c:pt>
                <c:pt idx="40">
                  <c:v>1.3172006278582386E-2</c:v>
                </c:pt>
                <c:pt idx="41">
                  <c:v>1.359648887856096E-2</c:v>
                </c:pt>
                <c:pt idx="42">
                  <c:v>1.5257943095386389E-2</c:v>
                </c:pt>
                <c:pt idx="43">
                  <c:v>1.2316125562515164E-2</c:v>
                </c:pt>
                <c:pt idx="44">
                  <c:v>1.4628574240876607E-2</c:v>
                </c:pt>
                <c:pt idx="45">
                  <c:v>1.3618944646108017E-2</c:v>
                </c:pt>
                <c:pt idx="46">
                  <c:v>1.755798190400092E-2</c:v>
                </c:pt>
                <c:pt idx="47">
                  <c:v>1.4459931940099683E-2</c:v>
                </c:pt>
                <c:pt idx="48">
                  <c:v>1.3476674840770624E-2</c:v>
                </c:pt>
                <c:pt idx="49">
                  <c:v>1.531513941744974E-2</c:v>
                </c:pt>
                <c:pt idx="50">
                  <c:v>1.4017795205324896E-2</c:v>
                </c:pt>
                <c:pt idx="51">
                  <c:v>1.8561113363955245E-2</c:v>
                </c:pt>
                <c:pt idx="52">
                  <c:v>1.6129992275574229E-2</c:v>
                </c:pt>
                <c:pt idx="53">
                  <c:v>1.7459690467355245E-2</c:v>
                </c:pt>
                <c:pt idx="54">
                  <c:v>1.4595931458659832E-2</c:v>
                </c:pt>
                <c:pt idx="55">
                  <c:v>1.5661194566240252E-2</c:v>
                </c:pt>
                <c:pt idx="56">
                  <c:v>1.5513975184579133E-2</c:v>
                </c:pt>
                <c:pt idx="57">
                  <c:v>1.3486162441811535E-2</c:v>
                </c:pt>
                <c:pt idx="58">
                  <c:v>1.4248903895886162E-2</c:v>
                </c:pt>
                <c:pt idx="59">
                  <c:v>1.4118493498310998E-2</c:v>
                </c:pt>
                <c:pt idx="60">
                  <c:v>1.8788202362652062E-2</c:v>
                </c:pt>
              </c:numCache>
            </c:numRef>
          </c:val>
          <c:smooth val="0"/>
          <c:extLst>
            <c:ext xmlns:c16="http://schemas.microsoft.com/office/drawing/2014/chart" uri="{C3380CC4-5D6E-409C-BE32-E72D297353CC}">
              <c16:uniqueId val="{0000002B-1707-44C9-8968-98A8ED4FACF1}"/>
            </c:ext>
          </c:extLst>
        </c:ser>
        <c:ser>
          <c:idx val="44"/>
          <c:order val="44"/>
          <c:spPr>
            <a:ln w="28575" cap="rnd">
              <a:solidFill>
                <a:schemeClr val="accent3">
                  <a:lumMod val="70000"/>
                </a:schemeClr>
              </a:solidFill>
              <a:round/>
            </a:ln>
            <a:effectLst/>
          </c:spPr>
          <c:marker>
            <c:symbol val="none"/>
          </c:marker>
          <c:val>
            <c:numRef>
              <c:f>simulations!$AU$14:$AU$74</c:f>
              <c:numCache>
                <c:formatCode>General</c:formatCode>
                <c:ptCount val="61"/>
                <c:pt idx="0">
                  <c:v>5.8729534028240469E-3</c:v>
                </c:pt>
                <c:pt idx="1">
                  <c:v>6.0019671473888368E-3</c:v>
                </c:pt>
                <c:pt idx="2">
                  <c:v>7.3002735016533546E-3</c:v>
                </c:pt>
                <c:pt idx="3">
                  <c:v>8.5454957804676091E-3</c:v>
                </c:pt>
                <c:pt idx="4">
                  <c:v>9.2981090033438917E-3</c:v>
                </c:pt>
                <c:pt idx="5">
                  <c:v>9.800605033527008E-3</c:v>
                </c:pt>
                <c:pt idx="6">
                  <c:v>9.9515830100163332E-3</c:v>
                </c:pt>
                <c:pt idx="7">
                  <c:v>7.4034881743887913E-3</c:v>
                </c:pt>
                <c:pt idx="8">
                  <c:v>7.2411384130237656E-3</c:v>
                </c:pt>
                <c:pt idx="9">
                  <c:v>1.0191069590906128E-2</c:v>
                </c:pt>
                <c:pt idx="10">
                  <c:v>8.5881132412725554E-3</c:v>
                </c:pt>
                <c:pt idx="11">
                  <c:v>1.0946789442591216E-2</c:v>
                </c:pt>
                <c:pt idx="12">
                  <c:v>1.1239821850050097E-2</c:v>
                </c:pt>
                <c:pt idx="13">
                  <c:v>1.1067173372021004E-2</c:v>
                </c:pt>
                <c:pt idx="14">
                  <c:v>1.1646748460563643E-2</c:v>
                </c:pt>
                <c:pt idx="15">
                  <c:v>9.714815145236198E-3</c:v>
                </c:pt>
                <c:pt idx="16">
                  <c:v>1.0220774161502367E-2</c:v>
                </c:pt>
                <c:pt idx="17">
                  <c:v>9.390119348375893E-3</c:v>
                </c:pt>
                <c:pt idx="18">
                  <c:v>9.9644797429842089E-3</c:v>
                </c:pt>
                <c:pt idx="19">
                  <c:v>8.3052017753282061E-3</c:v>
                </c:pt>
                <c:pt idx="20">
                  <c:v>8.3542641309603122E-3</c:v>
                </c:pt>
                <c:pt idx="21">
                  <c:v>9.869294950842154E-3</c:v>
                </c:pt>
                <c:pt idx="22">
                  <c:v>1.0585378894779975E-2</c:v>
                </c:pt>
                <c:pt idx="23">
                  <c:v>7.8472633935332027E-3</c:v>
                </c:pt>
                <c:pt idx="24">
                  <c:v>1.1150385252419882E-2</c:v>
                </c:pt>
                <c:pt idx="25">
                  <c:v>1.2869040450333677E-2</c:v>
                </c:pt>
                <c:pt idx="26">
                  <c:v>1.3567883494330479E-2</c:v>
                </c:pt>
                <c:pt idx="27">
                  <c:v>1.2821621827171737E-2</c:v>
                </c:pt>
                <c:pt idx="28">
                  <c:v>1.5092212501691593E-2</c:v>
                </c:pt>
                <c:pt idx="29">
                  <c:v>1.5331078758144795E-2</c:v>
                </c:pt>
                <c:pt idx="30">
                  <c:v>1.3576541929199135E-2</c:v>
                </c:pt>
                <c:pt idx="31">
                  <c:v>1.307212979658082E-2</c:v>
                </c:pt>
                <c:pt idx="32">
                  <c:v>1.1710567193799303E-2</c:v>
                </c:pt>
                <c:pt idx="33">
                  <c:v>9.7782328114271073E-3</c:v>
                </c:pt>
                <c:pt idx="34">
                  <c:v>1.4646713555922047E-2</c:v>
                </c:pt>
                <c:pt idx="35">
                  <c:v>1.3851226000023139E-2</c:v>
                </c:pt>
                <c:pt idx="36">
                  <c:v>1.6002491096352635E-2</c:v>
                </c:pt>
                <c:pt idx="37">
                  <c:v>1.2464412577146526E-2</c:v>
                </c:pt>
                <c:pt idx="38">
                  <c:v>1.258344025904142E-2</c:v>
                </c:pt>
                <c:pt idx="39">
                  <c:v>1.0376833474716957E-2</c:v>
                </c:pt>
                <c:pt idx="40">
                  <c:v>1.0840405232472336E-2</c:v>
                </c:pt>
                <c:pt idx="41">
                  <c:v>1.3318311714159292E-2</c:v>
                </c:pt>
                <c:pt idx="42">
                  <c:v>1.3313802822221953E-2</c:v>
                </c:pt>
                <c:pt idx="43">
                  <c:v>1.3574811147700311E-2</c:v>
                </c:pt>
                <c:pt idx="44">
                  <c:v>1.3727405501914848E-2</c:v>
                </c:pt>
                <c:pt idx="45">
                  <c:v>1.1684843017108182E-2</c:v>
                </c:pt>
                <c:pt idx="46">
                  <c:v>1.49247053589927E-2</c:v>
                </c:pt>
                <c:pt idx="47">
                  <c:v>1.3410941764068849E-2</c:v>
                </c:pt>
                <c:pt idx="48">
                  <c:v>1.5551199357402319E-2</c:v>
                </c:pt>
                <c:pt idx="49">
                  <c:v>1.6278484133095902E-2</c:v>
                </c:pt>
                <c:pt idx="50">
                  <c:v>1.6163079498189948E-2</c:v>
                </c:pt>
                <c:pt idx="51">
                  <c:v>1.607229037357075E-2</c:v>
                </c:pt>
                <c:pt idx="52">
                  <c:v>1.7528417255421321E-2</c:v>
                </c:pt>
                <c:pt idx="53">
                  <c:v>1.6165870986226533E-2</c:v>
                </c:pt>
                <c:pt idx="54">
                  <c:v>1.545379266955667E-2</c:v>
                </c:pt>
                <c:pt idx="55">
                  <c:v>1.6494056736349228E-2</c:v>
                </c:pt>
                <c:pt idx="56">
                  <c:v>1.4356893797798214E-2</c:v>
                </c:pt>
                <c:pt idx="57">
                  <c:v>1.3516971320517388E-2</c:v>
                </c:pt>
                <c:pt idx="58">
                  <c:v>1.3556870286264169E-2</c:v>
                </c:pt>
                <c:pt idx="59">
                  <c:v>1.4385098697457178E-2</c:v>
                </c:pt>
                <c:pt idx="60">
                  <c:v>1.3098934327703799E-2</c:v>
                </c:pt>
              </c:numCache>
            </c:numRef>
          </c:val>
          <c:smooth val="0"/>
          <c:extLst>
            <c:ext xmlns:c16="http://schemas.microsoft.com/office/drawing/2014/chart" uri="{C3380CC4-5D6E-409C-BE32-E72D297353CC}">
              <c16:uniqueId val="{0000002C-1707-44C9-8968-98A8ED4FACF1}"/>
            </c:ext>
          </c:extLst>
        </c:ser>
        <c:ser>
          <c:idx val="45"/>
          <c:order val="45"/>
          <c:spPr>
            <a:ln w="28575" cap="rnd">
              <a:solidFill>
                <a:schemeClr val="accent4">
                  <a:lumMod val="70000"/>
                </a:schemeClr>
              </a:solidFill>
              <a:round/>
            </a:ln>
            <a:effectLst/>
          </c:spPr>
          <c:marker>
            <c:symbol val="none"/>
          </c:marker>
          <c:val>
            <c:numRef>
              <c:f>simulations!$AV$14:$AV$74</c:f>
              <c:numCache>
                <c:formatCode>General</c:formatCode>
                <c:ptCount val="61"/>
                <c:pt idx="0">
                  <c:v>5.8729534028240469E-3</c:v>
                </c:pt>
                <c:pt idx="1">
                  <c:v>5.7005770077203262E-3</c:v>
                </c:pt>
                <c:pt idx="2">
                  <c:v>7.1289928128237864E-3</c:v>
                </c:pt>
                <c:pt idx="3">
                  <c:v>6.0615766269892894E-3</c:v>
                </c:pt>
                <c:pt idx="4">
                  <c:v>8.970228679480826E-3</c:v>
                </c:pt>
                <c:pt idx="5">
                  <c:v>9.2641580857151639E-3</c:v>
                </c:pt>
                <c:pt idx="6">
                  <c:v>8.679261303395339E-3</c:v>
                </c:pt>
                <c:pt idx="7">
                  <c:v>8.0586258494919384E-3</c:v>
                </c:pt>
                <c:pt idx="8">
                  <c:v>9.267927724858134E-3</c:v>
                </c:pt>
                <c:pt idx="9">
                  <c:v>8.7033501646191086E-3</c:v>
                </c:pt>
                <c:pt idx="10">
                  <c:v>8.9087462192613161E-3</c:v>
                </c:pt>
                <c:pt idx="11">
                  <c:v>1.0651087254861955E-2</c:v>
                </c:pt>
                <c:pt idx="12">
                  <c:v>9.3278245824573898E-3</c:v>
                </c:pt>
                <c:pt idx="13">
                  <c:v>1.0699811105955375E-2</c:v>
                </c:pt>
                <c:pt idx="14">
                  <c:v>1.1548907134334908E-2</c:v>
                </c:pt>
                <c:pt idx="15">
                  <c:v>1.0940250115128326E-2</c:v>
                </c:pt>
                <c:pt idx="16">
                  <c:v>1.0168375399318946E-2</c:v>
                </c:pt>
                <c:pt idx="17">
                  <c:v>6.738139379069176E-3</c:v>
                </c:pt>
                <c:pt idx="18">
                  <c:v>9.6032181731770874E-3</c:v>
                </c:pt>
                <c:pt idx="19">
                  <c:v>1.1082315630272104E-2</c:v>
                </c:pt>
                <c:pt idx="20">
                  <c:v>8.964667358129003E-3</c:v>
                </c:pt>
                <c:pt idx="21">
                  <c:v>9.5600647955094865E-3</c:v>
                </c:pt>
                <c:pt idx="22">
                  <c:v>1.3005169331909363E-2</c:v>
                </c:pt>
                <c:pt idx="23">
                  <c:v>8.9079331747822527E-3</c:v>
                </c:pt>
                <c:pt idx="24">
                  <c:v>1.0212969110823944E-2</c:v>
                </c:pt>
                <c:pt idx="25">
                  <c:v>8.6513686670035787E-3</c:v>
                </c:pt>
                <c:pt idx="26">
                  <c:v>1.2824671044121555E-2</c:v>
                </c:pt>
                <c:pt idx="27">
                  <c:v>9.8546775046679611E-3</c:v>
                </c:pt>
                <c:pt idx="28">
                  <c:v>1.4030360804959108E-2</c:v>
                </c:pt>
                <c:pt idx="29">
                  <c:v>1.2181008334034101E-2</c:v>
                </c:pt>
                <c:pt idx="30">
                  <c:v>1.5412329869391433E-2</c:v>
                </c:pt>
                <c:pt idx="31">
                  <c:v>1.3616795023807722E-2</c:v>
                </c:pt>
                <c:pt idx="32">
                  <c:v>1.3835014596115656E-2</c:v>
                </c:pt>
                <c:pt idx="33">
                  <c:v>1.013328521996726E-2</c:v>
                </c:pt>
                <c:pt idx="34">
                  <c:v>1.5458423692791851E-2</c:v>
                </c:pt>
                <c:pt idx="35">
                  <c:v>1.2672730192668886E-2</c:v>
                </c:pt>
                <c:pt idx="36">
                  <c:v>1.3791432374082238E-2</c:v>
                </c:pt>
                <c:pt idx="37">
                  <c:v>1.1207098844939407E-2</c:v>
                </c:pt>
                <c:pt idx="38">
                  <c:v>1.295628212791845E-2</c:v>
                </c:pt>
                <c:pt idx="39">
                  <c:v>1.1583034784022702E-2</c:v>
                </c:pt>
                <c:pt idx="40">
                  <c:v>1.3706098145298877E-2</c:v>
                </c:pt>
                <c:pt idx="41">
                  <c:v>1.2330913576686461E-2</c:v>
                </c:pt>
                <c:pt idx="42">
                  <c:v>1.2307894225084213E-2</c:v>
                </c:pt>
                <c:pt idx="43">
                  <c:v>1.2855280950815118E-2</c:v>
                </c:pt>
                <c:pt idx="44">
                  <c:v>1.3475231270754215E-2</c:v>
                </c:pt>
                <c:pt idx="45">
                  <c:v>1.4792962753805016E-2</c:v>
                </c:pt>
                <c:pt idx="46">
                  <c:v>1.5901816052636998E-2</c:v>
                </c:pt>
                <c:pt idx="47">
                  <c:v>1.5808938228701781E-2</c:v>
                </c:pt>
                <c:pt idx="48">
                  <c:v>1.2617030605132928E-2</c:v>
                </c:pt>
                <c:pt idx="49">
                  <c:v>1.425086556662861E-2</c:v>
                </c:pt>
                <c:pt idx="50">
                  <c:v>1.8646214689915425E-2</c:v>
                </c:pt>
                <c:pt idx="51">
                  <c:v>1.7692836285226762E-2</c:v>
                </c:pt>
                <c:pt idx="52">
                  <c:v>1.5280181355748813E-2</c:v>
                </c:pt>
                <c:pt idx="53">
                  <c:v>1.5657101732470091E-2</c:v>
                </c:pt>
                <c:pt idx="54">
                  <c:v>1.7804621530679039E-2</c:v>
                </c:pt>
                <c:pt idx="55">
                  <c:v>1.7252906080400282E-2</c:v>
                </c:pt>
                <c:pt idx="56">
                  <c:v>1.6166049619561026E-2</c:v>
                </c:pt>
                <c:pt idx="57">
                  <c:v>1.438532936586997E-2</c:v>
                </c:pt>
                <c:pt idx="58">
                  <c:v>1.2895616832881252E-2</c:v>
                </c:pt>
                <c:pt idx="59">
                  <c:v>1.5905032546699841E-2</c:v>
                </c:pt>
                <c:pt idx="60">
                  <c:v>1.4105450672425515E-2</c:v>
                </c:pt>
              </c:numCache>
            </c:numRef>
          </c:val>
          <c:smooth val="0"/>
          <c:extLst>
            <c:ext xmlns:c16="http://schemas.microsoft.com/office/drawing/2014/chart" uri="{C3380CC4-5D6E-409C-BE32-E72D297353CC}">
              <c16:uniqueId val="{0000002D-1707-44C9-8968-98A8ED4FACF1}"/>
            </c:ext>
          </c:extLst>
        </c:ser>
        <c:ser>
          <c:idx val="46"/>
          <c:order val="46"/>
          <c:spPr>
            <a:ln w="28575" cap="rnd">
              <a:solidFill>
                <a:schemeClr val="accent5">
                  <a:lumMod val="70000"/>
                </a:schemeClr>
              </a:solidFill>
              <a:round/>
            </a:ln>
            <a:effectLst/>
          </c:spPr>
          <c:marker>
            <c:symbol val="none"/>
          </c:marker>
          <c:val>
            <c:numRef>
              <c:f>simulations!$AW$14:$AW$74</c:f>
              <c:numCache>
                <c:formatCode>General</c:formatCode>
                <c:ptCount val="61"/>
                <c:pt idx="0">
                  <c:v>5.8729534028240469E-3</c:v>
                </c:pt>
                <c:pt idx="1">
                  <c:v>5.9505508818782152E-3</c:v>
                </c:pt>
                <c:pt idx="2">
                  <c:v>9.0775503408428906E-3</c:v>
                </c:pt>
                <c:pt idx="3">
                  <c:v>8.5142209847936714E-3</c:v>
                </c:pt>
                <c:pt idx="4">
                  <c:v>8.0126988191340856E-3</c:v>
                </c:pt>
                <c:pt idx="5">
                  <c:v>9.8016894930898907E-3</c:v>
                </c:pt>
                <c:pt idx="6">
                  <c:v>8.2144059832821945E-3</c:v>
                </c:pt>
                <c:pt idx="7">
                  <c:v>8.8792568441410057E-3</c:v>
                </c:pt>
                <c:pt idx="8">
                  <c:v>1.0681884907296704E-2</c:v>
                </c:pt>
                <c:pt idx="9">
                  <c:v>9.1087754239621774E-3</c:v>
                </c:pt>
                <c:pt idx="10">
                  <c:v>9.1087553350635286E-3</c:v>
                </c:pt>
                <c:pt idx="11">
                  <c:v>9.1818197101119839E-3</c:v>
                </c:pt>
                <c:pt idx="12">
                  <c:v>1.0260179624009467E-2</c:v>
                </c:pt>
                <c:pt idx="13">
                  <c:v>8.4237551432387835E-3</c:v>
                </c:pt>
                <c:pt idx="14">
                  <c:v>9.9624152220216776E-3</c:v>
                </c:pt>
                <c:pt idx="15">
                  <c:v>1.2631146709290764E-2</c:v>
                </c:pt>
                <c:pt idx="16">
                  <c:v>9.2647920141077367E-3</c:v>
                </c:pt>
                <c:pt idx="17">
                  <c:v>8.9864934330736931E-3</c:v>
                </c:pt>
                <c:pt idx="18">
                  <c:v>8.522326536685592E-3</c:v>
                </c:pt>
                <c:pt idx="19">
                  <c:v>1.0161133318703221E-2</c:v>
                </c:pt>
                <c:pt idx="20">
                  <c:v>9.8195670106347357E-3</c:v>
                </c:pt>
                <c:pt idx="21">
                  <c:v>8.5409910598582515E-3</c:v>
                </c:pt>
                <c:pt idx="22">
                  <c:v>1.2138482839772681E-2</c:v>
                </c:pt>
                <c:pt idx="23">
                  <c:v>1.1188422152694005E-2</c:v>
                </c:pt>
                <c:pt idx="24">
                  <c:v>1.1258392063382482E-2</c:v>
                </c:pt>
                <c:pt idx="25">
                  <c:v>1.0177603201293359E-2</c:v>
                </c:pt>
                <c:pt idx="26">
                  <c:v>1.417325999281434E-2</c:v>
                </c:pt>
                <c:pt idx="27">
                  <c:v>1.1759509276655511E-2</c:v>
                </c:pt>
                <c:pt idx="28">
                  <c:v>1.2627338553096824E-2</c:v>
                </c:pt>
                <c:pt idx="29">
                  <c:v>1.5177265339709665E-2</c:v>
                </c:pt>
                <c:pt idx="30">
                  <c:v>1.4873423462474136E-2</c:v>
                </c:pt>
                <c:pt idx="31">
                  <c:v>1.2336629514832526E-2</c:v>
                </c:pt>
                <c:pt idx="32">
                  <c:v>1.3473814618076023E-2</c:v>
                </c:pt>
                <c:pt idx="33">
                  <c:v>1.3702146441841527E-2</c:v>
                </c:pt>
                <c:pt idx="34">
                  <c:v>1.4641595087197749E-2</c:v>
                </c:pt>
                <c:pt idx="35">
                  <c:v>1.2525419936211635E-2</c:v>
                </c:pt>
                <c:pt idx="36">
                  <c:v>1.394395733366742E-2</c:v>
                </c:pt>
                <c:pt idx="37">
                  <c:v>1.318003043264495E-2</c:v>
                </c:pt>
                <c:pt idx="38">
                  <c:v>9.795709936311181E-3</c:v>
                </c:pt>
                <c:pt idx="39">
                  <c:v>1.0866573957047643E-2</c:v>
                </c:pt>
                <c:pt idx="40">
                  <c:v>1.2779160353745368E-2</c:v>
                </c:pt>
                <c:pt idx="41">
                  <c:v>1.3549791968892496E-2</c:v>
                </c:pt>
                <c:pt idx="42">
                  <c:v>1.4488792218517879E-2</c:v>
                </c:pt>
                <c:pt idx="43">
                  <c:v>1.5314068012875E-2</c:v>
                </c:pt>
                <c:pt idx="44">
                  <c:v>1.3038678376431252E-2</c:v>
                </c:pt>
                <c:pt idx="45">
                  <c:v>1.3848690926508244E-2</c:v>
                </c:pt>
                <c:pt idx="46">
                  <c:v>1.4788018312722756E-2</c:v>
                </c:pt>
                <c:pt idx="47">
                  <c:v>1.346207232915507E-2</c:v>
                </c:pt>
                <c:pt idx="48">
                  <c:v>1.4999506504812087E-2</c:v>
                </c:pt>
                <c:pt idx="49">
                  <c:v>1.4231809401038199E-2</c:v>
                </c:pt>
                <c:pt idx="50">
                  <c:v>1.7934224229109053E-2</c:v>
                </c:pt>
                <c:pt idx="51">
                  <c:v>1.6906779851036339E-2</c:v>
                </c:pt>
                <c:pt idx="52">
                  <c:v>1.8109158879889575E-2</c:v>
                </c:pt>
                <c:pt idx="53">
                  <c:v>1.5312092485923086E-2</c:v>
                </c:pt>
                <c:pt idx="54">
                  <c:v>1.3726629175244805E-2</c:v>
                </c:pt>
                <c:pt idx="55">
                  <c:v>1.6516259851758554E-2</c:v>
                </c:pt>
                <c:pt idx="56">
                  <c:v>1.627957709632432E-2</c:v>
                </c:pt>
                <c:pt idx="57">
                  <c:v>1.5275365152750912E-2</c:v>
                </c:pt>
                <c:pt idx="58">
                  <c:v>1.296203122526584E-2</c:v>
                </c:pt>
                <c:pt idx="59">
                  <c:v>1.4266522507767774E-2</c:v>
                </c:pt>
                <c:pt idx="60">
                  <c:v>1.2914617581593039E-2</c:v>
                </c:pt>
              </c:numCache>
            </c:numRef>
          </c:val>
          <c:smooth val="0"/>
          <c:extLst>
            <c:ext xmlns:c16="http://schemas.microsoft.com/office/drawing/2014/chart" uri="{C3380CC4-5D6E-409C-BE32-E72D297353CC}">
              <c16:uniqueId val="{0000002E-1707-44C9-8968-98A8ED4FACF1}"/>
            </c:ext>
          </c:extLst>
        </c:ser>
        <c:ser>
          <c:idx val="47"/>
          <c:order val="47"/>
          <c:spPr>
            <a:ln w="28575" cap="rnd">
              <a:solidFill>
                <a:schemeClr val="accent6">
                  <a:lumMod val="70000"/>
                </a:schemeClr>
              </a:solidFill>
              <a:round/>
            </a:ln>
            <a:effectLst/>
          </c:spPr>
          <c:marker>
            <c:symbol val="none"/>
          </c:marker>
          <c:val>
            <c:numRef>
              <c:f>simulations!$AX$14:$AX$74</c:f>
              <c:numCache>
                <c:formatCode>General</c:formatCode>
                <c:ptCount val="61"/>
                <c:pt idx="0">
                  <c:v>5.8729534028240469E-3</c:v>
                </c:pt>
                <c:pt idx="1">
                  <c:v>4.2855477651889675E-3</c:v>
                </c:pt>
                <c:pt idx="2">
                  <c:v>6.4346841556388746E-3</c:v>
                </c:pt>
                <c:pt idx="3">
                  <c:v>8.1100687452710825E-3</c:v>
                </c:pt>
                <c:pt idx="4">
                  <c:v>1.0327322136900395E-2</c:v>
                </c:pt>
                <c:pt idx="5">
                  <c:v>1.2889341678564993E-2</c:v>
                </c:pt>
                <c:pt idx="6">
                  <c:v>9.510529915630301E-3</c:v>
                </c:pt>
                <c:pt idx="7">
                  <c:v>8.5106609930143632E-3</c:v>
                </c:pt>
                <c:pt idx="8">
                  <c:v>9.9257807767498991E-3</c:v>
                </c:pt>
                <c:pt idx="9">
                  <c:v>8.1719905601028882E-3</c:v>
                </c:pt>
                <c:pt idx="10">
                  <c:v>7.9275131336233855E-3</c:v>
                </c:pt>
                <c:pt idx="11">
                  <c:v>9.2203495731953446E-3</c:v>
                </c:pt>
                <c:pt idx="12">
                  <c:v>9.6292276160162282E-3</c:v>
                </c:pt>
                <c:pt idx="13">
                  <c:v>1.0969677058102912E-2</c:v>
                </c:pt>
                <c:pt idx="14">
                  <c:v>8.8836121885834674E-3</c:v>
                </c:pt>
                <c:pt idx="15">
                  <c:v>9.9900752517776137E-3</c:v>
                </c:pt>
                <c:pt idx="16">
                  <c:v>8.7457223552498929E-3</c:v>
                </c:pt>
                <c:pt idx="17">
                  <c:v>9.45224868600077E-3</c:v>
                </c:pt>
                <c:pt idx="18">
                  <c:v>9.3505099638320679E-3</c:v>
                </c:pt>
                <c:pt idx="19">
                  <c:v>1.0216173866928446E-2</c:v>
                </c:pt>
                <c:pt idx="20">
                  <c:v>8.3144196190864193E-3</c:v>
                </c:pt>
                <c:pt idx="21">
                  <c:v>8.5126211796025791E-3</c:v>
                </c:pt>
                <c:pt idx="22">
                  <c:v>1.2223105038108788E-2</c:v>
                </c:pt>
                <c:pt idx="23">
                  <c:v>1.1202375833847731E-2</c:v>
                </c:pt>
                <c:pt idx="24">
                  <c:v>1.083492421997917E-2</c:v>
                </c:pt>
                <c:pt idx="25">
                  <c:v>1.0890755723402607E-2</c:v>
                </c:pt>
                <c:pt idx="26">
                  <c:v>1.4245018347002442E-2</c:v>
                </c:pt>
                <c:pt idx="27">
                  <c:v>1.2861355681332062E-2</c:v>
                </c:pt>
                <c:pt idx="28">
                  <c:v>1.2759326909030555E-2</c:v>
                </c:pt>
                <c:pt idx="29">
                  <c:v>1.1462310436650813E-2</c:v>
                </c:pt>
                <c:pt idx="30">
                  <c:v>1.5172342101141125E-2</c:v>
                </c:pt>
                <c:pt idx="31">
                  <c:v>1.270521814475415E-2</c:v>
                </c:pt>
                <c:pt idx="32">
                  <c:v>1.4130133223562571E-2</c:v>
                </c:pt>
                <c:pt idx="33">
                  <c:v>9.9142601740251982E-3</c:v>
                </c:pt>
                <c:pt idx="34">
                  <c:v>1.4233712627096346E-2</c:v>
                </c:pt>
                <c:pt idx="35">
                  <c:v>1.4130099887862501E-2</c:v>
                </c:pt>
                <c:pt idx="36">
                  <c:v>1.3358903278908289E-2</c:v>
                </c:pt>
                <c:pt idx="37">
                  <c:v>1.2037952964995168E-2</c:v>
                </c:pt>
                <c:pt idx="38">
                  <c:v>1.1798515137255361E-2</c:v>
                </c:pt>
                <c:pt idx="39">
                  <c:v>1.3074986063230298E-2</c:v>
                </c:pt>
                <c:pt idx="40">
                  <c:v>1.3731879685647163E-2</c:v>
                </c:pt>
                <c:pt idx="41">
                  <c:v>1.322106056252657E-2</c:v>
                </c:pt>
                <c:pt idx="42">
                  <c:v>1.462014302840451E-2</c:v>
                </c:pt>
                <c:pt idx="43">
                  <c:v>1.2076589535286262E-2</c:v>
                </c:pt>
                <c:pt idx="44">
                  <c:v>1.20397910195724E-2</c:v>
                </c:pt>
                <c:pt idx="45">
                  <c:v>1.4177288366019747E-2</c:v>
                </c:pt>
                <c:pt idx="46">
                  <c:v>1.3837240329754717E-2</c:v>
                </c:pt>
                <c:pt idx="47">
                  <c:v>1.4063205203444593E-2</c:v>
                </c:pt>
                <c:pt idx="48">
                  <c:v>1.5658022751335234E-2</c:v>
                </c:pt>
                <c:pt idx="49">
                  <c:v>1.3432534436791113E-2</c:v>
                </c:pt>
                <c:pt idx="50">
                  <c:v>1.4982219674815689E-2</c:v>
                </c:pt>
                <c:pt idx="51">
                  <c:v>1.7065418554384405E-2</c:v>
                </c:pt>
                <c:pt idx="52">
                  <c:v>1.6589423278029938E-2</c:v>
                </c:pt>
                <c:pt idx="53">
                  <c:v>2.0029566555478183E-2</c:v>
                </c:pt>
                <c:pt idx="54">
                  <c:v>1.5032516519595394E-2</c:v>
                </c:pt>
                <c:pt idx="55">
                  <c:v>1.5392440785612178E-2</c:v>
                </c:pt>
                <c:pt idx="56">
                  <c:v>1.4436522026245327E-2</c:v>
                </c:pt>
                <c:pt idx="57">
                  <c:v>1.4376326388921036E-2</c:v>
                </c:pt>
                <c:pt idx="58">
                  <c:v>1.2763142863001358E-2</c:v>
                </c:pt>
                <c:pt idx="59">
                  <c:v>1.3119861093816706E-2</c:v>
                </c:pt>
                <c:pt idx="60">
                  <c:v>1.6077698012665523E-2</c:v>
                </c:pt>
              </c:numCache>
            </c:numRef>
          </c:val>
          <c:smooth val="0"/>
          <c:extLst>
            <c:ext xmlns:c16="http://schemas.microsoft.com/office/drawing/2014/chart" uri="{C3380CC4-5D6E-409C-BE32-E72D297353CC}">
              <c16:uniqueId val="{0000002F-1707-44C9-8968-98A8ED4FACF1}"/>
            </c:ext>
          </c:extLst>
        </c:ser>
        <c:ser>
          <c:idx val="48"/>
          <c:order val="48"/>
          <c:spPr>
            <a:ln w="28575" cap="rnd">
              <a:solidFill>
                <a:schemeClr val="accent1">
                  <a:lumMod val="50000"/>
                  <a:lumOff val="50000"/>
                </a:schemeClr>
              </a:solidFill>
              <a:round/>
            </a:ln>
            <a:effectLst/>
          </c:spPr>
          <c:marker>
            <c:symbol val="none"/>
          </c:marker>
          <c:val>
            <c:numRef>
              <c:f>simulations!$AY$14:$AY$74</c:f>
              <c:numCache>
                <c:formatCode>General</c:formatCode>
                <c:ptCount val="61"/>
                <c:pt idx="0">
                  <c:v>5.8729534028240469E-3</c:v>
                </c:pt>
                <c:pt idx="1">
                  <c:v>7.3556218819748019E-3</c:v>
                </c:pt>
                <c:pt idx="2">
                  <c:v>7.2924567949228108E-3</c:v>
                </c:pt>
                <c:pt idx="3">
                  <c:v>9.2571483389730647E-3</c:v>
                </c:pt>
                <c:pt idx="4">
                  <c:v>8.1909541299878038E-3</c:v>
                </c:pt>
                <c:pt idx="5">
                  <c:v>1.0957592882173111E-2</c:v>
                </c:pt>
                <c:pt idx="6">
                  <c:v>8.6740777506650289E-3</c:v>
                </c:pt>
                <c:pt idx="7">
                  <c:v>8.4786208946390114E-3</c:v>
                </c:pt>
                <c:pt idx="8">
                  <c:v>7.3046086351946796E-3</c:v>
                </c:pt>
                <c:pt idx="9">
                  <c:v>8.8777793985692129E-3</c:v>
                </c:pt>
                <c:pt idx="10">
                  <c:v>1.219531001258712E-2</c:v>
                </c:pt>
                <c:pt idx="11">
                  <c:v>8.4091872900281354E-3</c:v>
                </c:pt>
                <c:pt idx="12">
                  <c:v>1.2615455387624047E-2</c:v>
                </c:pt>
                <c:pt idx="13">
                  <c:v>9.5863585904899934E-3</c:v>
                </c:pt>
                <c:pt idx="14">
                  <c:v>1.2014909013971741E-2</c:v>
                </c:pt>
                <c:pt idx="15">
                  <c:v>1.0201314252241567E-2</c:v>
                </c:pt>
                <c:pt idx="16">
                  <c:v>1.0944866753605181E-2</c:v>
                </c:pt>
                <c:pt idx="17">
                  <c:v>9.454914482377598E-3</c:v>
                </c:pt>
                <c:pt idx="18">
                  <c:v>9.167175447233793E-3</c:v>
                </c:pt>
                <c:pt idx="19">
                  <c:v>9.6891248956424512E-3</c:v>
                </c:pt>
                <c:pt idx="20">
                  <c:v>7.7761104938232385E-3</c:v>
                </c:pt>
                <c:pt idx="21">
                  <c:v>8.957582063246209E-3</c:v>
                </c:pt>
                <c:pt idx="22">
                  <c:v>9.528395739007824E-3</c:v>
                </c:pt>
                <c:pt idx="23">
                  <c:v>9.4872886004061484E-3</c:v>
                </c:pt>
                <c:pt idx="24">
                  <c:v>1.1118404431344552E-2</c:v>
                </c:pt>
                <c:pt idx="25">
                  <c:v>1.0870695653351529E-2</c:v>
                </c:pt>
                <c:pt idx="26">
                  <c:v>1.161511744178647E-2</c:v>
                </c:pt>
                <c:pt idx="27">
                  <c:v>1.0567650239662751E-2</c:v>
                </c:pt>
                <c:pt idx="28">
                  <c:v>1.1173316796436929E-2</c:v>
                </c:pt>
                <c:pt idx="29">
                  <c:v>1.3490044257317774E-2</c:v>
                </c:pt>
                <c:pt idx="30">
                  <c:v>1.293135397760427E-2</c:v>
                </c:pt>
                <c:pt idx="31">
                  <c:v>1.1973387617457504E-2</c:v>
                </c:pt>
                <c:pt idx="32">
                  <c:v>1.326746572119235E-2</c:v>
                </c:pt>
                <c:pt idx="33">
                  <c:v>1.2906611742270422E-2</c:v>
                </c:pt>
                <c:pt idx="34">
                  <c:v>1.2018835449860078E-2</c:v>
                </c:pt>
                <c:pt idx="35">
                  <c:v>1.3694765262640043E-2</c:v>
                </c:pt>
                <c:pt idx="36">
                  <c:v>1.2164652920085263E-2</c:v>
                </c:pt>
                <c:pt idx="37">
                  <c:v>1.2494781776303593E-2</c:v>
                </c:pt>
                <c:pt idx="38">
                  <c:v>1.1848335716387428E-2</c:v>
                </c:pt>
                <c:pt idx="39">
                  <c:v>1.0598194704101845E-2</c:v>
                </c:pt>
                <c:pt idx="40">
                  <c:v>1.249510168837845E-2</c:v>
                </c:pt>
                <c:pt idx="41">
                  <c:v>1.619721287551909E-2</c:v>
                </c:pt>
                <c:pt idx="42">
                  <c:v>1.3644161858923465E-2</c:v>
                </c:pt>
                <c:pt idx="43">
                  <c:v>1.4946175143593534E-2</c:v>
                </c:pt>
                <c:pt idx="44">
                  <c:v>1.330477384545329E-2</c:v>
                </c:pt>
                <c:pt idx="45">
                  <c:v>1.2236114858285437E-2</c:v>
                </c:pt>
                <c:pt idx="46">
                  <c:v>1.3338821387022705E-2</c:v>
                </c:pt>
                <c:pt idx="47">
                  <c:v>1.4401740496500169E-2</c:v>
                </c:pt>
                <c:pt idx="48">
                  <c:v>1.3666131208148269E-2</c:v>
                </c:pt>
                <c:pt idx="49">
                  <c:v>1.4398003013300856E-2</c:v>
                </c:pt>
                <c:pt idx="50">
                  <c:v>1.7175939304021798E-2</c:v>
                </c:pt>
                <c:pt idx="51">
                  <c:v>1.5777332160299189E-2</c:v>
                </c:pt>
                <c:pt idx="52">
                  <c:v>1.6796592128136164E-2</c:v>
                </c:pt>
                <c:pt idx="53">
                  <c:v>1.5672555697899132E-2</c:v>
                </c:pt>
                <c:pt idx="54">
                  <c:v>1.4286196286843883E-2</c:v>
                </c:pt>
                <c:pt idx="55">
                  <c:v>1.661462151479175E-2</c:v>
                </c:pt>
                <c:pt idx="56">
                  <c:v>1.7665824324228228E-2</c:v>
                </c:pt>
                <c:pt idx="57">
                  <c:v>1.4773798419023799E-2</c:v>
                </c:pt>
                <c:pt idx="58">
                  <c:v>1.3068980201832257E-2</c:v>
                </c:pt>
                <c:pt idx="59">
                  <c:v>1.2218070768737726E-2</c:v>
                </c:pt>
                <c:pt idx="60">
                  <c:v>1.5154228793456676E-2</c:v>
                </c:pt>
              </c:numCache>
            </c:numRef>
          </c:val>
          <c:smooth val="0"/>
          <c:extLst>
            <c:ext xmlns:c16="http://schemas.microsoft.com/office/drawing/2014/chart" uri="{C3380CC4-5D6E-409C-BE32-E72D297353CC}">
              <c16:uniqueId val="{00000030-1707-44C9-8968-98A8ED4FACF1}"/>
            </c:ext>
          </c:extLst>
        </c:ser>
        <c:ser>
          <c:idx val="49"/>
          <c:order val="49"/>
          <c:spPr>
            <a:ln w="28575" cap="rnd">
              <a:solidFill>
                <a:schemeClr val="accent2">
                  <a:lumMod val="50000"/>
                  <a:lumOff val="50000"/>
                </a:schemeClr>
              </a:solidFill>
              <a:round/>
            </a:ln>
            <a:effectLst/>
          </c:spPr>
          <c:marker>
            <c:symbol val="none"/>
          </c:marker>
          <c:val>
            <c:numRef>
              <c:f>simulations!$AZ$14:$AZ$74</c:f>
              <c:numCache>
                <c:formatCode>General</c:formatCode>
                <c:ptCount val="61"/>
                <c:pt idx="0">
                  <c:v>5.8729534028240469E-3</c:v>
                </c:pt>
                <c:pt idx="1">
                  <c:v>5.0975690715303655E-3</c:v>
                </c:pt>
                <c:pt idx="2">
                  <c:v>7.2415596235791508E-3</c:v>
                </c:pt>
                <c:pt idx="3">
                  <c:v>8.2318875586147467E-3</c:v>
                </c:pt>
                <c:pt idx="4">
                  <c:v>7.9988878563072158E-3</c:v>
                </c:pt>
                <c:pt idx="5">
                  <c:v>9.447407807947783E-3</c:v>
                </c:pt>
                <c:pt idx="6">
                  <c:v>8.0464474895964137E-3</c:v>
                </c:pt>
                <c:pt idx="7">
                  <c:v>8.8202836728796807E-3</c:v>
                </c:pt>
                <c:pt idx="8">
                  <c:v>9.7834724415626351E-3</c:v>
                </c:pt>
                <c:pt idx="9">
                  <c:v>9.8000756040867824E-3</c:v>
                </c:pt>
                <c:pt idx="10">
                  <c:v>9.9366176288970924E-3</c:v>
                </c:pt>
                <c:pt idx="11">
                  <c:v>1.0150022237245322E-2</c:v>
                </c:pt>
                <c:pt idx="12">
                  <c:v>9.6216777740222616E-3</c:v>
                </c:pt>
                <c:pt idx="13">
                  <c:v>1.0029149433793834E-2</c:v>
                </c:pt>
                <c:pt idx="14">
                  <c:v>1.19451548274279E-2</c:v>
                </c:pt>
                <c:pt idx="15">
                  <c:v>1.0087518468023679E-2</c:v>
                </c:pt>
                <c:pt idx="16">
                  <c:v>8.8595846022544011E-3</c:v>
                </c:pt>
                <c:pt idx="17">
                  <c:v>1.117817542352057E-2</c:v>
                </c:pt>
                <c:pt idx="18">
                  <c:v>9.9668517778949625E-3</c:v>
                </c:pt>
                <c:pt idx="19">
                  <c:v>9.8738699729852188E-3</c:v>
                </c:pt>
                <c:pt idx="20">
                  <c:v>7.6750767894197686E-3</c:v>
                </c:pt>
                <c:pt idx="21">
                  <c:v>1.0462104950495432E-2</c:v>
                </c:pt>
                <c:pt idx="22">
                  <c:v>1.064468944263605E-2</c:v>
                </c:pt>
                <c:pt idx="23">
                  <c:v>1.0169544631802441E-2</c:v>
                </c:pt>
                <c:pt idx="24">
                  <c:v>8.7086365301111794E-3</c:v>
                </c:pt>
                <c:pt idx="25">
                  <c:v>1.1370079768025803E-2</c:v>
                </c:pt>
                <c:pt idx="26">
                  <c:v>1.0785849887372519E-2</c:v>
                </c:pt>
                <c:pt idx="27">
                  <c:v>1.2606876791606613E-2</c:v>
                </c:pt>
                <c:pt idx="28">
                  <c:v>1.6524425587070873E-2</c:v>
                </c:pt>
                <c:pt idx="29">
                  <c:v>1.4451618992496746E-2</c:v>
                </c:pt>
                <c:pt idx="30">
                  <c:v>1.4645490986637182E-2</c:v>
                </c:pt>
                <c:pt idx="31">
                  <c:v>1.6483550260168265E-2</c:v>
                </c:pt>
                <c:pt idx="32">
                  <c:v>1.0993626248212644E-2</c:v>
                </c:pt>
                <c:pt idx="33">
                  <c:v>1.1861994894460194E-2</c:v>
                </c:pt>
                <c:pt idx="34">
                  <c:v>1.3428897606905618E-2</c:v>
                </c:pt>
                <c:pt idx="35">
                  <c:v>1.513493626182443E-2</c:v>
                </c:pt>
                <c:pt idx="36">
                  <c:v>1.3927549041419733E-2</c:v>
                </c:pt>
                <c:pt idx="37">
                  <c:v>1.1150967888464678E-2</c:v>
                </c:pt>
                <c:pt idx="38">
                  <c:v>1.2206986277840389E-2</c:v>
                </c:pt>
                <c:pt idx="39">
                  <c:v>1.1393456988876113E-2</c:v>
                </c:pt>
                <c:pt idx="40">
                  <c:v>1.1429763997757176E-2</c:v>
                </c:pt>
                <c:pt idx="41">
                  <c:v>1.3612631120134519E-2</c:v>
                </c:pt>
                <c:pt idx="42">
                  <c:v>1.338475656922831E-2</c:v>
                </c:pt>
                <c:pt idx="43">
                  <c:v>1.3997837330944838E-2</c:v>
                </c:pt>
                <c:pt idx="44">
                  <c:v>1.3364228332973118E-2</c:v>
                </c:pt>
                <c:pt idx="45">
                  <c:v>1.3417976786872473E-2</c:v>
                </c:pt>
                <c:pt idx="46">
                  <c:v>1.4476633721793612E-2</c:v>
                </c:pt>
                <c:pt idx="47">
                  <c:v>1.4281149862076294E-2</c:v>
                </c:pt>
                <c:pt idx="48">
                  <c:v>1.5024733863044492E-2</c:v>
                </c:pt>
                <c:pt idx="49">
                  <c:v>1.4562311082996299E-2</c:v>
                </c:pt>
                <c:pt idx="50">
                  <c:v>1.7164312124430602E-2</c:v>
                </c:pt>
                <c:pt idx="51">
                  <c:v>1.5556653845949909E-2</c:v>
                </c:pt>
                <c:pt idx="52">
                  <c:v>1.4243224673462868E-2</c:v>
                </c:pt>
                <c:pt idx="53">
                  <c:v>1.7465149848106865E-2</c:v>
                </c:pt>
                <c:pt idx="54">
                  <c:v>1.569208455515584E-2</c:v>
                </c:pt>
                <c:pt idx="55">
                  <c:v>1.6631970914731006E-2</c:v>
                </c:pt>
                <c:pt idx="56">
                  <c:v>1.3073830942229749E-2</c:v>
                </c:pt>
                <c:pt idx="57">
                  <c:v>1.3544753423455414E-2</c:v>
                </c:pt>
                <c:pt idx="58">
                  <c:v>1.5614843005272005E-2</c:v>
                </c:pt>
                <c:pt idx="59">
                  <c:v>1.1806199359437898E-2</c:v>
                </c:pt>
                <c:pt idx="60">
                  <c:v>1.4244245929756243E-2</c:v>
                </c:pt>
              </c:numCache>
            </c:numRef>
          </c:val>
          <c:smooth val="0"/>
          <c:extLst>
            <c:ext xmlns:c16="http://schemas.microsoft.com/office/drawing/2014/chart" uri="{C3380CC4-5D6E-409C-BE32-E72D297353CC}">
              <c16:uniqueId val="{00000031-1707-44C9-8968-98A8ED4FACF1}"/>
            </c:ext>
          </c:extLst>
        </c:ser>
        <c:ser>
          <c:idx val="50"/>
          <c:order val="50"/>
          <c:spPr>
            <a:ln w="28575" cap="rnd">
              <a:solidFill>
                <a:schemeClr val="accent3">
                  <a:lumMod val="50000"/>
                  <a:lumOff val="50000"/>
                </a:schemeClr>
              </a:solidFill>
              <a:round/>
            </a:ln>
            <a:effectLst/>
          </c:spPr>
          <c:marker>
            <c:symbol val="none"/>
          </c:marker>
          <c:val>
            <c:numRef>
              <c:f>simulations!$BA$14:$BA$74</c:f>
              <c:numCache>
                <c:formatCode>General</c:formatCode>
                <c:ptCount val="61"/>
                <c:pt idx="0">
                  <c:v>5.8729534028240469E-3</c:v>
                </c:pt>
                <c:pt idx="1">
                  <c:v>6.3208395923154241E-3</c:v>
                </c:pt>
                <c:pt idx="2">
                  <c:v>7.8247677832404289E-3</c:v>
                </c:pt>
                <c:pt idx="3">
                  <c:v>7.2727232602153198E-3</c:v>
                </c:pt>
                <c:pt idx="4">
                  <c:v>8.7953322098845484E-3</c:v>
                </c:pt>
                <c:pt idx="5">
                  <c:v>7.4668885792902977E-3</c:v>
                </c:pt>
                <c:pt idx="6">
                  <c:v>9.6594425272183027E-3</c:v>
                </c:pt>
                <c:pt idx="7">
                  <c:v>7.521052179587269E-3</c:v>
                </c:pt>
                <c:pt idx="8">
                  <c:v>7.9438650457268369E-3</c:v>
                </c:pt>
                <c:pt idx="9">
                  <c:v>8.6834887606220441E-3</c:v>
                </c:pt>
                <c:pt idx="10">
                  <c:v>8.8444770876892898E-3</c:v>
                </c:pt>
                <c:pt idx="11">
                  <c:v>9.7850368586420728E-3</c:v>
                </c:pt>
                <c:pt idx="12">
                  <c:v>1.3192000145476529E-2</c:v>
                </c:pt>
                <c:pt idx="13">
                  <c:v>9.7372437868455328E-3</c:v>
                </c:pt>
                <c:pt idx="14">
                  <c:v>9.8970894079105903E-3</c:v>
                </c:pt>
                <c:pt idx="15">
                  <c:v>1.1096141992420684E-2</c:v>
                </c:pt>
                <c:pt idx="16">
                  <c:v>8.7774416940840337E-3</c:v>
                </c:pt>
                <c:pt idx="17">
                  <c:v>8.0816907594555027E-3</c:v>
                </c:pt>
                <c:pt idx="18">
                  <c:v>1.0185260673518579E-2</c:v>
                </c:pt>
                <c:pt idx="19">
                  <c:v>9.2408437140399109E-3</c:v>
                </c:pt>
                <c:pt idx="20">
                  <c:v>8.6879596550772428E-3</c:v>
                </c:pt>
                <c:pt idx="21">
                  <c:v>1.1054435301566204E-2</c:v>
                </c:pt>
                <c:pt idx="22">
                  <c:v>1.07887057782022E-2</c:v>
                </c:pt>
                <c:pt idx="23">
                  <c:v>9.8214070865959013E-3</c:v>
                </c:pt>
                <c:pt idx="24">
                  <c:v>1.1545783551674004E-2</c:v>
                </c:pt>
                <c:pt idx="25">
                  <c:v>9.2100229735281765E-3</c:v>
                </c:pt>
                <c:pt idx="26">
                  <c:v>1.4932794671213334E-2</c:v>
                </c:pt>
                <c:pt idx="27">
                  <c:v>1.1597380565234992E-2</c:v>
                </c:pt>
                <c:pt idx="28">
                  <c:v>1.1242676726350655E-2</c:v>
                </c:pt>
                <c:pt idx="29">
                  <c:v>1.4536515506047445E-2</c:v>
                </c:pt>
                <c:pt idx="30">
                  <c:v>1.3920027516374384E-2</c:v>
                </c:pt>
                <c:pt idx="31">
                  <c:v>1.3333755281089524E-2</c:v>
                </c:pt>
                <c:pt idx="32">
                  <c:v>1.6986956705992824E-2</c:v>
                </c:pt>
                <c:pt idx="33">
                  <c:v>8.5366352029366318E-3</c:v>
                </c:pt>
                <c:pt idx="34">
                  <c:v>1.3764042292534404E-2</c:v>
                </c:pt>
                <c:pt idx="35">
                  <c:v>1.184998529655298E-2</c:v>
                </c:pt>
                <c:pt idx="36">
                  <c:v>1.2643935811971017E-2</c:v>
                </c:pt>
                <c:pt idx="37">
                  <c:v>1.3626076229590075E-2</c:v>
                </c:pt>
                <c:pt idx="38">
                  <c:v>1.065431404155366E-2</c:v>
                </c:pt>
                <c:pt idx="39">
                  <c:v>9.810997612223378E-3</c:v>
                </c:pt>
                <c:pt idx="40">
                  <c:v>1.3272161906218518E-2</c:v>
                </c:pt>
                <c:pt idx="41">
                  <c:v>1.3056606554798664E-2</c:v>
                </c:pt>
                <c:pt idx="42">
                  <c:v>1.5416110661661844E-2</c:v>
                </c:pt>
                <c:pt idx="43">
                  <c:v>1.3856420671810718E-2</c:v>
                </c:pt>
                <c:pt idx="44">
                  <c:v>1.4273994992531798E-2</c:v>
                </c:pt>
                <c:pt idx="45">
                  <c:v>1.4705367158565142E-2</c:v>
                </c:pt>
                <c:pt idx="46">
                  <c:v>1.4483747276419956E-2</c:v>
                </c:pt>
                <c:pt idx="47">
                  <c:v>1.5690716488062143E-2</c:v>
                </c:pt>
                <c:pt idx="48">
                  <c:v>1.0938646310595582E-2</c:v>
                </c:pt>
                <c:pt idx="49">
                  <c:v>1.4435568792066863E-2</c:v>
                </c:pt>
                <c:pt idx="50">
                  <c:v>1.7123683358775788E-2</c:v>
                </c:pt>
                <c:pt idx="51">
                  <c:v>1.624541608102131E-2</c:v>
                </c:pt>
                <c:pt idx="52">
                  <c:v>1.8554380910568158E-2</c:v>
                </c:pt>
                <c:pt idx="53">
                  <c:v>1.6385514887484239E-2</c:v>
                </c:pt>
                <c:pt idx="54">
                  <c:v>1.5947152384414714E-2</c:v>
                </c:pt>
                <c:pt idx="55">
                  <c:v>1.5631835230256644E-2</c:v>
                </c:pt>
                <c:pt idx="56">
                  <c:v>1.3803916923681332E-2</c:v>
                </c:pt>
                <c:pt idx="57">
                  <c:v>1.2573458915158344E-2</c:v>
                </c:pt>
                <c:pt idx="58">
                  <c:v>1.5442884952484151E-2</c:v>
                </c:pt>
                <c:pt idx="59">
                  <c:v>1.4143014454919733E-2</c:v>
                </c:pt>
                <c:pt idx="60">
                  <c:v>1.5593147228176427E-2</c:v>
                </c:pt>
              </c:numCache>
            </c:numRef>
          </c:val>
          <c:smooth val="0"/>
          <c:extLst>
            <c:ext xmlns:c16="http://schemas.microsoft.com/office/drawing/2014/chart" uri="{C3380CC4-5D6E-409C-BE32-E72D297353CC}">
              <c16:uniqueId val="{00000032-1707-44C9-8968-98A8ED4FACF1}"/>
            </c:ext>
          </c:extLst>
        </c:ser>
        <c:ser>
          <c:idx val="51"/>
          <c:order val="51"/>
          <c:spPr>
            <a:ln w="28575" cap="rnd">
              <a:solidFill>
                <a:schemeClr val="accent4">
                  <a:lumMod val="50000"/>
                  <a:lumOff val="50000"/>
                </a:schemeClr>
              </a:solidFill>
              <a:round/>
            </a:ln>
            <a:effectLst/>
          </c:spPr>
          <c:marker>
            <c:symbol val="none"/>
          </c:marker>
          <c:val>
            <c:numRef>
              <c:f>simulations!$BB$14:$BB$74</c:f>
              <c:numCache>
                <c:formatCode>General</c:formatCode>
                <c:ptCount val="61"/>
                <c:pt idx="0">
                  <c:v>5.8729534028240469E-3</c:v>
                </c:pt>
                <c:pt idx="1">
                  <c:v>6.5481552210118459E-3</c:v>
                </c:pt>
                <c:pt idx="2">
                  <c:v>8.6943695721058353E-3</c:v>
                </c:pt>
                <c:pt idx="3">
                  <c:v>9.117269923258866E-3</c:v>
                </c:pt>
                <c:pt idx="4">
                  <c:v>1.013253125965174E-2</c:v>
                </c:pt>
                <c:pt idx="5">
                  <c:v>1.1909325097808145E-2</c:v>
                </c:pt>
                <c:pt idx="6">
                  <c:v>1.0265708831910194E-2</c:v>
                </c:pt>
                <c:pt idx="7">
                  <c:v>8.5484846294603244E-3</c:v>
                </c:pt>
                <c:pt idx="8">
                  <c:v>7.8938863422146083E-3</c:v>
                </c:pt>
                <c:pt idx="9">
                  <c:v>9.8268905459326737E-3</c:v>
                </c:pt>
                <c:pt idx="10">
                  <c:v>9.2298285423053506E-3</c:v>
                </c:pt>
                <c:pt idx="11">
                  <c:v>9.9528903355120928E-3</c:v>
                </c:pt>
                <c:pt idx="12">
                  <c:v>1.1959946814362833E-2</c:v>
                </c:pt>
                <c:pt idx="13">
                  <c:v>1.0721023757397679E-2</c:v>
                </c:pt>
                <c:pt idx="14">
                  <c:v>9.9553227962849034E-3</c:v>
                </c:pt>
                <c:pt idx="15">
                  <c:v>1.1812732131448841E-2</c:v>
                </c:pt>
                <c:pt idx="16">
                  <c:v>1.0250131944674579E-2</c:v>
                </c:pt>
                <c:pt idx="17">
                  <c:v>9.9316244137052437E-3</c:v>
                </c:pt>
                <c:pt idx="18">
                  <c:v>7.8588005156332505E-3</c:v>
                </c:pt>
                <c:pt idx="19">
                  <c:v>9.6035384671922241E-3</c:v>
                </c:pt>
                <c:pt idx="20">
                  <c:v>8.0196911272986497E-3</c:v>
                </c:pt>
                <c:pt idx="21">
                  <c:v>7.0100531785102348E-3</c:v>
                </c:pt>
                <c:pt idx="22">
                  <c:v>1.1229360889150155E-2</c:v>
                </c:pt>
                <c:pt idx="23">
                  <c:v>9.1711409851526673E-3</c:v>
                </c:pt>
                <c:pt idx="24">
                  <c:v>8.5702479501812163E-3</c:v>
                </c:pt>
                <c:pt idx="25">
                  <c:v>1.1995063553354226E-2</c:v>
                </c:pt>
                <c:pt idx="26">
                  <c:v>1.2443535420202647E-2</c:v>
                </c:pt>
                <c:pt idx="27">
                  <c:v>1.2267328766441345E-2</c:v>
                </c:pt>
                <c:pt idx="28">
                  <c:v>1.1352859822768638E-2</c:v>
                </c:pt>
                <c:pt idx="29">
                  <c:v>1.3210158312709415E-2</c:v>
                </c:pt>
                <c:pt idx="30">
                  <c:v>1.5083545743371752E-2</c:v>
                </c:pt>
                <c:pt idx="31">
                  <c:v>1.3271838248030866E-2</c:v>
                </c:pt>
                <c:pt idx="32">
                  <c:v>1.3915371851483699E-2</c:v>
                </c:pt>
                <c:pt idx="33">
                  <c:v>1.1871558096978329E-2</c:v>
                </c:pt>
                <c:pt idx="34">
                  <c:v>1.2144015969050856E-2</c:v>
                </c:pt>
                <c:pt idx="35">
                  <c:v>1.2858642000229967E-2</c:v>
                </c:pt>
                <c:pt idx="36">
                  <c:v>1.531244825818379E-2</c:v>
                </c:pt>
                <c:pt idx="37">
                  <c:v>1.4694699127375218E-2</c:v>
                </c:pt>
                <c:pt idx="38">
                  <c:v>1.3564137145471009E-2</c:v>
                </c:pt>
                <c:pt idx="39">
                  <c:v>1.1308684442102986E-2</c:v>
                </c:pt>
                <c:pt idx="40">
                  <c:v>1.1923782166019479E-2</c:v>
                </c:pt>
                <c:pt idx="41">
                  <c:v>1.2035282782215821E-2</c:v>
                </c:pt>
                <c:pt idx="42">
                  <c:v>1.3117309292694753E-2</c:v>
                </c:pt>
                <c:pt idx="43">
                  <c:v>1.2482154800318281E-2</c:v>
                </c:pt>
                <c:pt idx="44">
                  <c:v>1.3483435547239533E-2</c:v>
                </c:pt>
                <c:pt idx="45">
                  <c:v>1.5412598893751198E-2</c:v>
                </c:pt>
                <c:pt idx="46">
                  <c:v>1.4457650968067516E-2</c:v>
                </c:pt>
                <c:pt idx="47">
                  <c:v>1.52138773406949E-2</c:v>
                </c:pt>
                <c:pt idx="48">
                  <c:v>1.5614787174617808E-2</c:v>
                </c:pt>
                <c:pt idx="49">
                  <c:v>1.7168581501186209E-2</c:v>
                </c:pt>
                <c:pt idx="50">
                  <c:v>1.756843430781737E-2</c:v>
                </c:pt>
                <c:pt idx="51">
                  <c:v>1.7648932943638698E-2</c:v>
                </c:pt>
                <c:pt idx="52">
                  <c:v>1.4494009594752577E-2</c:v>
                </c:pt>
                <c:pt idx="53">
                  <c:v>1.7094251887515909E-2</c:v>
                </c:pt>
                <c:pt idx="54">
                  <c:v>1.5155243527224098E-2</c:v>
                </c:pt>
                <c:pt idx="55">
                  <c:v>1.6326909600378248E-2</c:v>
                </c:pt>
                <c:pt idx="56">
                  <c:v>1.6768416308578549E-2</c:v>
                </c:pt>
                <c:pt idx="57">
                  <c:v>1.4740352733016344E-2</c:v>
                </c:pt>
                <c:pt idx="58">
                  <c:v>1.3607048127641201E-2</c:v>
                </c:pt>
                <c:pt idx="59">
                  <c:v>1.3211052720562989E-2</c:v>
                </c:pt>
                <c:pt idx="60">
                  <c:v>1.3753951266720464E-2</c:v>
                </c:pt>
              </c:numCache>
            </c:numRef>
          </c:val>
          <c:smooth val="0"/>
          <c:extLst>
            <c:ext xmlns:c16="http://schemas.microsoft.com/office/drawing/2014/chart" uri="{C3380CC4-5D6E-409C-BE32-E72D297353CC}">
              <c16:uniqueId val="{00000033-1707-44C9-8968-98A8ED4FACF1}"/>
            </c:ext>
          </c:extLst>
        </c:ser>
        <c:ser>
          <c:idx val="52"/>
          <c:order val="52"/>
          <c:spPr>
            <a:ln w="28575" cap="rnd">
              <a:solidFill>
                <a:schemeClr val="accent5">
                  <a:lumMod val="50000"/>
                  <a:lumOff val="50000"/>
                </a:schemeClr>
              </a:solidFill>
              <a:round/>
            </a:ln>
            <a:effectLst/>
          </c:spPr>
          <c:marker>
            <c:symbol val="none"/>
          </c:marker>
          <c:val>
            <c:numRef>
              <c:f>simulations!$BC$14:$BC$74</c:f>
              <c:numCache>
                <c:formatCode>General</c:formatCode>
                <c:ptCount val="61"/>
                <c:pt idx="0">
                  <c:v>5.8729534028240469E-3</c:v>
                </c:pt>
                <c:pt idx="1">
                  <c:v>7.3408688133130128E-3</c:v>
                </c:pt>
                <c:pt idx="2">
                  <c:v>6.6848179032438374E-3</c:v>
                </c:pt>
                <c:pt idx="3">
                  <c:v>8.2060143027742234E-3</c:v>
                </c:pt>
                <c:pt idx="4">
                  <c:v>9.2370838886588497E-3</c:v>
                </c:pt>
                <c:pt idx="5">
                  <c:v>1.0956146182415621E-2</c:v>
                </c:pt>
                <c:pt idx="6">
                  <c:v>8.8992825111216898E-3</c:v>
                </c:pt>
                <c:pt idx="7">
                  <c:v>1.0142743832580224E-2</c:v>
                </c:pt>
                <c:pt idx="8">
                  <c:v>9.2596285000242744E-3</c:v>
                </c:pt>
                <c:pt idx="9">
                  <c:v>8.8300008210676056E-3</c:v>
                </c:pt>
                <c:pt idx="10">
                  <c:v>1.0101935312524199E-2</c:v>
                </c:pt>
                <c:pt idx="11">
                  <c:v>9.9871468672756182E-3</c:v>
                </c:pt>
                <c:pt idx="12">
                  <c:v>9.2663306318423108E-3</c:v>
                </c:pt>
                <c:pt idx="13">
                  <c:v>9.2374559748733456E-3</c:v>
                </c:pt>
                <c:pt idx="14">
                  <c:v>1.0908874022346124E-2</c:v>
                </c:pt>
                <c:pt idx="15">
                  <c:v>1.0117212782747919E-2</c:v>
                </c:pt>
                <c:pt idx="16">
                  <c:v>8.8086927404751724E-3</c:v>
                </c:pt>
                <c:pt idx="17">
                  <c:v>9.3859802731191821E-3</c:v>
                </c:pt>
                <c:pt idx="18">
                  <c:v>1.0426476038446443E-2</c:v>
                </c:pt>
                <c:pt idx="19">
                  <c:v>1.0674942685264584E-2</c:v>
                </c:pt>
                <c:pt idx="20">
                  <c:v>9.3252416662704569E-3</c:v>
                </c:pt>
                <c:pt idx="21">
                  <c:v>9.1672802019103876E-3</c:v>
                </c:pt>
                <c:pt idx="22">
                  <c:v>1.0247214079898497E-2</c:v>
                </c:pt>
                <c:pt idx="23">
                  <c:v>1.0716578056597261E-2</c:v>
                </c:pt>
                <c:pt idx="24">
                  <c:v>1.0484807595229507E-2</c:v>
                </c:pt>
                <c:pt idx="25">
                  <c:v>1.1688320629797294E-2</c:v>
                </c:pt>
                <c:pt idx="26">
                  <c:v>1.202901212067178E-2</c:v>
                </c:pt>
                <c:pt idx="27">
                  <c:v>1.2341810389858817E-2</c:v>
                </c:pt>
                <c:pt idx="28">
                  <c:v>1.1839822855585311E-2</c:v>
                </c:pt>
                <c:pt idx="29">
                  <c:v>1.4566649621982545E-2</c:v>
                </c:pt>
                <c:pt idx="30">
                  <c:v>1.4730335010466654E-2</c:v>
                </c:pt>
                <c:pt idx="31">
                  <c:v>1.1727424138946271E-2</c:v>
                </c:pt>
                <c:pt idx="32">
                  <c:v>1.2591943357692615E-2</c:v>
                </c:pt>
                <c:pt idx="33">
                  <c:v>1.1879494569182188E-2</c:v>
                </c:pt>
                <c:pt idx="34">
                  <c:v>1.1574739384525671E-2</c:v>
                </c:pt>
                <c:pt idx="35">
                  <c:v>1.5974756396129674E-2</c:v>
                </c:pt>
                <c:pt idx="36">
                  <c:v>1.3959085722637456E-2</c:v>
                </c:pt>
                <c:pt idx="37">
                  <c:v>1.2272219203398353E-2</c:v>
                </c:pt>
                <c:pt idx="38">
                  <c:v>1.2239902454568668E-2</c:v>
                </c:pt>
                <c:pt idx="39">
                  <c:v>1.1517149121523683E-2</c:v>
                </c:pt>
                <c:pt idx="40">
                  <c:v>1.3409987955478254E-2</c:v>
                </c:pt>
                <c:pt idx="41">
                  <c:v>1.3869429105435914E-2</c:v>
                </c:pt>
                <c:pt idx="42">
                  <c:v>1.3718753810098147E-2</c:v>
                </c:pt>
                <c:pt idx="43">
                  <c:v>1.3171842677521757E-2</c:v>
                </c:pt>
                <c:pt idx="44">
                  <c:v>1.5344523312441783E-2</c:v>
                </c:pt>
                <c:pt idx="45">
                  <c:v>1.3905259748542719E-2</c:v>
                </c:pt>
                <c:pt idx="46">
                  <c:v>1.3794051800629127E-2</c:v>
                </c:pt>
                <c:pt idx="47">
                  <c:v>1.4091749746181886E-2</c:v>
                </c:pt>
                <c:pt idx="48">
                  <c:v>1.1851057241379373E-2</c:v>
                </c:pt>
                <c:pt idx="49">
                  <c:v>1.306733499162218E-2</c:v>
                </c:pt>
                <c:pt idx="50">
                  <c:v>1.6471661564908219E-2</c:v>
                </c:pt>
                <c:pt idx="51">
                  <c:v>1.7482714215756343E-2</c:v>
                </c:pt>
                <c:pt idx="52">
                  <c:v>1.7476505406785078E-2</c:v>
                </c:pt>
                <c:pt idx="53">
                  <c:v>1.7409055320587084E-2</c:v>
                </c:pt>
                <c:pt idx="54">
                  <c:v>1.3993464454990582E-2</c:v>
                </c:pt>
                <c:pt idx="55">
                  <c:v>1.8003644938022825E-2</c:v>
                </c:pt>
                <c:pt idx="56">
                  <c:v>1.6413354449481367E-2</c:v>
                </c:pt>
                <c:pt idx="57">
                  <c:v>1.6476012387622158E-2</c:v>
                </c:pt>
                <c:pt idx="58">
                  <c:v>1.2762743396390408E-2</c:v>
                </c:pt>
                <c:pt idx="59">
                  <c:v>1.5150924892804871E-2</c:v>
                </c:pt>
                <c:pt idx="60">
                  <c:v>1.6257888422621814E-2</c:v>
                </c:pt>
              </c:numCache>
            </c:numRef>
          </c:val>
          <c:smooth val="0"/>
          <c:extLst>
            <c:ext xmlns:c16="http://schemas.microsoft.com/office/drawing/2014/chart" uri="{C3380CC4-5D6E-409C-BE32-E72D297353CC}">
              <c16:uniqueId val="{00000034-1707-44C9-8968-98A8ED4FACF1}"/>
            </c:ext>
          </c:extLst>
        </c:ser>
        <c:ser>
          <c:idx val="53"/>
          <c:order val="53"/>
          <c:spPr>
            <a:ln w="28575" cap="rnd">
              <a:solidFill>
                <a:schemeClr val="accent6">
                  <a:lumMod val="50000"/>
                  <a:lumOff val="50000"/>
                </a:schemeClr>
              </a:solidFill>
              <a:round/>
            </a:ln>
            <a:effectLst/>
          </c:spPr>
          <c:marker>
            <c:symbol val="none"/>
          </c:marker>
          <c:val>
            <c:numRef>
              <c:f>simulations!$BD$14:$BD$74</c:f>
              <c:numCache>
                <c:formatCode>General</c:formatCode>
                <c:ptCount val="61"/>
                <c:pt idx="0">
                  <c:v>5.8729534028240469E-3</c:v>
                </c:pt>
                <c:pt idx="1">
                  <c:v>5.6147290605865572E-3</c:v>
                </c:pt>
                <c:pt idx="2">
                  <c:v>8.1418808258440552E-3</c:v>
                </c:pt>
                <c:pt idx="3">
                  <c:v>8.5710677091723492E-3</c:v>
                </c:pt>
                <c:pt idx="4">
                  <c:v>9.3665408419283096E-3</c:v>
                </c:pt>
                <c:pt idx="5">
                  <c:v>1.1296000840240093E-2</c:v>
                </c:pt>
                <c:pt idx="6">
                  <c:v>8.6960279787896243E-3</c:v>
                </c:pt>
                <c:pt idx="7">
                  <c:v>7.272819534220749E-3</c:v>
                </c:pt>
                <c:pt idx="8">
                  <c:v>9.3112159254675822E-3</c:v>
                </c:pt>
                <c:pt idx="9">
                  <c:v>1.0481300596020015E-2</c:v>
                </c:pt>
                <c:pt idx="10">
                  <c:v>9.0838277770748602E-3</c:v>
                </c:pt>
                <c:pt idx="11">
                  <c:v>9.7497560383779363E-3</c:v>
                </c:pt>
                <c:pt idx="12">
                  <c:v>1.1470249890630502E-2</c:v>
                </c:pt>
                <c:pt idx="13">
                  <c:v>9.3744483834134577E-3</c:v>
                </c:pt>
                <c:pt idx="14">
                  <c:v>1.0081721254984103E-2</c:v>
                </c:pt>
                <c:pt idx="15">
                  <c:v>1.1629082151785619E-2</c:v>
                </c:pt>
                <c:pt idx="16">
                  <c:v>1.0417433820632272E-2</c:v>
                </c:pt>
                <c:pt idx="17">
                  <c:v>7.8511636582853771E-3</c:v>
                </c:pt>
                <c:pt idx="18">
                  <c:v>1.1214432789170468E-2</c:v>
                </c:pt>
                <c:pt idx="19">
                  <c:v>1.2028150488624446E-2</c:v>
                </c:pt>
                <c:pt idx="20">
                  <c:v>8.9728973922786597E-3</c:v>
                </c:pt>
                <c:pt idx="21">
                  <c:v>9.0211077258814058E-3</c:v>
                </c:pt>
                <c:pt idx="22">
                  <c:v>1.1678034583900218E-2</c:v>
                </c:pt>
                <c:pt idx="23">
                  <c:v>1.0830616621029247E-2</c:v>
                </c:pt>
                <c:pt idx="24">
                  <c:v>1.0939145324568226E-2</c:v>
                </c:pt>
                <c:pt idx="25">
                  <c:v>1.2309975069202349E-2</c:v>
                </c:pt>
                <c:pt idx="26">
                  <c:v>1.0456601735146596E-2</c:v>
                </c:pt>
                <c:pt idx="27">
                  <c:v>1.0946155041345839E-2</c:v>
                </c:pt>
                <c:pt idx="28">
                  <c:v>1.3897944450657666E-2</c:v>
                </c:pt>
                <c:pt idx="29">
                  <c:v>1.2627895295822655E-2</c:v>
                </c:pt>
                <c:pt idx="30">
                  <c:v>1.4530025327466101E-2</c:v>
                </c:pt>
                <c:pt idx="31">
                  <c:v>1.5781266031560839E-2</c:v>
                </c:pt>
                <c:pt idx="32">
                  <c:v>1.4566349986908847E-2</c:v>
                </c:pt>
                <c:pt idx="33">
                  <c:v>9.9464399751798202E-3</c:v>
                </c:pt>
                <c:pt idx="34">
                  <c:v>1.3783760908119004E-2</c:v>
                </c:pt>
                <c:pt idx="35">
                  <c:v>1.21603635364665E-2</c:v>
                </c:pt>
                <c:pt idx="36">
                  <c:v>1.1572549718435646E-2</c:v>
                </c:pt>
                <c:pt idx="37">
                  <c:v>1.2148645266326454E-2</c:v>
                </c:pt>
                <c:pt idx="38">
                  <c:v>1.0809968166302317E-2</c:v>
                </c:pt>
                <c:pt idx="39">
                  <c:v>1.0182434265587736E-2</c:v>
                </c:pt>
                <c:pt idx="40">
                  <c:v>1.2456074359144132E-2</c:v>
                </c:pt>
                <c:pt idx="41">
                  <c:v>1.3452419785101402E-2</c:v>
                </c:pt>
                <c:pt idx="42">
                  <c:v>1.3046812801792687E-2</c:v>
                </c:pt>
                <c:pt idx="43">
                  <c:v>1.3740177577132192E-2</c:v>
                </c:pt>
                <c:pt idx="44">
                  <c:v>1.4879735244749238E-2</c:v>
                </c:pt>
                <c:pt idx="45">
                  <c:v>1.3479772091852686E-2</c:v>
                </c:pt>
                <c:pt idx="46">
                  <c:v>1.546264887527727E-2</c:v>
                </c:pt>
                <c:pt idx="47">
                  <c:v>1.6216418795457977E-2</c:v>
                </c:pt>
                <c:pt idx="48">
                  <c:v>1.0540080464415631E-2</c:v>
                </c:pt>
                <c:pt idx="49">
                  <c:v>1.5317974661770125E-2</c:v>
                </c:pt>
                <c:pt idx="50">
                  <c:v>1.9141642214456561E-2</c:v>
                </c:pt>
                <c:pt idx="51">
                  <c:v>1.4129902437386245E-2</c:v>
                </c:pt>
                <c:pt idx="52">
                  <c:v>1.9057792393591167E-2</c:v>
                </c:pt>
                <c:pt idx="53">
                  <c:v>1.465373199184501E-2</c:v>
                </c:pt>
                <c:pt idx="54">
                  <c:v>1.5243096578281903E-2</c:v>
                </c:pt>
                <c:pt idx="55">
                  <c:v>1.4597656238813655E-2</c:v>
                </c:pt>
                <c:pt idx="56">
                  <c:v>1.5751515564751378E-2</c:v>
                </c:pt>
                <c:pt idx="57">
                  <c:v>1.4057345936447427E-2</c:v>
                </c:pt>
                <c:pt idx="58">
                  <c:v>1.4706118632678981E-2</c:v>
                </c:pt>
                <c:pt idx="59">
                  <c:v>1.4824244712312641E-2</c:v>
                </c:pt>
                <c:pt idx="60">
                  <c:v>1.3738059311141158E-2</c:v>
                </c:pt>
              </c:numCache>
            </c:numRef>
          </c:val>
          <c:smooth val="0"/>
          <c:extLst>
            <c:ext xmlns:c16="http://schemas.microsoft.com/office/drawing/2014/chart" uri="{C3380CC4-5D6E-409C-BE32-E72D297353CC}">
              <c16:uniqueId val="{00000035-1707-44C9-8968-98A8ED4FACF1}"/>
            </c:ext>
          </c:extLst>
        </c:ser>
        <c:ser>
          <c:idx val="54"/>
          <c:order val="54"/>
          <c:spPr>
            <a:ln w="28575" cap="rnd">
              <a:solidFill>
                <a:schemeClr val="accent1"/>
              </a:solidFill>
              <a:round/>
            </a:ln>
            <a:effectLst/>
          </c:spPr>
          <c:marker>
            <c:symbol val="none"/>
          </c:marker>
          <c:val>
            <c:numRef>
              <c:f>simulations!$BE$14:$BE$74</c:f>
              <c:numCache>
                <c:formatCode>General</c:formatCode>
                <c:ptCount val="61"/>
                <c:pt idx="0">
                  <c:v>5.8729534028240469E-3</c:v>
                </c:pt>
                <c:pt idx="1">
                  <c:v>6.8568050577403235E-3</c:v>
                </c:pt>
                <c:pt idx="2">
                  <c:v>7.2006230944307772E-3</c:v>
                </c:pt>
                <c:pt idx="3">
                  <c:v>9.1230635839856244E-3</c:v>
                </c:pt>
                <c:pt idx="4">
                  <c:v>8.4865115968986802E-3</c:v>
                </c:pt>
                <c:pt idx="5">
                  <c:v>7.9456222162519255E-3</c:v>
                </c:pt>
                <c:pt idx="6">
                  <c:v>8.6063243602103687E-3</c:v>
                </c:pt>
                <c:pt idx="7">
                  <c:v>7.5990442162763225E-3</c:v>
                </c:pt>
                <c:pt idx="8">
                  <c:v>8.7624545817811608E-3</c:v>
                </c:pt>
                <c:pt idx="9">
                  <c:v>9.3782025707807096E-3</c:v>
                </c:pt>
                <c:pt idx="10">
                  <c:v>1.0738049651141317E-2</c:v>
                </c:pt>
                <c:pt idx="11">
                  <c:v>1.0645575495583089E-2</c:v>
                </c:pt>
                <c:pt idx="12">
                  <c:v>1.1452338481591664E-2</c:v>
                </c:pt>
                <c:pt idx="13">
                  <c:v>1.0149818939432073E-2</c:v>
                </c:pt>
                <c:pt idx="14">
                  <c:v>1.1508701694270535E-2</c:v>
                </c:pt>
                <c:pt idx="15">
                  <c:v>9.5732198840548909E-3</c:v>
                </c:pt>
                <c:pt idx="16">
                  <c:v>8.7699897939617424E-3</c:v>
                </c:pt>
                <c:pt idx="17">
                  <c:v>8.4573604338999027E-3</c:v>
                </c:pt>
                <c:pt idx="18">
                  <c:v>1.0306669917202617E-2</c:v>
                </c:pt>
                <c:pt idx="19">
                  <c:v>7.7365667009257856E-3</c:v>
                </c:pt>
                <c:pt idx="20">
                  <c:v>8.1102781619278776E-3</c:v>
                </c:pt>
                <c:pt idx="21">
                  <c:v>9.6773380694947491E-3</c:v>
                </c:pt>
                <c:pt idx="22">
                  <c:v>1.0335911866265864E-2</c:v>
                </c:pt>
                <c:pt idx="23">
                  <c:v>9.8100114469219183E-3</c:v>
                </c:pt>
                <c:pt idx="24">
                  <c:v>1.2164519383871572E-2</c:v>
                </c:pt>
                <c:pt idx="25">
                  <c:v>1.2198997833221363E-2</c:v>
                </c:pt>
                <c:pt idx="26">
                  <c:v>1.3122438977417111E-2</c:v>
                </c:pt>
                <c:pt idx="27">
                  <c:v>1.0792760759972429E-2</c:v>
                </c:pt>
                <c:pt idx="28">
                  <c:v>1.1975942393096543E-2</c:v>
                </c:pt>
                <c:pt idx="29">
                  <c:v>1.5531517267241281E-2</c:v>
                </c:pt>
                <c:pt idx="30">
                  <c:v>1.3955790618318612E-2</c:v>
                </c:pt>
                <c:pt idx="31">
                  <c:v>1.426279705371828E-2</c:v>
                </c:pt>
                <c:pt idx="32">
                  <c:v>1.4541221977096234E-2</c:v>
                </c:pt>
                <c:pt idx="33">
                  <c:v>1.2684538380103879E-2</c:v>
                </c:pt>
                <c:pt idx="34">
                  <c:v>1.2081283180366621E-2</c:v>
                </c:pt>
                <c:pt idx="35">
                  <c:v>1.2774201546835281E-2</c:v>
                </c:pt>
                <c:pt idx="36">
                  <c:v>1.4895285630851313E-2</c:v>
                </c:pt>
                <c:pt idx="37">
                  <c:v>1.4028750135536712E-2</c:v>
                </c:pt>
                <c:pt idx="38">
                  <c:v>1.1102678717571828E-2</c:v>
                </c:pt>
                <c:pt idx="39">
                  <c:v>1.2761668248212248E-2</c:v>
                </c:pt>
                <c:pt idx="40">
                  <c:v>1.1704842780086204E-2</c:v>
                </c:pt>
                <c:pt idx="41">
                  <c:v>1.5200210181588007E-2</c:v>
                </c:pt>
                <c:pt idx="42">
                  <c:v>1.44754346357177E-2</c:v>
                </c:pt>
                <c:pt idx="43">
                  <c:v>1.5236549275492487E-2</c:v>
                </c:pt>
                <c:pt idx="44">
                  <c:v>1.450222591631635E-2</c:v>
                </c:pt>
                <c:pt idx="45">
                  <c:v>1.2492852970046259E-2</c:v>
                </c:pt>
                <c:pt idx="46">
                  <c:v>1.4360462054960908E-2</c:v>
                </c:pt>
                <c:pt idx="47">
                  <c:v>1.3870494170247329E-2</c:v>
                </c:pt>
                <c:pt idx="48">
                  <c:v>1.1954866052937422E-2</c:v>
                </c:pt>
                <c:pt idx="49">
                  <c:v>1.3240291328807628E-2</c:v>
                </c:pt>
                <c:pt idx="50">
                  <c:v>1.5878674193315425E-2</c:v>
                </c:pt>
                <c:pt idx="51">
                  <c:v>1.5437782166105835E-2</c:v>
                </c:pt>
                <c:pt idx="52">
                  <c:v>1.7017039568776676E-2</c:v>
                </c:pt>
                <c:pt idx="53">
                  <c:v>1.5315045245678324E-2</c:v>
                </c:pt>
                <c:pt idx="54">
                  <c:v>1.5026300805441126E-2</c:v>
                </c:pt>
                <c:pt idx="55">
                  <c:v>1.5277311851264791E-2</c:v>
                </c:pt>
                <c:pt idx="56">
                  <c:v>1.5634252634134361E-2</c:v>
                </c:pt>
                <c:pt idx="57">
                  <c:v>1.4333543338297798E-2</c:v>
                </c:pt>
                <c:pt idx="58">
                  <c:v>1.4461067686402651E-2</c:v>
                </c:pt>
                <c:pt idx="59">
                  <c:v>1.4546056403604337E-2</c:v>
                </c:pt>
                <c:pt idx="60">
                  <c:v>1.5548913352979081E-2</c:v>
                </c:pt>
              </c:numCache>
            </c:numRef>
          </c:val>
          <c:smooth val="0"/>
          <c:extLst>
            <c:ext xmlns:c16="http://schemas.microsoft.com/office/drawing/2014/chart" uri="{C3380CC4-5D6E-409C-BE32-E72D297353CC}">
              <c16:uniqueId val="{00000036-1707-44C9-8968-98A8ED4FACF1}"/>
            </c:ext>
          </c:extLst>
        </c:ser>
        <c:ser>
          <c:idx val="55"/>
          <c:order val="55"/>
          <c:spPr>
            <a:ln w="28575" cap="rnd">
              <a:solidFill>
                <a:schemeClr val="accent2"/>
              </a:solidFill>
              <a:round/>
            </a:ln>
            <a:effectLst/>
          </c:spPr>
          <c:marker>
            <c:symbol val="none"/>
          </c:marker>
          <c:val>
            <c:numRef>
              <c:f>simulations!$BF$14:$BF$74</c:f>
              <c:numCache>
                <c:formatCode>General</c:formatCode>
                <c:ptCount val="61"/>
                <c:pt idx="0">
                  <c:v>5.8729534028240469E-3</c:v>
                </c:pt>
                <c:pt idx="1">
                  <c:v>4.8606909669895865E-3</c:v>
                </c:pt>
                <c:pt idx="2">
                  <c:v>7.4265686607295064E-3</c:v>
                </c:pt>
                <c:pt idx="3">
                  <c:v>9.5546365008001323E-3</c:v>
                </c:pt>
                <c:pt idx="4">
                  <c:v>1.0158111410660016E-2</c:v>
                </c:pt>
                <c:pt idx="5">
                  <c:v>9.4862611123990893E-3</c:v>
                </c:pt>
                <c:pt idx="6">
                  <c:v>7.6727590225480358E-3</c:v>
                </c:pt>
                <c:pt idx="7">
                  <c:v>8.2349653566835771E-3</c:v>
                </c:pt>
                <c:pt idx="8">
                  <c:v>9.0093263851768416E-3</c:v>
                </c:pt>
                <c:pt idx="9">
                  <c:v>8.5231814386850548E-3</c:v>
                </c:pt>
                <c:pt idx="10">
                  <c:v>9.7387314636125308E-3</c:v>
                </c:pt>
                <c:pt idx="11">
                  <c:v>9.4560800643241627E-3</c:v>
                </c:pt>
                <c:pt idx="12">
                  <c:v>9.0204738787575626E-3</c:v>
                </c:pt>
                <c:pt idx="13">
                  <c:v>8.1115183436947826E-3</c:v>
                </c:pt>
                <c:pt idx="14">
                  <c:v>1.0668581178031116E-2</c:v>
                </c:pt>
                <c:pt idx="15">
                  <c:v>1.019257507493199E-2</c:v>
                </c:pt>
                <c:pt idx="16">
                  <c:v>1.0783759080150555E-2</c:v>
                </c:pt>
                <c:pt idx="17">
                  <c:v>9.5314291126452153E-3</c:v>
                </c:pt>
                <c:pt idx="18">
                  <c:v>9.6007153308435428E-3</c:v>
                </c:pt>
                <c:pt idx="19">
                  <c:v>8.3953153393957428E-3</c:v>
                </c:pt>
                <c:pt idx="20">
                  <c:v>8.5901549464434419E-3</c:v>
                </c:pt>
                <c:pt idx="21">
                  <c:v>1.0656937176479786E-2</c:v>
                </c:pt>
                <c:pt idx="22">
                  <c:v>1.1891889672084028E-2</c:v>
                </c:pt>
                <c:pt idx="23">
                  <c:v>1.0263509914394836E-2</c:v>
                </c:pt>
                <c:pt idx="24">
                  <c:v>1.1070818339268356E-2</c:v>
                </c:pt>
                <c:pt idx="25">
                  <c:v>1.1371822950869935E-2</c:v>
                </c:pt>
                <c:pt idx="26">
                  <c:v>1.3056648280687961E-2</c:v>
                </c:pt>
                <c:pt idx="27">
                  <c:v>1.4939030296413507E-2</c:v>
                </c:pt>
                <c:pt idx="28">
                  <c:v>1.3711646835365437E-2</c:v>
                </c:pt>
                <c:pt idx="29">
                  <c:v>1.566786698637064E-2</c:v>
                </c:pt>
                <c:pt idx="30">
                  <c:v>1.3687297611323434E-2</c:v>
                </c:pt>
                <c:pt idx="31">
                  <c:v>1.4592287005490596E-2</c:v>
                </c:pt>
                <c:pt idx="32">
                  <c:v>1.3632937346545889E-2</c:v>
                </c:pt>
                <c:pt idx="33">
                  <c:v>8.1263631928250001E-3</c:v>
                </c:pt>
                <c:pt idx="34">
                  <c:v>1.4405883117455694E-2</c:v>
                </c:pt>
                <c:pt idx="35">
                  <c:v>1.2327116441250622E-2</c:v>
                </c:pt>
                <c:pt idx="36">
                  <c:v>1.4305309737969755E-2</c:v>
                </c:pt>
                <c:pt idx="37">
                  <c:v>1.3866373494257322E-2</c:v>
                </c:pt>
                <c:pt idx="38">
                  <c:v>1.0495166226881821E-2</c:v>
                </c:pt>
                <c:pt idx="39">
                  <c:v>1.1196334207632748E-2</c:v>
                </c:pt>
                <c:pt idx="40">
                  <c:v>1.0425302309149882E-2</c:v>
                </c:pt>
                <c:pt idx="41">
                  <c:v>1.3806111641137835E-2</c:v>
                </c:pt>
                <c:pt idx="42">
                  <c:v>9.7112562039891794E-3</c:v>
                </c:pt>
                <c:pt idx="43">
                  <c:v>1.1740043158845864E-2</c:v>
                </c:pt>
                <c:pt idx="44">
                  <c:v>1.5048076241108136E-2</c:v>
                </c:pt>
                <c:pt idx="45">
                  <c:v>1.1770995609102044E-2</c:v>
                </c:pt>
                <c:pt idx="46">
                  <c:v>1.4227297997391242E-2</c:v>
                </c:pt>
                <c:pt idx="47">
                  <c:v>1.2685480349187137E-2</c:v>
                </c:pt>
                <c:pt idx="48">
                  <c:v>1.2962219757568904E-2</c:v>
                </c:pt>
                <c:pt idx="49">
                  <c:v>1.4523325707050668E-2</c:v>
                </c:pt>
                <c:pt idx="50">
                  <c:v>1.6747563792127957E-2</c:v>
                </c:pt>
                <c:pt idx="51">
                  <c:v>1.3431252851016307E-2</c:v>
                </c:pt>
                <c:pt idx="52">
                  <c:v>1.8697588410325091E-2</c:v>
                </c:pt>
                <c:pt idx="53">
                  <c:v>1.5227291257498502E-2</c:v>
                </c:pt>
                <c:pt idx="54">
                  <c:v>1.6385611921391503E-2</c:v>
                </c:pt>
                <c:pt idx="55">
                  <c:v>1.5053815989930105E-2</c:v>
                </c:pt>
                <c:pt idx="56">
                  <c:v>1.4414924598399187E-2</c:v>
                </c:pt>
                <c:pt idx="57">
                  <c:v>1.4310857706494933E-2</c:v>
                </c:pt>
                <c:pt idx="58">
                  <c:v>1.4141399085005953E-2</c:v>
                </c:pt>
                <c:pt idx="59">
                  <c:v>1.2402575313966671E-2</c:v>
                </c:pt>
                <c:pt idx="60">
                  <c:v>1.3091968330704671E-2</c:v>
                </c:pt>
              </c:numCache>
            </c:numRef>
          </c:val>
          <c:smooth val="0"/>
          <c:extLst>
            <c:ext xmlns:c16="http://schemas.microsoft.com/office/drawing/2014/chart" uri="{C3380CC4-5D6E-409C-BE32-E72D297353CC}">
              <c16:uniqueId val="{00000037-1707-44C9-8968-98A8ED4FACF1}"/>
            </c:ext>
          </c:extLst>
        </c:ser>
        <c:ser>
          <c:idx val="56"/>
          <c:order val="56"/>
          <c:spPr>
            <a:ln w="28575" cap="rnd">
              <a:solidFill>
                <a:schemeClr val="accent3"/>
              </a:solidFill>
              <a:round/>
            </a:ln>
            <a:effectLst/>
          </c:spPr>
          <c:marker>
            <c:symbol val="none"/>
          </c:marker>
          <c:val>
            <c:numRef>
              <c:f>simulations!$BG$14:$BG$74</c:f>
              <c:numCache>
                <c:formatCode>General</c:formatCode>
                <c:ptCount val="61"/>
                <c:pt idx="0">
                  <c:v>5.8729534028240469E-3</c:v>
                </c:pt>
                <c:pt idx="1">
                  <c:v>6.4285710520114942E-3</c:v>
                </c:pt>
                <c:pt idx="2">
                  <c:v>8.5156000698342546E-3</c:v>
                </c:pt>
                <c:pt idx="3">
                  <c:v>8.3945599700109754E-3</c:v>
                </c:pt>
                <c:pt idx="4">
                  <c:v>9.8615101302580253E-3</c:v>
                </c:pt>
                <c:pt idx="5">
                  <c:v>7.8679718297903472E-3</c:v>
                </c:pt>
                <c:pt idx="6">
                  <c:v>7.9553898293900083E-3</c:v>
                </c:pt>
                <c:pt idx="7">
                  <c:v>7.2457767169938946E-3</c:v>
                </c:pt>
                <c:pt idx="8">
                  <c:v>1.0022730621409959E-2</c:v>
                </c:pt>
                <c:pt idx="9">
                  <c:v>9.2111028718783478E-3</c:v>
                </c:pt>
                <c:pt idx="10">
                  <c:v>1.1288973280986686E-2</c:v>
                </c:pt>
                <c:pt idx="11">
                  <c:v>1.1166996501380819E-2</c:v>
                </c:pt>
                <c:pt idx="12">
                  <c:v>1.1393037791415955E-2</c:v>
                </c:pt>
                <c:pt idx="13">
                  <c:v>1.1146685853916437E-2</c:v>
                </c:pt>
                <c:pt idx="14">
                  <c:v>8.6153909320934585E-3</c:v>
                </c:pt>
                <c:pt idx="15">
                  <c:v>1.039497562950447E-2</c:v>
                </c:pt>
                <c:pt idx="16">
                  <c:v>9.4121264075030919E-3</c:v>
                </c:pt>
                <c:pt idx="17">
                  <c:v>9.777299849266622E-3</c:v>
                </c:pt>
                <c:pt idx="18">
                  <c:v>9.4602282373977484E-3</c:v>
                </c:pt>
                <c:pt idx="19">
                  <c:v>1.116122664364917E-2</c:v>
                </c:pt>
                <c:pt idx="20">
                  <c:v>8.2132559085873903E-3</c:v>
                </c:pt>
                <c:pt idx="21">
                  <c:v>1.0055719087075846E-2</c:v>
                </c:pt>
                <c:pt idx="22">
                  <c:v>9.479990204019767E-3</c:v>
                </c:pt>
                <c:pt idx="23">
                  <c:v>9.7558330532418816E-3</c:v>
                </c:pt>
                <c:pt idx="24">
                  <c:v>1.0861889504386676E-2</c:v>
                </c:pt>
                <c:pt idx="25">
                  <c:v>1.2501114442956446E-2</c:v>
                </c:pt>
                <c:pt idx="26">
                  <c:v>1.0824419183046573E-2</c:v>
                </c:pt>
                <c:pt idx="27">
                  <c:v>1.2237003737261861E-2</c:v>
                </c:pt>
                <c:pt idx="28">
                  <c:v>1.6301454157071786E-2</c:v>
                </c:pt>
                <c:pt idx="29">
                  <c:v>1.2373255028499617E-2</c:v>
                </c:pt>
                <c:pt idx="30">
                  <c:v>1.5239217463693796E-2</c:v>
                </c:pt>
                <c:pt idx="31">
                  <c:v>1.3358270661978438E-2</c:v>
                </c:pt>
                <c:pt idx="32">
                  <c:v>1.4777245293033717E-2</c:v>
                </c:pt>
                <c:pt idx="33">
                  <c:v>1.0822503184175557E-2</c:v>
                </c:pt>
                <c:pt idx="34">
                  <c:v>1.3603703518099763E-2</c:v>
                </c:pt>
                <c:pt idx="35">
                  <c:v>1.3185129846816846E-2</c:v>
                </c:pt>
                <c:pt idx="36">
                  <c:v>1.4055914192130609E-2</c:v>
                </c:pt>
                <c:pt idx="37">
                  <c:v>1.280337064564639E-2</c:v>
                </c:pt>
                <c:pt idx="38">
                  <c:v>1.2896235286053107E-2</c:v>
                </c:pt>
                <c:pt idx="39">
                  <c:v>1.4536489959760346E-2</c:v>
                </c:pt>
                <c:pt idx="40">
                  <c:v>1.0789539964970554E-2</c:v>
                </c:pt>
                <c:pt idx="41">
                  <c:v>1.2081008080055144E-2</c:v>
                </c:pt>
                <c:pt idx="42">
                  <c:v>1.2412490846947155E-2</c:v>
                </c:pt>
                <c:pt idx="43">
                  <c:v>1.3460700076968287E-2</c:v>
                </c:pt>
                <c:pt idx="44">
                  <c:v>1.3177903216992823E-2</c:v>
                </c:pt>
                <c:pt idx="45">
                  <c:v>1.4654576191757458E-2</c:v>
                </c:pt>
                <c:pt idx="46">
                  <c:v>1.4247831995327797E-2</c:v>
                </c:pt>
                <c:pt idx="47">
                  <c:v>1.6119789628820991E-2</c:v>
                </c:pt>
                <c:pt idx="48">
                  <c:v>1.258602608012762E-2</c:v>
                </c:pt>
                <c:pt idx="49">
                  <c:v>1.4350130298879552E-2</c:v>
                </c:pt>
                <c:pt idx="50">
                  <c:v>1.6361860198583225E-2</c:v>
                </c:pt>
                <c:pt idx="51">
                  <c:v>1.6417742628801288E-2</c:v>
                </c:pt>
                <c:pt idx="52">
                  <c:v>1.9036503529888251E-2</c:v>
                </c:pt>
                <c:pt idx="53">
                  <c:v>1.5837839794977777E-2</c:v>
                </c:pt>
                <c:pt idx="54">
                  <c:v>1.7189932943201244E-2</c:v>
                </c:pt>
                <c:pt idx="55">
                  <c:v>1.8953474914410184E-2</c:v>
                </c:pt>
                <c:pt idx="56">
                  <c:v>1.5083458027392797E-2</c:v>
                </c:pt>
                <c:pt idx="57">
                  <c:v>1.6438155577316677E-2</c:v>
                </c:pt>
                <c:pt idx="58">
                  <c:v>1.1334025983315121E-2</c:v>
                </c:pt>
                <c:pt idx="59">
                  <c:v>1.5545145434936991E-2</c:v>
                </c:pt>
                <c:pt idx="60">
                  <c:v>1.4109357058760716E-2</c:v>
                </c:pt>
              </c:numCache>
            </c:numRef>
          </c:val>
          <c:smooth val="0"/>
          <c:extLst>
            <c:ext xmlns:c16="http://schemas.microsoft.com/office/drawing/2014/chart" uri="{C3380CC4-5D6E-409C-BE32-E72D297353CC}">
              <c16:uniqueId val="{00000038-1707-44C9-8968-98A8ED4FACF1}"/>
            </c:ext>
          </c:extLst>
        </c:ser>
        <c:ser>
          <c:idx val="57"/>
          <c:order val="57"/>
          <c:spPr>
            <a:ln w="28575" cap="rnd">
              <a:solidFill>
                <a:schemeClr val="accent4"/>
              </a:solidFill>
              <a:round/>
            </a:ln>
            <a:effectLst/>
          </c:spPr>
          <c:marker>
            <c:symbol val="none"/>
          </c:marker>
          <c:val>
            <c:numRef>
              <c:f>simulations!$BH$14:$BH$74</c:f>
              <c:numCache>
                <c:formatCode>General</c:formatCode>
                <c:ptCount val="61"/>
                <c:pt idx="0">
                  <c:v>5.8729534028240469E-3</c:v>
                </c:pt>
                <c:pt idx="1">
                  <c:v>4.9287312331099137E-3</c:v>
                </c:pt>
                <c:pt idx="2">
                  <c:v>6.3281186985560001E-3</c:v>
                </c:pt>
                <c:pt idx="3">
                  <c:v>7.4142124306793272E-3</c:v>
                </c:pt>
                <c:pt idx="4">
                  <c:v>8.8500310979398433E-3</c:v>
                </c:pt>
                <c:pt idx="5">
                  <c:v>9.3825466815687149E-3</c:v>
                </c:pt>
                <c:pt idx="6">
                  <c:v>9.5212921314319944E-3</c:v>
                </c:pt>
                <c:pt idx="7">
                  <c:v>7.8976835864058743E-3</c:v>
                </c:pt>
                <c:pt idx="8">
                  <c:v>9.3393093240227154E-3</c:v>
                </c:pt>
                <c:pt idx="9">
                  <c:v>1.1191010239085947E-2</c:v>
                </c:pt>
                <c:pt idx="10">
                  <c:v>9.6932860368888138E-3</c:v>
                </c:pt>
                <c:pt idx="11">
                  <c:v>9.5924393443981102E-3</c:v>
                </c:pt>
                <c:pt idx="12">
                  <c:v>1.0015768206341417E-2</c:v>
                </c:pt>
                <c:pt idx="13">
                  <c:v>9.685401198708565E-3</c:v>
                </c:pt>
                <c:pt idx="14">
                  <c:v>1.07397617596958E-2</c:v>
                </c:pt>
                <c:pt idx="15">
                  <c:v>1.0997284673717985E-2</c:v>
                </c:pt>
                <c:pt idx="16">
                  <c:v>8.2822944962714067E-3</c:v>
                </c:pt>
                <c:pt idx="17">
                  <c:v>1.002771295948052E-2</c:v>
                </c:pt>
                <c:pt idx="18">
                  <c:v>8.5579943309958342E-3</c:v>
                </c:pt>
                <c:pt idx="19">
                  <c:v>9.2270348487351189E-3</c:v>
                </c:pt>
                <c:pt idx="20">
                  <c:v>9.1983857381504105E-3</c:v>
                </c:pt>
                <c:pt idx="21">
                  <c:v>7.5371734544232571E-3</c:v>
                </c:pt>
                <c:pt idx="22">
                  <c:v>1.0077267203566068E-2</c:v>
                </c:pt>
                <c:pt idx="23">
                  <c:v>9.8653113064927668E-3</c:v>
                </c:pt>
                <c:pt idx="24">
                  <c:v>1.1781037625930321E-2</c:v>
                </c:pt>
                <c:pt idx="25">
                  <c:v>1.219296286357824E-2</c:v>
                </c:pt>
                <c:pt idx="26">
                  <c:v>1.2790829092711439E-2</c:v>
                </c:pt>
                <c:pt idx="27">
                  <c:v>1.2258189619226804E-2</c:v>
                </c:pt>
                <c:pt idx="28">
                  <c:v>1.2965337752472625E-2</c:v>
                </c:pt>
                <c:pt idx="29">
                  <c:v>1.56163367703346E-2</c:v>
                </c:pt>
                <c:pt idx="30">
                  <c:v>1.2434016519668838E-2</c:v>
                </c:pt>
                <c:pt idx="31">
                  <c:v>1.225659429075115E-2</c:v>
                </c:pt>
                <c:pt idx="32">
                  <c:v>1.1965866544966655E-2</c:v>
                </c:pt>
                <c:pt idx="33">
                  <c:v>1.1266432288461806E-2</c:v>
                </c:pt>
                <c:pt idx="34">
                  <c:v>1.4232089160776982E-2</c:v>
                </c:pt>
                <c:pt idx="35">
                  <c:v>1.4101184104852857E-2</c:v>
                </c:pt>
                <c:pt idx="36">
                  <c:v>1.4259580603865124E-2</c:v>
                </c:pt>
                <c:pt idx="37">
                  <c:v>1.2383979161754382E-2</c:v>
                </c:pt>
                <c:pt idx="38">
                  <c:v>1.1563061053126537E-2</c:v>
                </c:pt>
                <c:pt idx="39">
                  <c:v>9.3706013864417754E-3</c:v>
                </c:pt>
                <c:pt idx="40">
                  <c:v>1.3767836575999445E-2</c:v>
                </c:pt>
                <c:pt idx="41">
                  <c:v>1.3637332173178956E-2</c:v>
                </c:pt>
                <c:pt idx="42">
                  <c:v>1.3366462473091874E-2</c:v>
                </c:pt>
                <c:pt idx="43">
                  <c:v>1.3526696852096974E-2</c:v>
                </c:pt>
                <c:pt idx="44">
                  <c:v>1.5148709123382634E-2</c:v>
                </c:pt>
                <c:pt idx="45">
                  <c:v>1.3216465857763402E-2</c:v>
                </c:pt>
                <c:pt idx="46">
                  <c:v>1.5409282861740797E-2</c:v>
                </c:pt>
                <c:pt idx="47">
                  <c:v>1.3141019291791321E-2</c:v>
                </c:pt>
                <c:pt idx="48">
                  <c:v>1.1559456726345762E-2</c:v>
                </c:pt>
                <c:pt idx="49">
                  <c:v>1.6582641865000119E-2</c:v>
                </c:pt>
                <c:pt idx="50">
                  <c:v>1.7446019520456275E-2</c:v>
                </c:pt>
                <c:pt idx="51">
                  <c:v>1.5813624533564281E-2</c:v>
                </c:pt>
                <c:pt idx="52">
                  <c:v>1.5781393570988324E-2</c:v>
                </c:pt>
                <c:pt idx="53">
                  <c:v>1.7002083578681697E-2</c:v>
                </c:pt>
                <c:pt idx="54">
                  <c:v>1.4580653253627611E-2</c:v>
                </c:pt>
                <c:pt idx="55">
                  <c:v>1.4622637257161036E-2</c:v>
                </c:pt>
                <c:pt idx="56">
                  <c:v>1.4862737506467286E-2</c:v>
                </c:pt>
                <c:pt idx="57">
                  <c:v>1.5347348260707865E-2</c:v>
                </c:pt>
                <c:pt idx="58">
                  <c:v>1.4068394900046528E-2</c:v>
                </c:pt>
                <c:pt idx="59">
                  <c:v>1.0945845757858307E-2</c:v>
                </c:pt>
                <c:pt idx="60">
                  <c:v>1.4677170071450866E-2</c:v>
                </c:pt>
              </c:numCache>
            </c:numRef>
          </c:val>
          <c:smooth val="0"/>
          <c:extLst>
            <c:ext xmlns:c16="http://schemas.microsoft.com/office/drawing/2014/chart" uri="{C3380CC4-5D6E-409C-BE32-E72D297353CC}">
              <c16:uniqueId val="{00000039-1707-44C9-8968-98A8ED4FACF1}"/>
            </c:ext>
          </c:extLst>
        </c:ser>
        <c:ser>
          <c:idx val="58"/>
          <c:order val="58"/>
          <c:spPr>
            <a:ln w="28575" cap="rnd">
              <a:solidFill>
                <a:schemeClr val="accent5"/>
              </a:solidFill>
              <a:round/>
            </a:ln>
            <a:effectLst/>
          </c:spPr>
          <c:marker>
            <c:symbol val="none"/>
          </c:marker>
          <c:val>
            <c:numRef>
              <c:f>simulations!$BI$14:$BI$74</c:f>
              <c:numCache>
                <c:formatCode>General</c:formatCode>
                <c:ptCount val="61"/>
                <c:pt idx="0">
                  <c:v>5.8729534028240469E-3</c:v>
                </c:pt>
                <c:pt idx="1">
                  <c:v>6.0883047744868793E-3</c:v>
                </c:pt>
                <c:pt idx="2">
                  <c:v>7.4993918216639142E-3</c:v>
                </c:pt>
                <c:pt idx="3">
                  <c:v>7.735321482396678E-3</c:v>
                </c:pt>
                <c:pt idx="4">
                  <c:v>8.4345580780543338E-3</c:v>
                </c:pt>
                <c:pt idx="5">
                  <c:v>1.1766077943017903E-2</c:v>
                </c:pt>
                <c:pt idx="6">
                  <c:v>9.150955022580105E-3</c:v>
                </c:pt>
                <c:pt idx="7">
                  <c:v>8.362970524827042E-3</c:v>
                </c:pt>
                <c:pt idx="8">
                  <c:v>8.6976705531604196E-3</c:v>
                </c:pt>
                <c:pt idx="9">
                  <c:v>8.1872408052223507E-3</c:v>
                </c:pt>
                <c:pt idx="10">
                  <c:v>1.0335104261782376E-2</c:v>
                </c:pt>
                <c:pt idx="11">
                  <c:v>1.0852183628360393E-2</c:v>
                </c:pt>
                <c:pt idx="12">
                  <c:v>1.1550291170910523E-2</c:v>
                </c:pt>
                <c:pt idx="13">
                  <c:v>1.1426230430123538E-2</c:v>
                </c:pt>
                <c:pt idx="14">
                  <c:v>1.1614748690281729E-2</c:v>
                </c:pt>
                <c:pt idx="15">
                  <c:v>1.4147722531410691E-2</c:v>
                </c:pt>
                <c:pt idx="16">
                  <c:v>1.1124855773656659E-2</c:v>
                </c:pt>
                <c:pt idx="17">
                  <c:v>7.9331228517205941E-3</c:v>
                </c:pt>
                <c:pt idx="18">
                  <c:v>9.4808782515255E-3</c:v>
                </c:pt>
                <c:pt idx="19">
                  <c:v>1.0672484664635476E-2</c:v>
                </c:pt>
                <c:pt idx="20">
                  <c:v>9.1137265310234777E-3</c:v>
                </c:pt>
                <c:pt idx="21">
                  <c:v>9.4381203879683444E-3</c:v>
                </c:pt>
                <c:pt idx="22">
                  <c:v>9.638359471505098E-3</c:v>
                </c:pt>
                <c:pt idx="23">
                  <c:v>1.0302867124864119E-2</c:v>
                </c:pt>
                <c:pt idx="24">
                  <c:v>1.0433899819688579E-2</c:v>
                </c:pt>
                <c:pt idx="25">
                  <c:v>1.1965194903175576E-2</c:v>
                </c:pt>
                <c:pt idx="26">
                  <c:v>1.18017832300082E-2</c:v>
                </c:pt>
                <c:pt idx="27">
                  <c:v>1.3327793403334825E-2</c:v>
                </c:pt>
                <c:pt idx="28">
                  <c:v>1.2495496072186675E-2</c:v>
                </c:pt>
                <c:pt idx="29">
                  <c:v>1.4745906660975406E-2</c:v>
                </c:pt>
                <c:pt idx="30">
                  <c:v>1.394086719693983E-2</c:v>
                </c:pt>
                <c:pt idx="31">
                  <c:v>1.3912290695505817E-2</c:v>
                </c:pt>
                <c:pt idx="32">
                  <c:v>1.4311081951633192E-2</c:v>
                </c:pt>
                <c:pt idx="33">
                  <c:v>1.0726350419135689E-2</c:v>
                </c:pt>
                <c:pt idx="34">
                  <c:v>1.3829273289194772E-2</c:v>
                </c:pt>
                <c:pt idx="35">
                  <c:v>1.220905858159933E-2</c:v>
                </c:pt>
                <c:pt idx="36">
                  <c:v>1.268864926160884E-2</c:v>
                </c:pt>
                <c:pt idx="37">
                  <c:v>1.236143323715456E-2</c:v>
                </c:pt>
                <c:pt idx="38">
                  <c:v>1.2988507157101715E-2</c:v>
                </c:pt>
                <c:pt idx="39">
                  <c:v>1.129162232396775E-2</c:v>
                </c:pt>
                <c:pt idx="40">
                  <c:v>1.340397016164137E-2</c:v>
                </c:pt>
                <c:pt idx="41">
                  <c:v>1.4768745800107804E-2</c:v>
                </c:pt>
                <c:pt idx="42">
                  <c:v>1.4548528171119145E-2</c:v>
                </c:pt>
                <c:pt idx="43">
                  <c:v>1.2601752905151626E-2</c:v>
                </c:pt>
                <c:pt idx="44">
                  <c:v>1.4796019561912548E-2</c:v>
                </c:pt>
                <c:pt idx="45">
                  <c:v>1.369569392294797E-2</c:v>
                </c:pt>
                <c:pt idx="46">
                  <c:v>1.576353637673656E-2</c:v>
                </c:pt>
                <c:pt idx="47">
                  <c:v>1.4140076015700562E-2</c:v>
                </c:pt>
                <c:pt idx="48">
                  <c:v>1.3138514426234604E-2</c:v>
                </c:pt>
                <c:pt idx="49">
                  <c:v>1.4910723836629416E-2</c:v>
                </c:pt>
                <c:pt idx="50">
                  <c:v>1.8312243755758309E-2</c:v>
                </c:pt>
                <c:pt idx="51">
                  <c:v>1.7677030676971305E-2</c:v>
                </c:pt>
                <c:pt idx="52">
                  <c:v>1.7366769505254169E-2</c:v>
                </c:pt>
                <c:pt idx="53">
                  <c:v>1.5791598412931582E-2</c:v>
                </c:pt>
                <c:pt idx="54">
                  <c:v>1.4449669409759992E-2</c:v>
                </c:pt>
                <c:pt idx="55">
                  <c:v>1.57471176823046E-2</c:v>
                </c:pt>
                <c:pt idx="56">
                  <c:v>1.5181281854088778E-2</c:v>
                </c:pt>
                <c:pt idx="57">
                  <c:v>1.4484851530546338E-2</c:v>
                </c:pt>
                <c:pt idx="58">
                  <c:v>1.4986172780205739E-2</c:v>
                </c:pt>
                <c:pt idx="59">
                  <c:v>1.4591800575609637E-2</c:v>
                </c:pt>
                <c:pt idx="60">
                  <c:v>1.5760963802456843E-2</c:v>
                </c:pt>
              </c:numCache>
            </c:numRef>
          </c:val>
          <c:smooth val="0"/>
          <c:extLst>
            <c:ext xmlns:c16="http://schemas.microsoft.com/office/drawing/2014/chart" uri="{C3380CC4-5D6E-409C-BE32-E72D297353CC}">
              <c16:uniqueId val="{0000003A-1707-44C9-8968-98A8ED4FACF1}"/>
            </c:ext>
          </c:extLst>
        </c:ser>
        <c:ser>
          <c:idx val="59"/>
          <c:order val="59"/>
          <c:spPr>
            <a:ln w="28575" cap="rnd">
              <a:solidFill>
                <a:schemeClr val="accent6"/>
              </a:solidFill>
              <a:round/>
            </a:ln>
            <a:effectLst/>
          </c:spPr>
          <c:marker>
            <c:symbol val="none"/>
          </c:marker>
          <c:val>
            <c:numRef>
              <c:f>simulations!$BJ$14:$BJ$74</c:f>
              <c:numCache>
                <c:formatCode>General</c:formatCode>
                <c:ptCount val="61"/>
                <c:pt idx="0">
                  <c:v>5.8729534028240469E-3</c:v>
                </c:pt>
                <c:pt idx="1">
                  <c:v>6.7950434011767322E-3</c:v>
                </c:pt>
                <c:pt idx="2">
                  <c:v>6.616598617347931E-3</c:v>
                </c:pt>
                <c:pt idx="3">
                  <c:v>9.9574363738584512E-3</c:v>
                </c:pt>
                <c:pt idx="4">
                  <c:v>1.0330721616443744E-2</c:v>
                </c:pt>
                <c:pt idx="5">
                  <c:v>1.0145129566663216E-2</c:v>
                </c:pt>
                <c:pt idx="6">
                  <c:v>7.7352647983564369E-3</c:v>
                </c:pt>
                <c:pt idx="7">
                  <c:v>7.7598816726298222E-3</c:v>
                </c:pt>
                <c:pt idx="8">
                  <c:v>7.8897352191762537E-3</c:v>
                </c:pt>
                <c:pt idx="9">
                  <c:v>8.9481668441114739E-3</c:v>
                </c:pt>
                <c:pt idx="10">
                  <c:v>8.1030139267803895E-3</c:v>
                </c:pt>
                <c:pt idx="11">
                  <c:v>1.0080714630172374E-2</c:v>
                </c:pt>
                <c:pt idx="12">
                  <c:v>1.0943869514568393E-2</c:v>
                </c:pt>
                <c:pt idx="13">
                  <c:v>9.8587878702873395E-3</c:v>
                </c:pt>
                <c:pt idx="14">
                  <c:v>1.0393810104438248E-2</c:v>
                </c:pt>
                <c:pt idx="15">
                  <c:v>1.1650898709971566E-2</c:v>
                </c:pt>
                <c:pt idx="16">
                  <c:v>9.046829194994466E-3</c:v>
                </c:pt>
                <c:pt idx="17">
                  <c:v>9.4655196563985106E-3</c:v>
                </c:pt>
                <c:pt idx="18">
                  <c:v>1.011965709604766E-2</c:v>
                </c:pt>
                <c:pt idx="19">
                  <c:v>9.6413602306347924E-3</c:v>
                </c:pt>
                <c:pt idx="20">
                  <c:v>8.0647271982644802E-3</c:v>
                </c:pt>
                <c:pt idx="21">
                  <c:v>1.0880186913088416E-2</c:v>
                </c:pt>
                <c:pt idx="22">
                  <c:v>1.1285328863138528E-2</c:v>
                </c:pt>
                <c:pt idx="23">
                  <c:v>1.0772466563793021E-2</c:v>
                </c:pt>
                <c:pt idx="24">
                  <c:v>8.7199850602305423E-3</c:v>
                </c:pt>
                <c:pt idx="25">
                  <c:v>1.2683304172510849E-2</c:v>
                </c:pt>
                <c:pt idx="26">
                  <c:v>1.1511902675698215E-2</c:v>
                </c:pt>
                <c:pt idx="27">
                  <c:v>1.2357706047909006E-2</c:v>
                </c:pt>
                <c:pt idx="28">
                  <c:v>1.4327265688809269E-2</c:v>
                </c:pt>
                <c:pt idx="29">
                  <c:v>1.5168554400414697E-2</c:v>
                </c:pt>
                <c:pt idx="30">
                  <c:v>1.2044626120414664E-2</c:v>
                </c:pt>
                <c:pt idx="31">
                  <c:v>1.2749385417016468E-2</c:v>
                </c:pt>
                <c:pt idx="32">
                  <c:v>1.2629342056715547E-2</c:v>
                </c:pt>
                <c:pt idx="33">
                  <c:v>1.2382090626137343E-2</c:v>
                </c:pt>
                <c:pt idx="34">
                  <c:v>1.3799972243292349E-2</c:v>
                </c:pt>
                <c:pt idx="35">
                  <c:v>1.2474125533928843E-2</c:v>
                </c:pt>
                <c:pt idx="36">
                  <c:v>1.2130463600412568E-2</c:v>
                </c:pt>
                <c:pt idx="37">
                  <c:v>1.2922297982802871E-2</c:v>
                </c:pt>
                <c:pt idx="38">
                  <c:v>1.4503192642811137E-2</c:v>
                </c:pt>
                <c:pt idx="39">
                  <c:v>1.1638969532920738E-2</c:v>
                </c:pt>
                <c:pt idx="40">
                  <c:v>1.2724848443653868E-2</c:v>
                </c:pt>
                <c:pt idx="41">
                  <c:v>1.3230626012865612E-2</c:v>
                </c:pt>
                <c:pt idx="42">
                  <c:v>1.1434618040139313E-2</c:v>
                </c:pt>
                <c:pt idx="43">
                  <c:v>1.4867761663192786E-2</c:v>
                </c:pt>
                <c:pt idx="44">
                  <c:v>1.6228862664402811E-2</c:v>
                </c:pt>
                <c:pt idx="45">
                  <c:v>1.3094301884477516E-2</c:v>
                </c:pt>
                <c:pt idx="46">
                  <c:v>1.2535421041280734E-2</c:v>
                </c:pt>
                <c:pt idx="47">
                  <c:v>1.4738120646673597E-2</c:v>
                </c:pt>
                <c:pt idx="48">
                  <c:v>1.4778895988390366E-2</c:v>
                </c:pt>
                <c:pt idx="49">
                  <c:v>1.5400194295810226E-2</c:v>
                </c:pt>
                <c:pt idx="50">
                  <c:v>1.8089143638475771E-2</c:v>
                </c:pt>
                <c:pt idx="51">
                  <c:v>1.6069939620301087E-2</c:v>
                </c:pt>
                <c:pt idx="52">
                  <c:v>1.7224271733967407E-2</c:v>
                </c:pt>
                <c:pt idx="53">
                  <c:v>1.7055718136512771E-2</c:v>
                </c:pt>
                <c:pt idx="54">
                  <c:v>1.5959092100756894E-2</c:v>
                </c:pt>
                <c:pt idx="55">
                  <c:v>1.4853802571052489E-2</c:v>
                </c:pt>
                <c:pt idx="56">
                  <c:v>1.536270648537341E-2</c:v>
                </c:pt>
                <c:pt idx="57">
                  <c:v>1.4244893241950347E-2</c:v>
                </c:pt>
                <c:pt idx="58">
                  <c:v>1.1570299017563875E-2</c:v>
                </c:pt>
                <c:pt idx="59">
                  <c:v>1.4430812008506721E-2</c:v>
                </c:pt>
                <c:pt idx="60">
                  <c:v>1.7105588939489252E-2</c:v>
                </c:pt>
              </c:numCache>
            </c:numRef>
          </c:val>
          <c:smooth val="0"/>
          <c:extLst>
            <c:ext xmlns:c16="http://schemas.microsoft.com/office/drawing/2014/chart" uri="{C3380CC4-5D6E-409C-BE32-E72D297353CC}">
              <c16:uniqueId val="{0000003B-1707-44C9-8968-98A8ED4FACF1}"/>
            </c:ext>
          </c:extLst>
        </c:ser>
        <c:ser>
          <c:idx val="60"/>
          <c:order val="60"/>
          <c:spPr>
            <a:ln w="28575" cap="rnd">
              <a:solidFill>
                <a:schemeClr val="accent1">
                  <a:lumMod val="60000"/>
                </a:schemeClr>
              </a:solidFill>
              <a:round/>
            </a:ln>
            <a:effectLst/>
          </c:spPr>
          <c:marker>
            <c:symbol val="none"/>
          </c:marker>
          <c:val>
            <c:numRef>
              <c:f>simulations!$BK$14:$BK$74</c:f>
              <c:numCache>
                <c:formatCode>General</c:formatCode>
                <c:ptCount val="61"/>
                <c:pt idx="0">
                  <c:v>5.8729534028240469E-3</c:v>
                </c:pt>
                <c:pt idx="1">
                  <c:v>4.881261733578811E-3</c:v>
                </c:pt>
                <c:pt idx="2">
                  <c:v>7.6195660383120024E-3</c:v>
                </c:pt>
                <c:pt idx="3">
                  <c:v>9.4099635358317456E-3</c:v>
                </c:pt>
                <c:pt idx="4">
                  <c:v>9.8986101803079495E-3</c:v>
                </c:pt>
                <c:pt idx="5">
                  <c:v>1.0717423897166331E-2</c:v>
                </c:pt>
                <c:pt idx="6">
                  <c:v>9.8295095809944801E-3</c:v>
                </c:pt>
                <c:pt idx="7">
                  <c:v>7.7876066339422597E-3</c:v>
                </c:pt>
                <c:pt idx="8">
                  <c:v>1.0132485169004963E-2</c:v>
                </c:pt>
                <c:pt idx="9">
                  <c:v>1.0527952863887363E-2</c:v>
                </c:pt>
                <c:pt idx="10">
                  <c:v>1.0052707073266014E-2</c:v>
                </c:pt>
                <c:pt idx="11">
                  <c:v>1.1393832179011373E-2</c:v>
                </c:pt>
                <c:pt idx="12">
                  <c:v>1.1249416234351347E-2</c:v>
                </c:pt>
                <c:pt idx="13">
                  <c:v>1.3250158971555615E-2</c:v>
                </c:pt>
                <c:pt idx="14">
                  <c:v>1.2711041640687398E-2</c:v>
                </c:pt>
                <c:pt idx="15">
                  <c:v>1.2078989662229415E-2</c:v>
                </c:pt>
                <c:pt idx="16">
                  <c:v>9.6514795315913848E-3</c:v>
                </c:pt>
                <c:pt idx="17">
                  <c:v>8.2996405481151371E-3</c:v>
                </c:pt>
                <c:pt idx="18">
                  <c:v>9.962251841960151E-3</c:v>
                </c:pt>
                <c:pt idx="19">
                  <c:v>9.4249562802462793E-3</c:v>
                </c:pt>
                <c:pt idx="20">
                  <c:v>1.0423156160579546E-2</c:v>
                </c:pt>
                <c:pt idx="21">
                  <c:v>9.4018154568797658E-3</c:v>
                </c:pt>
                <c:pt idx="22">
                  <c:v>9.7044821414801682E-3</c:v>
                </c:pt>
                <c:pt idx="23">
                  <c:v>1.072373298977191E-2</c:v>
                </c:pt>
                <c:pt idx="24">
                  <c:v>1.1280247429835294E-2</c:v>
                </c:pt>
                <c:pt idx="25">
                  <c:v>1.2287100819664439E-2</c:v>
                </c:pt>
                <c:pt idx="26">
                  <c:v>1.4752438555151865E-2</c:v>
                </c:pt>
                <c:pt idx="27">
                  <c:v>1.3464573611055325E-2</c:v>
                </c:pt>
                <c:pt idx="28">
                  <c:v>1.2852626220667887E-2</c:v>
                </c:pt>
                <c:pt idx="29">
                  <c:v>1.3100581304791692E-2</c:v>
                </c:pt>
                <c:pt idx="30">
                  <c:v>1.5212579346139506E-2</c:v>
                </c:pt>
                <c:pt idx="31">
                  <c:v>1.4788431644281449E-2</c:v>
                </c:pt>
                <c:pt idx="32">
                  <c:v>1.3903780730338695E-2</c:v>
                </c:pt>
                <c:pt idx="33">
                  <c:v>1.0905698161692802E-2</c:v>
                </c:pt>
                <c:pt idx="34">
                  <c:v>1.1529637200811902E-2</c:v>
                </c:pt>
                <c:pt idx="35">
                  <c:v>1.5081973618992862E-2</c:v>
                </c:pt>
                <c:pt idx="36">
                  <c:v>1.1937433836521207E-2</c:v>
                </c:pt>
                <c:pt idx="37">
                  <c:v>1.5003462027024281E-2</c:v>
                </c:pt>
                <c:pt idx="38">
                  <c:v>1.2510390722278662E-2</c:v>
                </c:pt>
                <c:pt idx="39">
                  <c:v>1.2596176229253787E-2</c:v>
                </c:pt>
                <c:pt idx="40">
                  <c:v>1.197288167594485E-2</c:v>
                </c:pt>
                <c:pt idx="41">
                  <c:v>1.2646862430973503E-2</c:v>
                </c:pt>
                <c:pt idx="42">
                  <c:v>1.4748770579062896E-2</c:v>
                </c:pt>
                <c:pt idx="43">
                  <c:v>1.2211731662545616E-2</c:v>
                </c:pt>
                <c:pt idx="44">
                  <c:v>1.6650721285595152E-2</c:v>
                </c:pt>
                <c:pt idx="45">
                  <c:v>1.11910111117996E-2</c:v>
                </c:pt>
                <c:pt idx="46">
                  <c:v>1.6062839720799926E-2</c:v>
                </c:pt>
                <c:pt idx="47">
                  <c:v>1.6168787081530696E-2</c:v>
                </c:pt>
                <c:pt idx="48">
                  <c:v>1.3388282537680245E-2</c:v>
                </c:pt>
                <c:pt idx="49">
                  <c:v>1.4040707681913402E-2</c:v>
                </c:pt>
                <c:pt idx="50">
                  <c:v>1.4331367146210723E-2</c:v>
                </c:pt>
                <c:pt idx="51">
                  <c:v>1.7043234921093279E-2</c:v>
                </c:pt>
                <c:pt idx="52">
                  <c:v>1.932459662110626E-2</c:v>
                </c:pt>
                <c:pt idx="53">
                  <c:v>1.5063244897648495E-2</c:v>
                </c:pt>
                <c:pt idx="54">
                  <c:v>1.5590538493562607E-2</c:v>
                </c:pt>
                <c:pt idx="55">
                  <c:v>1.260063421292492E-2</c:v>
                </c:pt>
                <c:pt idx="56">
                  <c:v>1.7426867195376665E-2</c:v>
                </c:pt>
                <c:pt idx="57">
                  <c:v>1.4111546579045264E-2</c:v>
                </c:pt>
                <c:pt idx="58">
                  <c:v>1.3925610475150505E-2</c:v>
                </c:pt>
                <c:pt idx="59">
                  <c:v>1.5321686507279783E-2</c:v>
                </c:pt>
                <c:pt idx="60">
                  <c:v>1.3652722520172612E-2</c:v>
                </c:pt>
              </c:numCache>
            </c:numRef>
          </c:val>
          <c:smooth val="0"/>
          <c:extLst>
            <c:ext xmlns:c16="http://schemas.microsoft.com/office/drawing/2014/chart" uri="{C3380CC4-5D6E-409C-BE32-E72D297353CC}">
              <c16:uniqueId val="{0000003C-1707-44C9-8968-98A8ED4FACF1}"/>
            </c:ext>
          </c:extLst>
        </c:ser>
        <c:ser>
          <c:idx val="61"/>
          <c:order val="61"/>
          <c:spPr>
            <a:ln w="28575" cap="rnd">
              <a:solidFill>
                <a:schemeClr val="accent2">
                  <a:lumMod val="60000"/>
                </a:schemeClr>
              </a:solidFill>
              <a:round/>
            </a:ln>
            <a:effectLst/>
          </c:spPr>
          <c:marker>
            <c:symbol val="none"/>
          </c:marker>
          <c:val>
            <c:numRef>
              <c:f>simulations!$BL$14:$BL$74</c:f>
              <c:numCache>
                <c:formatCode>General</c:formatCode>
                <c:ptCount val="61"/>
                <c:pt idx="0">
                  <c:v>5.8729534028240469E-3</c:v>
                </c:pt>
                <c:pt idx="1">
                  <c:v>5.4506444830105735E-3</c:v>
                </c:pt>
                <c:pt idx="2">
                  <c:v>7.1915178946678942E-3</c:v>
                </c:pt>
                <c:pt idx="3">
                  <c:v>8.3853901440349033E-3</c:v>
                </c:pt>
                <c:pt idx="4">
                  <c:v>7.3906587784749993E-3</c:v>
                </c:pt>
                <c:pt idx="5">
                  <c:v>9.5575947134199889E-3</c:v>
                </c:pt>
                <c:pt idx="6">
                  <c:v>9.1380359197958411E-3</c:v>
                </c:pt>
                <c:pt idx="7">
                  <c:v>8.1694945754246431E-3</c:v>
                </c:pt>
                <c:pt idx="8">
                  <c:v>8.3929362808224592E-3</c:v>
                </c:pt>
                <c:pt idx="9">
                  <c:v>8.6031956735126997E-3</c:v>
                </c:pt>
                <c:pt idx="10">
                  <c:v>9.1357433031757848E-3</c:v>
                </c:pt>
                <c:pt idx="11">
                  <c:v>1.0497487358448424E-2</c:v>
                </c:pt>
                <c:pt idx="12">
                  <c:v>1.2351999441094684E-2</c:v>
                </c:pt>
                <c:pt idx="13">
                  <c:v>8.6913180675569843E-3</c:v>
                </c:pt>
                <c:pt idx="14">
                  <c:v>1.1485929762529807E-2</c:v>
                </c:pt>
                <c:pt idx="15">
                  <c:v>1.2144508731665863E-2</c:v>
                </c:pt>
                <c:pt idx="16">
                  <c:v>9.5059629367099472E-3</c:v>
                </c:pt>
                <c:pt idx="17">
                  <c:v>9.0254001756676083E-3</c:v>
                </c:pt>
                <c:pt idx="18">
                  <c:v>1.0530990838830943E-2</c:v>
                </c:pt>
                <c:pt idx="19">
                  <c:v>8.2967532016090754E-3</c:v>
                </c:pt>
                <c:pt idx="20">
                  <c:v>9.1166498884405305E-3</c:v>
                </c:pt>
                <c:pt idx="21">
                  <c:v>6.5849684900528074E-3</c:v>
                </c:pt>
                <c:pt idx="22">
                  <c:v>1.2974145122976429E-2</c:v>
                </c:pt>
                <c:pt idx="23">
                  <c:v>1.0244322194760435E-2</c:v>
                </c:pt>
                <c:pt idx="24">
                  <c:v>1.011659567299485E-2</c:v>
                </c:pt>
                <c:pt idx="25">
                  <c:v>1.0799597372360177E-2</c:v>
                </c:pt>
                <c:pt idx="26">
                  <c:v>1.073579850752274E-2</c:v>
                </c:pt>
                <c:pt idx="27">
                  <c:v>1.3849493223957237E-2</c:v>
                </c:pt>
                <c:pt idx="28">
                  <c:v>1.4810031807923438E-2</c:v>
                </c:pt>
                <c:pt idx="29">
                  <c:v>1.3550101832607403E-2</c:v>
                </c:pt>
                <c:pt idx="30">
                  <c:v>1.3453561766218817E-2</c:v>
                </c:pt>
                <c:pt idx="31">
                  <c:v>1.281229529476266E-2</c:v>
                </c:pt>
                <c:pt idx="32">
                  <c:v>1.3460294631852381E-2</c:v>
                </c:pt>
                <c:pt idx="33">
                  <c:v>1.1286761881979142E-2</c:v>
                </c:pt>
                <c:pt idx="34">
                  <c:v>1.4301674682494098E-2</c:v>
                </c:pt>
                <c:pt idx="35">
                  <c:v>1.182153935641413E-2</c:v>
                </c:pt>
                <c:pt idx="36">
                  <c:v>1.403560325316074E-2</c:v>
                </c:pt>
                <c:pt idx="37">
                  <c:v>1.2595106449386322E-2</c:v>
                </c:pt>
                <c:pt idx="38">
                  <c:v>1.2246043664259213E-2</c:v>
                </c:pt>
                <c:pt idx="39">
                  <c:v>1.102217575523696E-2</c:v>
                </c:pt>
                <c:pt idx="40">
                  <c:v>1.3359623038628149E-2</c:v>
                </c:pt>
                <c:pt idx="41">
                  <c:v>1.2637965592411884E-2</c:v>
                </c:pt>
                <c:pt idx="42">
                  <c:v>1.4034309470935296E-2</c:v>
                </c:pt>
                <c:pt idx="43">
                  <c:v>1.6015616287002321E-2</c:v>
                </c:pt>
                <c:pt idx="44">
                  <c:v>1.1336960518607397E-2</c:v>
                </c:pt>
                <c:pt idx="45">
                  <c:v>1.3949126595722214E-2</c:v>
                </c:pt>
                <c:pt idx="46">
                  <c:v>1.5220453037711834E-2</c:v>
                </c:pt>
                <c:pt idx="47">
                  <c:v>1.4218602955748257E-2</c:v>
                </c:pt>
                <c:pt idx="48">
                  <c:v>1.4833571854249744E-2</c:v>
                </c:pt>
                <c:pt idx="49">
                  <c:v>1.6778077741085203E-2</c:v>
                </c:pt>
                <c:pt idx="50">
                  <c:v>1.6884380883373216E-2</c:v>
                </c:pt>
                <c:pt idx="51">
                  <c:v>1.4591527893167209E-2</c:v>
                </c:pt>
                <c:pt idx="52">
                  <c:v>1.7448924084262362E-2</c:v>
                </c:pt>
                <c:pt idx="53">
                  <c:v>1.6423638417542078E-2</c:v>
                </c:pt>
                <c:pt idx="54">
                  <c:v>1.6433664521231111E-2</c:v>
                </c:pt>
                <c:pt idx="55">
                  <c:v>1.5453354302617555E-2</c:v>
                </c:pt>
                <c:pt idx="56">
                  <c:v>1.6041196569350862E-2</c:v>
                </c:pt>
                <c:pt idx="57">
                  <c:v>1.6274923677846422E-2</c:v>
                </c:pt>
                <c:pt idx="58">
                  <c:v>1.5209160207581538E-2</c:v>
                </c:pt>
                <c:pt idx="59">
                  <c:v>1.4169150835636425E-2</c:v>
                </c:pt>
                <c:pt idx="60">
                  <c:v>1.3321860699584947E-2</c:v>
                </c:pt>
              </c:numCache>
            </c:numRef>
          </c:val>
          <c:smooth val="0"/>
          <c:extLst>
            <c:ext xmlns:c16="http://schemas.microsoft.com/office/drawing/2014/chart" uri="{C3380CC4-5D6E-409C-BE32-E72D297353CC}">
              <c16:uniqueId val="{0000003D-1707-44C9-8968-98A8ED4FACF1}"/>
            </c:ext>
          </c:extLst>
        </c:ser>
        <c:ser>
          <c:idx val="62"/>
          <c:order val="62"/>
          <c:spPr>
            <a:ln w="28575" cap="rnd">
              <a:solidFill>
                <a:schemeClr val="accent3">
                  <a:lumMod val="60000"/>
                </a:schemeClr>
              </a:solidFill>
              <a:round/>
            </a:ln>
            <a:effectLst/>
          </c:spPr>
          <c:marker>
            <c:symbol val="none"/>
          </c:marker>
          <c:val>
            <c:numRef>
              <c:f>simulations!$BM$14:$BM$74</c:f>
              <c:numCache>
                <c:formatCode>General</c:formatCode>
                <c:ptCount val="61"/>
                <c:pt idx="0">
                  <c:v>5.8729534028240469E-3</c:v>
                </c:pt>
                <c:pt idx="1">
                  <c:v>6.6457825844227257E-3</c:v>
                </c:pt>
                <c:pt idx="2">
                  <c:v>7.7535892043312862E-3</c:v>
                </c:pt>
                <c:pt idx="3">
                  <c:v>9.6868088617108189E-3</c:v>
                </c:pt>
                <c:pt idx="4">
                  <c:v>8.822790004125159E-3</c:v>
                </c:pt>
                <c:pt idx="5">
                  <c:v>9.9168743626321873E-3</c:v>
                </c:pt>
                <c:pt idx="6">
                  <c:v>8.6274539324069123E-3</c:v>
                </c:pt>
                <c:pt idx="7">
                  <c:v>7.7835975466960675E-3</c:v>
                </c:pt>
                <c:pt idx="8">
                  <c:v>1.1499559290160551E-2</c:v>
                </c:pt>
                <c:pt idx="9">
                  <c:v>1.0859193459945782E-2</c:v>
                </c:pt>
                <c:pt idx="10">
                  <c:v>1.0535661637987685E-2</c:v>
                </c:pt>
                <c:pt idx="11">
                  <c:v>1.1452125478010241E-2</c:v>
                </c:pt>
                <c:pt idx="12">
                  <c:v>1.025355699032744E-2</c:v>
                </c:pt>
                <c:pt idx="13">
                  <c:v>8.6634583274396437E-3</c:v>
                </c:pt>
                <c:pt idx="14">
                  <c:v>1.054224171957254E-2</c:v>
                </c:pt>
                <c:pt idx="15">
                  <c:v>1.1303226943705584E-2</c:v>
                </c:pt>
                <c:pt idx="16">
                  <c:v>1.1192575426218862E-2</c:v>
                </c:pt>
                <c:pt idx="17">
                  <c:v>8.2859476995096291E-3</c:v>
                </c:pt>
                <c:pt idx="18">
                  <c:v>9.2152668171245466E-3</c:v>
                </c:pt>
                <c:pt idx="19">
                  <c:v>9.3105367854253614E-3</c:v>
                </c:pt>
                <c:pt idx="20">
                  <c:v>9.1722658370391053E-3</c:v>
                </c:pt>
                <c:pt idx="21">
                  <c:v>8.8597470477107514E-3</c:v>
                </c:pt>
                <c:pt idx="22">
                  <c:v>1.0743070703240326E-2</c:v>
                </c:pt>
                <c:pt idx="23">
                  <c:v>1.0730710721510769E-2</c:v>
                </c:pt>
                <c:pt idx="24">
                  <c:v>8.7750231813076337E-3</c:v>
                </c:pt>
                <c:pt idx="25">
                  <c:v>1.3339199243619274E-2</c:v>
                </c:pt>
                <c:pt idx="26">
                  <c:v>1.1897192709435959E-2</c:v>
                </c:pt>
                <c:pt idx="27">
                  <c:v>1.4553577117570427E-2</c:v>
                </c:pt>
                <c:pt idx="28">
                  <c:v>1.4328004361137124E-2</c:v>
                </c:pt>
                <c:pt idx="29">
                  <c:v>1.5369180283259877E-2</c:v>
                </c:pt>
                <c:pt idx="30">
                  <c:v>1.1177309423515696E-2</c:v>
                </c:pt>
                <c:pt idx="31">
                  <c:v>1.3951745867823436E-2</c:v>
                </c:pt>
                <c:pt idx="32">
                  <c:v>1.3716511857548659E-2</c:v>
                </c:pt>
                <c:pt idx="33">
                  <c:v>1.2260421400220007E-2</c:v>
                </c:pt>
                <c:pt idx="34">
                  <c:v>1.4697897713606628E-2</c:v>
                </c:pt>
                <c:pt idx="35">
                  <c:v>1.4103217541448864E-2</c:v>
                </c:pt>
                <c:pt idx="36">
                  <c:v>1.2350306536233462E-2</c:v>
                </c:pt>
                <c:pt idx="37">
                  <c:v>1.296317068681176E-2</c:v>
                </c:pt>
                <c:pt idx="38">
                  <c:v>1.2260591008407765E-2</c:v>
                </c:pt>
                <c:pt idx="39">
                  <c:v>1.1433291465088617E-2</c:v>
                </c:pt>
                <c:pt idx="40">
                  <c:v>1.1602853014024353E-2</c:v>
                </c:pt>
                <c:pt idx="41">
                  <c:v>1.4062112801391106E-2</c:v>
                </c:pt>
                <c:pt idx="42">
                  <c:v>1.4603140227718291E-2</c:v>
                </c:pt>
                <c:pt idx="43">
                  <c:v>1.2966274807148149E-2</c:v>
                </c:pt>
                <c:pt idx="44">
                  <c:v>1.5030565194214092E-2</c:v>
                </c:pt>
                <c:pt idx="45">
                  <c:v>1.2103429412990601E-2</c:v>
                </c:pt>
                <c:pt idx="46">
                  <c:v>1.4539282587965241E-2</c:v>
                </c:pt>
                <c:pt idx="47">
                  <c:v>1.4977429076577691E-2</c:v>
                </c:pt>
                <c:pt idx="48">
                  <c:v>1.4798881096636084E-2</c:v>
                </c:pt>
                <c:pt idx="49">
                  <c:v>1.2938584976159271E-2</c:v>
                </c:pt>
                <c:pt idx="50">
                  <c:v>1.545436504390597E-2</c:v>
                </c:pt>
                <c:pt idx="51">
                  <c:v>1.7514893143921729E-2</c:v>
                </c:pt>
                <c:pt idx="52">
                  <c:v>1.6642867483302178E-2</c:v>
                </c:pt>
                <c:pt idx="53">
                  <c:v>1.6069561844392302E-2</c:v>
                </c:pt>
                <c:pt idx="54">
                  <c:v>1.7067788308289863E-2</c:v>
                </c:pt>
                <c:pt idx="55">
                  <c:v>1.6652920841954567E-2</c:v>
                </c:pt>
                <c:pt idx="56">
                  <c:v>1.6271773711555672E-2</c:v>
                </c:pt>
                <c:pt idx="57">
                  <c:v>1.3683202850809966E-2</c:v>
                </c:pt>
                <c:pt idx="58">
                  <c:v>1.275702676984186E-2</c:v>
                </c:pt>
                <c:pt idx="59">
                  <c:v>1.2493551423754917E-2</c:v>
                </c:pt>
                <c:pt idx="60">
                  <c:v>1.4368816188365264E-2</c:v>
                </c:pt>
              </c:numCache>
            </c:numRef>
          </c:val>
          <c:smooth val="0"/>
          <c:extLst>
            <c:ext xmlns:c16="http://schemas.microsoft.com/office/drawing/2014/chart" uri="{C3380CC4-5D6E-409C-BE32-E72D297353CC}">
              <c16:uniqueId val="{0000003E-1707-44C9-8968-98A8ED4FACF1}"/>
            </c:ext>
          </c:extLst>
        </c:ser>
        <c:ser>
          <c:idx val="63"/>
          <c:order val="63"/>
          <c:spPr>
            <a:ln w="28575" cap="rnd">
              <a:solidFill>
                <a:schemeClr val="accent4">
                  <a:lumMod val="60000"/>
                </a:schemeClr>
              </a:solidFill>
              <a:round/>
            </a:ln>
            <a:effectLst/>
          </c:spPr>
          <c:marker>
            <c:symbol val="none"/>
          </c:marker>
          <c:val>
            <c:numRef>
              <c:f>simulations!$BN$14:$BN$74</c:f>
              <c:numCache>
                <c:formatCode>General</c:formatCode>
                <c:ptCount val="61"/>
                <c:pt idx="0">
                  <c:v>5.8729534028240469E-3</c:v>
                </c:pt>
                <c:pt idx="1">
                  <c:v>5.3531467400619783E-3</c:v>
                </c:pt>
                <c:pt idx="2">
                  <c:v>7.532743594115314E-3</c:v>
                </c:pt>
                <c:pt idx="3">
                  <c:v>8.4203610441505958E-3</c:v>
                </c:pt>
                <c:pt idx="4">
                  <c:v>8.1539175696124476E-3</c:v>
                </c:pt>
                <c:pt idx="5">
                  <c:v>8.4321024713566381E-3</c:v>
                </c:pt>
                <c:pt idx="6">
                  <c:v>9.1892287665186305E-3</c:v>
                </c:pt>
                <c:pt idx="7">
                  <c:v>8.7400415462679949E-3</c:v>
                </c:pt>
                <c:pt idx="8">
                  <c:v>9.0288190799555947E-3</c:v>
                </c:pt>
                <c:pt idx="9">
                  <c:v>9.7147118977534957E-3</c:v>
                </c:pt>
                <c:pt idx="10">
                  <c:v>9.4672542245011967E-3</c:v>
                </c:pt>
                <c:pt idx="11">
                  <c:v>8.9448995010642206E-3</c:v>
                </c:pt>
                <c:pt idx="12">
                  <c:v>1.0690181457998958E-2</c:v>
                </c:pt>
                <c:pt idx="13">
                  <c:v>1.04960782913172E-2</c:v>
                </c:pt>
                <c:pt idx="14">
                  <c:v>8.6710074351314583E-3</c:v>
                </c:pt>
                <c:pt idx="15">
                  <c:v>9.4485085018756777E-3</c:v>
                </c:pt>
                <c:pt idx="16">
                  <c:v>1.0566601905240563E-2</c:v>
                </c:pt>
                <c:pt idx="17">
                  <c:v>7.5035134875649249E-3</c:v>
                </c:pt>
                <c:pt idx="18">
                  <c:v>1.0932870659330463E-2</c:v>
                </c:pt>
                <c:pt idx="19">
                  <c:v>1.0539370442273233E-2</c:v>
                </c:pt>
                <c:pt idx="20">
                  <c:v>9.056171691436252E-3</c:v>
                </c:pt>
                <c:pt idx="21">
                  <c:v>8.5533010349988919E-3</c:v>
                </c:pt>
                <c:pt idx="22">
                  <c:v>1.0978130873361599E-2</c:v>
                </c:pt>
                <c:pt idx="23">
                  <c:v>9.2444962165125939E-3</c:v>
                </c:pt>
                <c:pt idx="24">
                  <c:v>1.1604701780408665E-2</c:v>
                </c:pt>
                <c:pt idx="25">
                  <c:v>1.1333100472979621E-2</c:v>
                </c:pt>
                <c:pt idx="26">
                  <c:v>1.4774606357949242E-2</c:v>
                </c:pt>
                <c:pt idx="27">
                  <c:v>1.4050156139816031E-2</c:v>
                </c:pt>
                <c:pt idx="28">
                  <c:v>1.2439837073563878E-2</c:v>
                </c:pt>
                <c:pt idx="29">
                  <c:v>1.6411261496082779E-2</c:v>
                </c:pt>
                <c:pt idx="30">
                  <c:v>1.4677986454135853E-2</c:v>
                </c:pt>
                <c:pt idx="31">
                  <c:v>1.2001438848035385E-2</c:v>
                </c:pt>
                <c:pt idx="32">
                  <c:v>1.247812465063354E-2</c:v>
                </c:pt>
                <c:pt idx="33">
                  <c:v>1.2141658357741553E-2</c:v>
                </c:pt>
                <c:pt idx="34">
                  <c:v>1.1641894231429941E-2</c:v>
                </c:pt>
                <c:pt idx="35">
                  <c:v>1.4388427423393947E-2</c:v>
                </c:pt>
                <c:pt idx="36">
                  <c:v>1.3399213454591533E-2</c:v>
                </c:pt>
                <c:pt idx="37">
                  <c:v>1.3993434811560866E-2</c:v>
                </c:pt>
                <c:pt idx="38">
                  <c:v>1.382870923064594E-2</c:v>
                </c:pt>
                <c:pt idx="39">
                  <c:v>1.2194197253656157E-2</c:v>
                </c:pt>
                <c:pt idx="40">
                  <c:v>1.1445881899635663E-2</c:v>
                </c:pt>
                <c:pt idx="41">
                  <c:v>1.5621594681744077E-2</c:v>
                </c:pt>
                <c:pt idx="42">
                  <c:v>1.164058008151559E-2</c:v>
                </c:pt>
                <c:pt idx="43">
                  <c:v>1.4613682313620212E-2</c:v>
                </c:pt>
                <c:pt idx="44">
                  <c:v>1.3872386847859608E-2</c:v>
                </c:pt>
                <c:pt idx="45">
                  <c:v>1.2597349086065229E-2</c:v>
                </c:pt>
                <c:pt idx="46">
                  <c:v>1.3261210632710758E-2</c:v>
                </c:pt>
                <c:pt idx="47">
                  <c:v>1.3620310942649061E-2</c:v>
                </c:pt>
                <c:pt idx="48">
                  <c:v>1.309672471477921E-2</c:v>
                </c:pt>
                <c:pt idx="49">
                  <c:v>1.5750889573856189E-2</c:v>
                </c:pt>
                <c:pt idx="50">
                  <c:v>1.6422048346427805E-2</c:v>
                </c:pt>
                <c:pt idx="51">
                  <c:v>1.6313491851367663E-2</c:v>
                </c:pt>
                <c:pt idx="52">
                  <c:v>1.6834375537569831E-2</c:v>
                </c:pt>
                <c:pt idx="53">
                  <c:v>1.4560718184903256E-2</c:v>
                </c:pt>
                <c:pt idx="54">
                  <c:v>1.5399160075133016E-2</c:v>
                </c:pt>
                <c:pt idx="55">
                  <c:v>1.619810129134729E-2</c:v>
                </c:pt>
                <c:pt idx="56">
                  <c:v>1.4632165688112958E-2</c:v>
                </c:pt>
                <c:pt idx="57">
                  <c:v>1.3651345263885917E-2</c:v>
                </c:pt>
                <c:pt idx="58">
                  <c:v>1.682341152668286E-2</c:v>
                </c:pt>
                <c:pt idx="59">
                  <c:v>1.5963732869974944E-2</c:v>
                </c:pt>
                <c:pt idx="60">
                  <c:v>1.5241076606614256E-2</c:v>
                </c:pt>
              </c:numCache>
            </c:numRef>
          </c:val>
          <c:smooth val="0"/>
          <c:extLst>
            <c:ext xmlns:c16="http://schemas.microsoft.com/office/drawing/2014/chart" uri="{C3380CC4-5D6E-409C-BE32-E72D297353CC}">
              <c16:uniqueId val="{0000003F-1707-44C9-8968-98A8ED4FACF1}"/>
            </c:ext>
          </c:extLst>
        </c:ser>
        <c:ser>
          <c:idx val="64"/>
          <c:order val="64"/>
          <c:spPr>
            <a:ln w="28575" cap="rnd">
              <a:solidFill>
                <a:schemeClr val="accent5">
                  <a:lumMod val="60000"/>
                </a:schemeClr>
              </a:solidFill>
              <a:round/>
            </a:ln>
            <a:effectLst/>
          </c:spPr>
          <c:marker>
            <c:symbol val="none"/>
          </c:marker>
          <c:val>
            <c:numRef>
              <c:f>simulations!$BO$14:$BO$74</c:f>
              <c:numCache>
                <c:formatCode>General</c:formatCode>
                <c:ptCount val="61"/>
                <c:pt idx="0">
                  <c:v>5.8729534028240469E-3</c:v>
                </c:pt>
                <c:pt idx="1">
                  <c:v>5.9711890230015581E-3</c:v>
                </c:pt>
                <c:pt idx="2">
                  <c:v>6.8996823821561963E-3</c:v>
                </c:pt>
                <c:pt idx="3">
                  <c:v>9.7208308081406583E-3</c:v>
                </c:pt>
                <c:pt idx="4">
                  <c:v>9.9394786308223664E-3</c:v>
                </c:pt>
                <c:pt idx="5">
                  <c:v>8.8170796182022882E-3</c:v>
                </c:pt>
                <c:pt idx="6">
                  <c:v>1.0645259410347326E-2</c:v>
                </c:pt>
                <c:pt idx="7">
                  <c:v>7.5278004149819302E-3</c:v>
                </c:pt>
                <c:pt idx="8">
                  <c:v>9.0608445245498725E-3</c:v>
                </c:pt>
                <c:pt idx="9">
                  <c:v>9.3437730399319307E-3</c:v>
                </c:pt>
                <c:pt idx="10">
                  <c:v>1.0195914739515061E-2</c:v>
                </c:pt>
                <c:pt idx="11">
                  <c:v>1.0574695521937821E-2</c:v>
                </c:pt>
                <c:pt idx="12">
                  <c:v>1.1624700559127857E-2</c:v>
                </c:pt>
                <c:pt idx="13">
                  <c:v>1.1124781012797753E-2</c:v>
                </c:pt>
                <c:pt idx="14">
                  <c:v>1.1637081037605679E-2</c:v>
                </c:pt>
                <c:pt idx="15">
                  <c:v>1.1144621636918912E-2</c:v>
                </c:pt>
                <c:pt idx="16">
                  <c:v>9.918025932537369E-3</c:v>
                </c:pt>
                <c:pt idx="17">
                  <c:v>8.2253482377601887E-3</c:v>
                </c:pt>
                <c:pt idx="18">
                  <c:v>1.0522764102542244E-2</c:v>
                </c:pt>
                <c:pt idx="19">
                  <c:v>9.6309994385154404E-3</c:v>
                </c:pt>
                <c:pt idx="20">
                  <c:v>8.3720868603410336E-3</c:v>
                </c:pt>
                <c:pt idx="21">
                  <c:v>9.9258738711207953E-3</c:v>
                </c:pt>
                <c:pt idx="22">
                  <c:v>9.8259808520798856E-3</c:v>
                </c:pt>
                <c:pt idx="23">
                  <c:v>9.6853644128916463E-3</c:v>
                </c:pt>
                <c:pt idx="24">
                  <c:v>7.2628195603600572E-3</c:v>
                </c:pt>
                <c:pt idx="25">
                  <c:v>1.2418999127761385E-2</c:v>
                </c:pt>
                <c:pt idx="26">
                  <c:v>1.3314652480589981E-2</c:v>
                </c:pt>
                <c:pt idx="27">
                  <c:v>1.3791110550031932E-2</c:v>
                </c:pt>
                <c:pt idx="28">
                  <c:v>1.2636580953302595E-2</c:v>
                </c:pt>
                <c:pt idx="29">
                  <c:v>1.4376968633525675E-2</c:v>
                </c:pt>
                <c:pt idx="30">
                  <c:v>1.3980257247373817E-2</c:v>
                </c:pt>
                <c:pt idx="31">
                  <c:v>1.3174457875525731E-2</c:v>
                </c:pt>
                <c:pt idx="32">
                  <c:v>1.3687840745623304E-2</c:v>
                </c:pt>
                <c:pt idx="33">
                  <c:v>9.8536578323096327E-3</c:v>
                </c:pt>
                <c:pt idx="34">
                  <c:v>1.2108600021154549E-2</c:v>
                </c:pt>
                <c:pt idx="35">
                  <c:v>1.2843044477787158E-2</c:v>
                </c:pt>
                <c:pt idx="36">
                  <c:v>1.3274860821981904E-2</c:v>
                </c:pt>
                <c:pt idx="37">
                  <c:v>1.1446252146250025E-2</c:v>
                </c:pt>
                <c:pt idx="38">
                  <c:v>1.2312688085228571E-2</c:v>
                </c:pt>
                <c:pt idx="39">
                  <c:v>9.7172673688981394E-3</c:v>
                </c:pt>
                <c:pt idx="40">
                  <c:v>1.1216664619934102E-2</c:v>
                </c:pt>
                <c:pt idx="41">
                  <c:v>1.3563025961439224E-2</c:v>
                </c:pt>
                <c:pt idx="42">
                  <c:v>1.3029374504738355E-2</c:v>
                </c:pt>
                <c:pt idx="43">
                  <c:v>1.235074523146547E-2</c:v>
                </c:pt>
                <c:pt idx="44">
                  <c:v>1.3666608223561218E-2</c:v>
                </c:pt>
                <c:pt idx="45">
                  <c:v>1.2582192251566674E-2</c:v>
                </c:pt>
                <c:pt idx="46">
                  <c:v>1.5848785594057842E-2</c:v>
                </c:pt>
                <c:pt idx="47">
                  <c:v>1.4756397146098298E-2</c:v>
                </c:pt>
                <c:pt idx="48">
                  <c:v>1.3175269325626838E-2</c:v>
                </c:pt>
                <c:pt idx="49">
                  <c:v>1.605584019124788E-2</c:v>
                </c:pt>
                <c:pt idx="50">
                  <c:v>1.490100965185419E-2</c:v>
                </c:pt>
                <c:pt idx="51">
                  <c:v>1.8331803523274896E-2</c:v>
                </c:pt>
                <c:pt idx="52">
                  <c:v>1.6131723292674781E-2</c:v>
                </c:pt>
                <c:pt idx="53">
                  <c:v>1.9168266710044075E-2</c:v>
                </c:pt>
                <c:pt idx="54">
                  <c:v>1.7618057730889113E-2</c:v>
                </c:pt>
                <c:pt idx="55">
                  <c:v>1.7618598490684523E-2</c:v>
                </c:pt>
                <c:pt idx="56">
                  <c:v>1.4920557868380127E-2</c:v>
                </c:pt>
                <c:pt idx="57">
                  <c:v>1.5088755568744757E-2</c:v>
                </c:pt>
                <c:pt idx="58">
                  <c:v>1.3455582553804326E-2</c:v>
                </c:pt>
                <c:pt idx="59">
                  <c:v>1.5291998443496236E-2</c:v>
                </c:pt>
                <c:pt idx="60">
                  <c:v>1.5894383777275808E-2</c:v>
                </c:pt>
              </c:numCache>
            </c:numRef>
          </c:val>
          <c:smooth val="0"/>
          <c:extLst>
            <c:ext xmlns:c16="http://schemas.microsoft.com/office/drawing/2014/chart" uri="{C3380CC4-5D6E-409C-BE32-E72D297353CC}">
              <c16:uniqueId val="{00000040-1707-44C9-8968-98A8ED4FACF1}"/>
            </c:ext>
          </c:extLst>
        </c:ser>
        <c:ser>
          <c:idx val="65"/>
          <c:order val="65"/>
          <c:spPr>
            <a:ln w="28575" cap="rnd">
              <a:solidFill>
                <a:schemeClr val="accent6">
                  <a:lumMod val="60000"/>
                </a:schemeClr>
              </a:solidFill>
              <a:round/>
            </a:ln>
            <a:effectLst/>
          </c:spPr>
          <c:marker>
            <c:symbol val="none"/>
          </c:marker>
          <c:val>
            <c:numRef>
              <c:f>simulations!$BP$14:$BP$74</c:f>
              <c:numCache>
                <c:formatCode>General</c:formatCode>
                <c:ptCount val="61"/>
                <c:pt idx="0">
                  <c:v>5.8729534028240469E-3</c:v>
                </c:pt>
                <c:pt idx="1">
                  <c:v>5.4903203541862072E-3</c:v>
                </c:pt>
                <c:pt idx="2">
                  <c:v>8.8407016108749629E-3</c:v>
                </c:pt>
                <c:pt idx="3">
                  <c:v>7.1164723621392426E-3</c:v>
                </c:pt>
                <c:pt idx="4">
                  <c:v>8.8136566181987175E-3</c:v>
                </c:pt>
                <c:pt idx="5">
                  <c:v>8.9867648260225207E-3</c:v>
                </c:pt>
                <c:pt idx="6">
                  <c:v>7.565208349780899E-3</c:v>
                </c:pt>
                <c:pt idx="7">
                  <c:v>7.4684031067190453E-3</c:v>
                </c:pt>
                <c:pt idx="8">
                  <c:v>6.5478816970780474E-3</c:v>
                </c:pt>
                <c:pt idx="9">
                  <c:v>8.2528645548215849E-3</c:v>
                </c:pt>
                <c:pt idx="10">
                  <c:v>8.9657255016316363E-3</c:v>
                </c:pt>
                <c:pt idx="11">
                  <c:v>9.7672200342573089E-3</c:v>
                </c:pt>
                <c:pt idx="12">
                  <c:v>9.8217274839690061E-3</c:v>
                </c:pt>
                <c:pt idx="13">
                  <c:v>1.0644725808948572E-2</c:v>
                </c:pt>
                <c:pt idx="14">
                  <c:v>1.1755527096221293E-2</c:v>
                </c:pt>
                <c:pt idx="15">
                  <c:v>1.235300334431759E-2</c:v>
                </c:pt>
                <c:pt idx="16">
                  <c:v>1.0398966830345233E-2</c:v>
                </c:pt>
                <c:pt idx="17">
                  <c:v>8.2954258125188789E-3</c:v>
                </c:pt>
                <c:pt idx="18">
                  <c:v>1.0027883381969976E-2</c:v>
                </c:pt>
                <c:pt idx="19">
                  <c:v>1.0568450361332075E-2</c:v>
                </c:pt>
                <c:pt idx="20">
                  <c:v>8.5503682281326838E-3</c:v>
                </c:pt>
                <c:pt idx="21">
                  <c:v>9.4597771526340208E-3</c:v>
                </c:pt>
                <c:pt idx="22">
                  <c:v>1.1056227137839499E-2</c:v>
                </c:pt>
                <c:pt idx="23">
                  <c:v>8.9244401310795383E-3</c:v>
                </c:pt>
                <c:pt idx="24">
                  <c:v>1.1230736424696295E-2</c:v>
                </c:pt>
                <c:pt idx="25">
                  <c:v>1.2257889273901633E-2</c:v>
                </c:pt>
                <c:pt idx="26">
                  <c:v>1.1501790914863686E-2</c:v>
                </c:pt>
                <c:pt idx="27">
                  <c:v>1.2880364557948623E-2</c:v>
                </c:pt>
                <c:pt idx="28">
                  <c:v>1.4077406267312003E-2</c:v>
                </c:pt>
                <c:pt idx="29">
                  <c:v>1.4046457599869198E-2</c:v>
                </c:pt>
                <c:pt idx="30">
                  <c:v>1.2782949275323263E-2</c:v>
                </c:pt>
                <c:pt idx="31">
                  <c:v>1.3635991536801386E-2</c:v>
                </c:pt>
                <c:pt idx="32">
                  <c:v>1.2916321843205989E-2</c:v>
                </c:pt>
                <c:pt idx="33">
                  <c:v>9.608522412325014E-3</c:v>
                </c:pt>
                <c:pt idx="34">
                  <c:v>1.3214883008714267E-2</c:v>
                </c:pt>
                <c:pt idx="35">
                  <c:v>1.3783867855293192E-2</c:v>
                </c:pt>
                <c:pt idx="36">
                  <c:v>1.6151337273725325E-2</c:v>
                </c:pt>
                <c:pt idx="37">
                  <c:v>1.4329356513627677E-2</c:v>
                </c:pt>
                <c:pt idx="38">
                  <c:v>1.3082621233785017E-2</c:v>
                </c:pt>
                <c:pt idx="39">
                  <c:v>1.2044322687110001E-2</c:v>
                </c:pt>
                <c:pt idx="40">
                  <c:v>1.3891487686095157E-2</c:v>
                </c:pt>
                <c:pt idx="41">
                  <c:v>1.505929408515511E-2</c:v>
                </c:pt>
                <c:pt idx="42">
                  <c:v>1.2532710374274147E-2</c:v>
                </c:pt>
                <c:pt idx="43">
                  <c:v>1.6875104842249283E-2</c:v>
                </c:pt>
                <c:pt idx="44">
                  <c:v>1.4740230522885502E-2</c:v>
                </c:pt>
                <c:pt idx="45">
                  <c:v>1.3742578202805262E-2</c:v>
                </c:pt>
                <c:pt idx="46">
                  <c:v>1.6904009793031232E-2</c:v>
                </c:pt>
                <c:pt idx="47">
                  <c:v>1.523303451356155E-2</c:v>
                </c:pt>
                <c:pt idx="48">
                  <c:v>1.2415874702528654E-2</c:v>
                </c:pt>
                <c:pt idx="49">
                  <c:v>1.5378809579695099E-2</c:v>
                </c:pt>
                <c:pt idx="50">
                  <c:v>1.6410266251306767E-2</c:v>
                </c:pt>
                <c:pt idx="51">
                  <c:v>1.5994645920295151E-2</c:v>
                </c:pt>
                <c:pt idx="52">
                  <c:v>1.6005228079692423E-2</c:v>
                </c:pt>
                <c:pt idx="53">
                  <c:v>1.79894462995062E-2</c:v>
                </c:pt>
                <c:pt idx="54">
                  <c:v>1.6112872832388353E-2</c:v>
                </c:pt>
                <c:pt idx="55">
                  <c:v>1.6652333726134512E-2</c:v>
                </c:pt>
                <c:pt idx="56">
                  <c:v>1.5051252416097278E-2</c:v>
                </c:pt>
                <c:pt idx="57">
                  <c:v>1.5782488071696913E-2</c:v>
                </c:pt>
                <c:pt idx="58">
                  <c:v>1.1944428265523813E-2</c:v>
                </c:pt>
                <c:pt idx="59">
                  <c:v>1.4017198719652339E-2</c:v>
                </c:pt>
                <c:pt idx="60">
                  <c:v>1.5740290394201047E-2</c:v>
                </c:pt>
              </c:numCache>
            </c:numRef>
          </c:val>
          <c:smooth val="0"/>
          <c:extLst>
            <c:ext xmlns:c16="http://schemas.microsoft.com/office/drawing/2014/chart" uri="{C3380CC4-5D6E-409C-BE32-E72D297353CC}">
              <c16:uniqueId val="{00000041-1707-44C9-8968-98A8ED4FACF1}"/>
            </c:ext>
          </c:extLst>
        </c:ser>
        <c:ser>
          <c:idx val="66"/>
          <c:order val="66"/>
          <c:spPr>
            <a:ln w="28575" cap="rnd">
              <a:solidFill>
                <a:schemeClr val="accent1">
                  <a:lumMod val="80000"/>
                  <a:lumOff val="20000"/>
                </a:schemeClr>
              </a:solidFill>
              <a:round/>
            </a:ln>
            <a:effectLst/>
          </c:spPr>
          <c:marker>
            <c:symbol val="none"/>
          </c:marker>
          <c:val>
            <c:numRef>
              <c:f>simulations!$BQ$14:$BQ$74</c:f>
              <c:numCache>
                <c:formatCode>General</c:formatCode>
                <c:ptCount val="61"/>
                <c:pt idx="0">
                  <c:v>5.8729534028240469E-3</c:v>
                </c:pt>
                <c:pt idx="1">
                  <c:v>6.680586877808291E-3</c:v>
                </c:pt>
                <c:pt idx="2">
                  <c:v>6.3875608655146604E-3</c:v>
                </c:pt>
                <c:pt idx="3">
                  <c:v>8.5596908315282161E-3</c:v>
                </c:pt>
                <c:pt idx="4">
                  <c:v>9.9520380946554413E-3</c:v>
                </c:pt>
                <c:pt idx="5">
                  <c:v>9.622781113630954E-3</c:v>
                </c:pt>
                <c:pt idx="6">
                  <c:v>8.4635630251500699E-3</c:v>
                </c:pt>
                <c:pt idx="7">
                  <c:v>8.5961099278644912E-3</c:v>
                </c:pt>
                <c:pt idx="8">
                  <c:v>6.7313733420445668E-3</c:v>
                </c:pt>
                <c:pt idx="9">
                  <c:v>8.6465924568275079E-3</c:v>
                </c:pt>
                <c:pt idx="10">
                  <c:v>9.7737874603742239E-3</c:v>
                </c:pt>
                <c:pt idx="11">
                  <c:v>9.5178324178230109E-3</c:v>
                </c:pt>
                <c:pt idx="12">
                  <c:v>9.797026767508564E-3</c:v>
                </c:pt>
                <c:pt idx="13">
                  <c:v>9.3673841329698308E-3</c:v>
                </c:pt>
                <c:pt idx="14">
                  <c:v>1.2817222221339904E-2</c:v>
                </c:pt>
                <c:pt idx="15">
                  <c:v>9.9461459229532364E-3</c:v>
                </c:pt>
                <c:pt idx="16">
                  <c:v>9.1165826036699229E-3</c:v>
                </c:pt>
                <c:pt idx="17">
                  <c:v>9.2660402833371937E-3</c:v>
                </c:pt>
                <c:pt idx="18">
                  <c:v>9.9986340206182234E-3</c:v>
                </c:pt>
                <c:pt idx="19">
                  <c:v>8.6052494100196369E-3</c:v>
                </c:pt>
                <c:pt idx="20">
                  <c:v>8.9898074642479012E-3</c:v>
                </c:pt>
                <c:pt idx="21">
                  <c:v>1.1714355155445661E-2</c:v>
                </c:pt>
                <c:pt idx="22">
                  <c:v>8.7154906837744982E-3</c:v>
                </c:pt>
                <c:pt idx="23">
                  <c:v>1.0859245670050435E-2</c:v>
                </c:pt>
                <c:pt idx="24">
                  <c:v>9.983375028298172E-3</c:v>
                </c:pt>
                <c:pt idx="25">
                  <c:v>1.0790177556682381E-2</c:v>
                </c:pt>
                <c:pt idx="26">
                  <c:v>1.4865162935420437E-2</c:v>
                </c:pt>
                <c:pt idx="27">
                  <c:v>1.3420395717766685E-2</c:v>
                </c:pt>
                <c:pt idx="28">
                  <c:v>1.6381471387554653E-2</c:v>
                </c:pt>
                <c:pt idx="29">
                  <c:v>1.5630845275793861E-2</c:v>
                </c:pt>
                <c:pt idx="30">
                  <c:v>1.3743437806652532E-2</c:v>
                </c:pt>
                <c:pt idx="31">
                  <c:v>1.3204255740092201E-2</c:v>
                </c:pt>
                <c:pt idx="32">
                  <c:v>1.3913252074499474E-2</c:v>
                </c:pt>
                <c:pt idx="33">
                  <c:v>1.2003066001878161E-2</c:v>
                </c:pt>
                <c:pt idx="34">
                  <c:v>1.1809551140961227E-2</c:v>
                </c:pt>
                <c:pt idx="35">
                  <c:v>1.1987758939358075E-2</c:v>
                </c:pt>
                <c:pt idx="36">
                  <c:v>1.2693304951253717E-2</c:v>
                </c:pt>
                <c:pt idx="37">
                  <c:v>1.1631942946632971E-2</c:v>
                </c:pt>
                <c:pt idx="38">
                  <c:v>1.2271004935939779E-2</c:v>
                </c:pt>
                <c:pt idx="39">
                  <c:v>1.1391710829852882E-2</c:v>
                </c:pt>
                <c:pt idx="40">
                  <c:v>1.2602239903744072E-2</c:v>
                </c:pt>
                <c:pt idx="41">
                  <c:v>1.3686443522094945E-2</c:v>
                </c:pt>
                <c:pt idx="42">
                  <c:v>1.4884078803847112E-2</c:v>
                </c:pt>
                <c:pt idx="43">
                  <c:v>1.1253926754834286E-2</c:v>
                </c:pt>
                <c:pt idx="44">
                  <c:v>1.3689438890627502E-2</c:v>
                </c:pt>
                <c:pt idx="45">
                  <c:v>1.436724678474478E-2</c:v>
                </c:pt>
                <c:pt idx="46">
                  <c:v>1.442498301931726E-2</c:v>
                </c:pt>
                <c:pt idx="47">
                  <c:v>1.3154093196225821E-2</c:v>
                </c:pt>
                <c:pt idx="48">
                  <c:v>1.306968528067734E-2</c:v>
                </c:pt>
                <c:pt idx="49">
                  <c:v>1.5996805380259264E-2</c:v>
                </c:pt>
                <c:pt idx="50">
                  <c:v>1.79376045011078E-2</c:v>
                </c:pt>
                <c:pt idx="51">
                  <c:v>1.6899729514200969E-2</c:v>
                </c:pt>
                <c:pt idx="52">
                  <c:v>1.9120101127185457E-2</c:v>
                </c:pt>
                <c:pt idx="53">
                  <c:v>1.7065161797251739E-2</c:v>
                </c:pt>
                <c:pt idx="54">
                  <c:v>1.7279553182637398E-2</c:v>
                </c:pt>
                <c:pt idx="55">
                  <c:v>1.6987734281510746E-2</c:v>
                </c:pt>
                <c:pt idx="56">
                  <c:v>1.3818373268316038E-2</c:v>
                </c:pt>
                <c:pt idx="57">
                  <c:v>1.5002000021451155E-2</c:v>
                </c:pt>
                <c:pt idx="58">
                  <c:v>1.3448154526964646E-2</c:v>
                </c:pt>
                <c:pt idx="59">
                  <c:v>1.2655137616398013E-2</c:v>
                </c:pt>
                <c:pt idx="60">
                  <c:v>1.3960847902096571E-2</c:v>
                </c:pt>
              </c:numCache>
            </c:numRef>
          </c:val>
          <c:smooth val="0"/>
          <c:extLst>
            <c:ext xmlns:c16="http://schemas.microsoft.com/office/drawing/2014/chart" uri="{C3380CC4-5D6E-409C-BE32-E72D297353CC}">
              <c16:uniqueId val="{00000042-1707-44C9-8968-98A8ED4FACF1}"/>
            </c:ext>
          </c:extLst>
        </c:ser>
        <c:ser>
          <c:idx val="67"/>
          <c:order val="67"/>
          <c:spPr>
            <a:ln w="28575" cap="rnd">
              <a:solidFill>
                <a:schemeClr val="accent2">
                  <a:lumMod val="80000"/>
                  <a:lumOff val="20000"/>
                </a:schemeClr>
              </a:solidFill>
              <a:round/>
            </a:ln>
            <a:effectLst/>
          </c:spPr>
          <c:marker>
            <c:symbol val="none"/>
          </c:marker>
          <c:val>
            <c:numRef>
              <c:f>simulations!$BR$14:$BR$74</c:f>
              <c:numCache>
                <c:formatCode>General</c:formatCode>
                <c:ptCount val="61"/>
                <c:pt idx="0">
                  <c:v>5.8729534028240469E-3</c:v>
                </c:pt>
                <c:pt idx="1">
                  <c:v>6.1559324217555517E-3</c:v>
                </c:pt>
                <c:pt idx="2">
                  <c:v>9.5119706013814479E-3</c:v>
                </c:pt>
                <c:pt idx="3">
                  <c:v>8.7281743829917564E-3</c:v>
                </c:pt>
                <c:pt idx="4">
                  <c:v>9.148889211640714E-3</c:v>
                </c:pt>
                <c:pt idx="5">
                  <c:v>9.9558625524193093E-3</c:v>
                </c:pt>
                <c:pt idx="6">
                  <c:v>9.4463153134472389E-3</c:v>
                </c:pt>
                <c:pt idx="7">
                  <c:v>7.5651871197298494E-3</c:v>
                </c:pt>
                <c:pt idx="8">
                  <c:v>9.2287626334533312E-3</c:v>
                </c:pt>
                <c:pt idx="9">
                  <c:v>9.3334770938609344E-3</c:v>
                </c:pt>
                <c:pt idx="10">
                  <c:v>9.5069150586190396E-3</c:v>
                </c:pt>
                <c:pt idx="11">
                  <c:v>9.4011883377171732E-3</c:v>
                </c:pt>
                <c:pt idx="12">
                  <c:v>1.0051478590058442E-2</c:v>
                </c:pt>
                <c:pt idx="13">
                  <c:v>1.0181636434747779E-2</c:v>
                </c:pt>
                <c:pt idx="14">
                  <c:v>9.5973380152365069E-3</c:v>
                </c:pt>
                <c:pt idx="15">
                  <c:v>1.0086237888558213E-2</c:v>
                </c:pt>
                <c:pt idx="16">
                  <c:v>1.0660938212549676E-2</c:v>
                </c:pt>
                <c:pt idx="17">
                  <c:v>9.2932145983880242E-3</c:v>
                </c:pt>
                <c:pt idx="18">
                  <c:v>1.0133801059643312E-2</c:v>
                </c:pt>
                <c:pt idx="19">
                  <c:v>1.1149185846825241E-2</c:v>
                </c:pt>
                <c:pt idx="20">
                  <c:v>8.3340325107025236E-3</c:v>
                </c:pt>
                <c:pt idx="21">
                  <c:v>1.0091101584638234E-2</c:v>
                </c:pt>
                <c:pt idx="22">
                  <c:v>1.1188334532092795E-2</c:v>
                </c:pt>
                <c:pt idx="23">
                  <c:v>9.7316819936057071E-3</c:v>
                </c:pt>
                <c:pt idx="24">
                  <c:v>9.4684490416020867E-3</c:v>
                </c:pt>
                <c:pt idx="25">
                  <c:v>1.3532122819520867E-2</c:v>
                </c:pt>
                <c:pt idx="26">
                  <c:v>1.220236839421723E-2</c:v>
                </c:pt>
                <c:pt idx="27">
                  <c:v>1.1201265963994077E-2</c:v>
                </c:pt>
                <c:pt idx="28">
                  <c:v>1.2583070681252629E-2</c:v>
                </c:pt>
                <c:pt idx="29">
                  <c:v>1.6593497869511722E-2</c:v>
                </c:pt>
                <c:pt idx="30">
                  <c:v>1.3470884012513134E-2</c:v>
                </c:pt>
                <c:pt idx="31">
                  <c:v>1.2910535076111559E-2</c:v>
                </c:pt>
                <c:pt idx="32">
                  <c:v>1.3777019867931992E-2</c:v>
                </c:pt>
                <c:pt idx="33">
                  <c:v>1.1564848617170704E-2</c:v>
                </c:pt>
                <c:pt idx="34">
                  <c:v>1.4438207840674705E-2</c:v>
                </c:pt>
                <c:pt idx="35">
                  <c:v>1.4480910062025469E-2</c:v>
                </c:pt>
                <c:pt idx="36">
                  <c:v>1.2532587152811466E-2</c:v>
                </c:pt>
                <c:pt idx="37">
                  <c:v>1.3179109419193263E-2</c:v>
                </c:pt>
                <c:pt idx="38">
                  <c:v>1.4535121899991038E-2</c:v>
                </c:pt>
                <c:pt idx="39">
                  <c:v>1.2366325692854972E-2</c:v>
                </c:pt>
                <c:pt idx="40">
                  <c:v>1.1847816404245351E-2</c:v>
                </c:pt>
                <c:pt idx="41">
                  <c:v>1.379362154502964E-2</c:v>
                </c:pt>
                <c:pt idx="42">
                  <c:v>1.1661406108976143E-2</c:v>
                </c:pt>
                <c:pt idx="43">
                  <c:v>1.4156299351267521E-2</c:v>
                </c:pt>
                <c:pt idx="44">
                  <c:v>1.2887783183078066E-2</c:v>
                </c:pt>
                <c:pt idx="45">
                  <c:v>1.3351892562178355E-2</c:v>
                </c:pt>
                <c:pt idx="46">
                  <c:v>1.3453316339892999E-2</c:v>
                </c:pt>
                <c:pt idx="47">
                  <c:v>1.6851655931338083E-2</c:v>
                </c:pt>
                <c:pt idx="48">
                  <c:v>1.5064628251184903E-2</c:v>
                </c:pt>
                <c:pt idx="49">
                  <c:v>1.518322076453665E-2</c:v>
                </c:pt>
                <c:pt idx="50">
                  <c:v>1.7782720408095448E-2</c:v>
                </c:pt>
                <c:pt idx="51">
                  <c:v>1.6408655429309429E-2</c:v>
                </c:pt>
                <c:pt idx="52">
                  <c:v>1.8900583296876799E-2</c:v>
                </c:pt>
                <c:pt idx="53">
                  <c:v>1.6273266103128427E-2</c:v>
                </c:pt>
                <c:pt idx="54">
                  <c:v>1.6068930797357221E-2</c:v>
                </c:pt>
                <c:pt idx="55">
                  <c:v>1.7355170259789394E-2</c:v>
                </c:pt>
                <c:pt idx="56">
                  <c:v>1.4541538113979032E-2</c:v>
                </c:pt>
                <c:pt idx="57">
                  <c:v>1.4451811811599624E-2</c:v>
                </c:pt>
                <c:pt idx="58">
                  <c:v>1.2249304811058253E-2</c:v>
                </c:pt>
                <c:pt idx="59">
                  <c:v>1.1486606708152901E-2</c:v>
                </c:pt>
                <c:pt idx="60">
                  <c:v>1.1994242184152145E-2</c:v>
                </c:pt>
              </c:numCache>
            </c:numRef>
          </c:val>
          <c:smooth val="0"/>
          <c:extLst>
            <c:ext xmlns:c16="http://schemas.microsoft.com/office/drawing/2014/chart" uri="{C3380CC4-5D6E-409C-BE32-E72D297353CC}">
              <c16:uniqueId val="{00000043-1707-44C9-8968-98A8ED4FACF1}"/>
            </c:ext>
          </c:extLst>
        </c:ser>
        <c:ser>
          <c:idx val="68"/>
          <c:order val="68"/>
          <c:spPr>
            <a:ln w="28575" cap="rnd">
              <a:solidFill>
                <a:schemeClr val="accent3">
                  <a:lumMod val="80000"/>
                  <a:lumOff val="20000"/>
                </a:schemeClr>
              </a:solidFill>
              <a:round/>
            </a:ln>
            <a:effectLst/>
          </c:spPr>
          <c:marker>
            <c:symbol val="none"/>
          </c:marker>
          <c:val>
            <c:numRef>
              <c:f>simulations!$BS$14:$BS$74</c:f>
              <c:numCache>
                <c:formatCode>General</c:formatCode>
                <c:ptCount val="61"/>
                <c:pt idx="0">
                  <c:v>5.8729534028240469E-3</c:v>
                </c:pt>
                <c:pt idx="1">
                  <c:v>6.4121515829019347E-3</c:v>
                </c:pt>
                <c:pt idx="2">
                  <c:v>6.4716968108915586E-3</c:v>
                </c:pt>
                <c:pt idx="3">
                  <c:v>7.9904131810227975E-3</c:v>
                </c:pt>
                <c:pt idx="4">
                  <c:v>8.8872835591778769E-3</c:v>
                </c:pt>
                <c:pt idx="5">
                  <c:v>1.0308227424305929E-2</c:v>
                </c:pt>
                <c:pt idx="6">
                  <c:v>6.5241504633402336E-3</c:v>
                </c:pt>
                <c:pt idx="7">
                  <c:v>9.2634578908169889E-3</c:v>
                </c:pt>
                <c:pt idx="8">
                  <c:v>1.0308954348801179E-2</c:v>
                </c:pt>
                <c:pt idx="9">
                  <c:v>8.3861608205065431E-3</c:v>
                </c:pt>
                <c:pt idx="10">
                  <c:v>1.2137241880163569E-2</c:v>
                </c:pt>
                <c:pt idx="11">
                  <c:v>1.0366588758983433E-2</c:v>
                </c:pt>
                <c:pt idx="12">
                  <c:v>9.9291916697125358E-3</c:v>
                </c:pt>
                <c:pt idx="13">
                  <c:v>1.0690595773864761E-2</c:v>
                </c:pt>
                <c:pt idx="14">
                  <c:v>1.1018242002576334E-2</c:v>
                </c:pt>
                <c:pt idx="15">
                  <c:v>1.1453320910075357E-2</c:v>
                </c:pt>
                <c:pt idx="16">
                  <c:v>1.0171557548890245E-2</c:v>
                </c:pt>
                <c:pt idx="17">
                  <c:v>8.6103573248003662E-3</c:v>
                </c:pt>
                <c:pt idx="18">
                  <c:v>1.1095554111870347E-2</c:v>
                </c:pt>
                <c:pt idx="19">
                  <c:v>9.3748234960343655E-3</c:v>
                </c:pt>
                <c:pt idx="20">
                  <c:v>7.3101146837505487E-3</c:v>
                </c:pt>
                <c:pt idx="21">
                  <c:v>1.099595210125145E-2</c:v>
                </c:pt>
                <c:pt idx="22">
                  <c:v>1.0992104147972701E-2</c:v>
                </c:pt>
                <c:pt idx="23">
                  <c:v>9.1706440213667247E-3</c:v>
                </c:pt>
                <c:pt idx="24">
                  <c:v>1.1229738206309162E-2</c:v>
                </c:pt>
                <c:pt idx="25">
                  <c:v>1.2816770521696365E-2</c:v>
                </c:pt>
                <c:pt idx="26">
                  <c:v>1.0231630320874336E-2</c:v>
                </c:pt>
                <c:pt idx="27">
                  <c:v>1.2036773326179374E-2</c:v>
                </c:pt>
                <c:pt idx="28">
                  <c:v>1.1960828090772074E-2</c:v>
                </c:pt>
                <c:pt idx="29">
                  <c:v>1.3309370914893641E-2</c:v>
                </c:pt>
                <c:pt idx="30">
                  <c:v>1.3162598008797608E-2</c:v>
                </c:pt>
                <c:pt idx="31">
                  <c:v>1.3817482674931042E-2</c:v>
                </c:pt>
                <c:pt idx="32">
                  <c:v>1.4271601549812041E-2</c:v>
                </c:pt>
                <c:pt idx="33">
                  <c:v>1.0489223964685027E-2</c:v>
                </c:pt>
                <c:pt idx="34">
                  <c:v>1.4193852324154176E-2</c:v>
                </c:pt>
                <c:pt idx="35">
                  <c:v>1.4257562840755191E-2</c:v>
                </c:pt>
                <c:pt idx="36">
                  <c:v>1.4303773384693734E-2</c:v>
                </c:pt>
                <c:pt idx="37">
                  <c:v>1.2921639013430145E-2</c:v>
                </c:pt>
                <c:pt idx="38">
                  <c:v>1.1515260810407912E-2</c:v>
                </c:pt>
                <c:pt idx="39">
                  <c:v>1.2631367840704316E-2</c:v>
                </c:pt>
                <c:pt idx="40">
                  <c:v>1.1279074542069467E-2</c:v>
                </c:pt>
                <c:pt idx="41">
                  <c:v>1.5182199830894205E-2</c:v>
                </c:pt>
                <c:pt idx="42">
                  <c:v>1.5415153183626606E-2</c:v>
                </c:pt>
                <c:pt idx="43">
                  <c:v>1.3530500079145094E-2</c:v>
                </c:pt>
                <c:pt idx="44">
                  <c:v>1.2999810662570744E-2</c:v>
                </c:pt>
                <c:pt idx="45">
                  <c:v>1.6156736244687393E-2</c:v>
                </c:pt>
                <c:pt idx="46">
                  <c:v>1.6337854791218232E-2</c:v>
                </c:pt>
                <c:pt idx="47">
                  <c:v>1.4474492578014373E-2</c:v>
                </c:pt>
                <c:pt idx="48">
                  <c:v>1.5401823534615031E-2</c:v>
                </c:pt>
                <c:pt idx="49">
                  <c:v>1.6136958165119567E-2</c:v>
                </c:pt>
                <c:pt idx="50">
                  <c:v>1.6709513100161055E-2</c:v>
                </c:pt>
                <c:pt idx="51">
                  <c:v>1.5275033970658033E-2</c:v>
                </c:pt>
                <c:pt idx="52">
                  <c:v>1.913378398173322E-2</c:v>
                </c:pt>
                <c:pt idx="53">
                  <c:v>1.6513175781215344E-2</c:v>
                </c:pt>
                <c:pt idx="54">
                  <c:v>1.500101874974819E-2</c:v>
                </c:pt>
                <c:pt idx="55">
                  <c:v>1.6922491872637373E-2</c:v>
                </c:pt>
                <c:pt idx="56">
                  <c:v>1.6263040243861139E-2</c:v>
                </c:pt>
                <c:pt idx="57">
                  <c:v>1.4455232878414423E-2</c:v>
                </c:pt>
                <c:pt idx="58">
                  <c:v>1.4435119964656589E-2</c:v>
                </c:pt>
                <c:pt idx="59">
                  <c:v>1.5542011218492906E-2</c:v>
                </c:pt>
                <c:pt idx="60">
                  <c:v>1.6935031593877194E-2</c:v>
                </c:pt>
              </c:numCache>
            </c:numRef>
          </c:val>
          <c:smooth val="0"/>
          <c:extLst>
            <c:ext xmlns:c16="http://schemas.microsoft.com/office/drawing/2014/chart" uri="{C3380CC4-5D6E-409C-BE32-E72D297353CC}">
              <c16:uniqueId val="{00000044-1707-44C9-8968-98A8ED4FACF1}"/>
            </c:ext>
          </c:extLst>
        </c:ser>
        <c:ser>
          <c:idx val="69"/>
          <c:order val="69"/>
          <c:spPr>
            <a:ln w="28575" cap="rnd">
              <a:solidFill>
                <a:schemeClr val="accent4">
                  <a:lumMod val="80000"/>
                  <a:lumOff val="20000"/>
                </a:schemeClr>
              </a:solidFill>
              <a:round/>
            </a:ln>
            <a:effectLst/>
          </c:spPr>
          <c:marker>
            <c:symbol val="none"/>
          </c:marker>
          <c:val>
            <c:numRef>
              <c:f>simulations!$BT$14:$BT$74</c:f>
              <c:numCache>
                <c:formatCode>General</c:formatCode>
                <c:ptCount val="61"/>
                <c:pt idx="0">
                  <c:v>5.8729534028240469E-3</c:v>
                </c:pt>
                <c:pt idx="1">
                  <c:v>7.1275389922519422E-3</c:v>
                </c:pt>
                <c:pt idx="2">
                  <c:v>6.8430942933402463E-3</c:v>
                </c:pt>
                <c:pt idx="3">
                  <c:v>8.3030463738528217E-3</c:v>
                </c:pt>
                <c:pt idx="4">
                  <c:v>8.8130017762703561E-3</c:v>
                </c:pt>
                <c:pt idx="5">
                  <c:v>1.1713097920744537E-2</c:v>
                </c:pt>
                <c:pt idx="6">
                  <c:v>8.5830967653745989E-3</c:v>
                </c:pt>
                <c:pt idx="7">
                  <c:v>7.8234245139823921E-3</c:v>
                </c:pt>
                <c:pt idx="8">
                  <c:v>9.5562077039698379E-3</c:v>
                </c:pt>
                <c:pt idx="9">
                  <c:v>8.1393492055120732E-3</c:v>
                </c:pt>
                <c:pt idx="10">
                  <c:v>8.3210070059271113E-3</c:v>
                </c:pt>
                <c:pt idx="11">
                  <c:v>7.7388904741200271E-3</c:v>
                </c:pt>
                <c:pt idx="12">
                  <c:v>1.1115809099981359E-2</c:v>
                </c:pt>
                <c:pt idx="13">
                  <c:v>9.0744222781146376E-3</c:v>
                </c:pt>
                <c:pt idx="14">
                  <c:v>1.0634758268956249E-2</c:v>
                </c:pt>
                <c:pt idx="15">
                  <c:v>1.2117885077168931E-2</c:v>
                </c:pt>
                <c:pt idx="16">
                  <c:v>9.7279133817769654E-3</c:v>
                </c:pt>
                <c:pt idx="17">
                  <c:v>7.2492014592834822E-3</c:v>
                </c:pt>
                <c:pt idx="18">
                  <c:v>9.8148527350867699E-3</c:v>
                </c:pt>
                <c:pt idx="19">
                  <c:v>1.0375703170244341E-2</c:v>
                </c:pt>
                <c:pt idx="20">
                  <c:v>9.2405687406239521E-3</c:v>
                </c:pt>
                <c:pt idx="21">
                  <c:v>1.0248951375382486E-2</c:v>
                </c:pt>
                <c:pt idx="22">
                  <c:v>1.0236114137056133E-2</c:v>
                </c:pt>
                <c:pt idx="23">
                  <c:v>9.5211834363945879E-3</c:v>
                </c:pt>
                <c:pt idx="24">
                  <c:v>9.739517153364987E-3</c:v>
                </c:pt>
                <c:pt idx="25">
                  <c:v>1.3583318626144411E-2</c:v>
                </c:pt>
                <c:pt idx="26">
                  <c:v>1.2326963006667233E-2</c:v>
                </c:pt>
                <c:pt idx="27">
                  <c:v>1.1250169277525916E-2</c:v>
                </c:pt>
                <c:pt idx="28">
                  <c:v>1.3553116362755854E-2</c:v>
                </c:pt>
                <c:pt idx="29">
                  <c:v>1.4018911706394643E-2</c:v>
                </c:pt>
                <c:pt idx="30">
                  <c:v>1.5482014937339177E-2</c:v>
                </c:pt>
                <c:pt idx="31">
                  <c:v>1.1156822510341833E-2</c:v>
                </c:pt>
                <c:pt idx="32">
                  <c:v>1.5703376663543888E-2</c:v>
                </c:pt>
                <c:pt idx="33">
                  <c:v>1.1255598275938522E-2</c:v>
                </c:pt>
                <c:pt idx="34">
                  <c:v>1.2807269611072727E-2</c:v>
                </c:pt>
                <c:pt idx="35">
                  <c:v>9.9152673581973452E-3</c:v>
                </c:pt>
                <c:pt idx="36">
                  <c:v>1.3954822091332808E-2</c:v>
                </c:pt>
                <c:pt idx="37">
                  <c:v>1.5510081977472251E-2</c:v>
                </c:pt>
                <c:pt idx="38">
                  <c:v>1.1327070103325324E-2</c:v>
                </c:pt>
                <c:pt idx="39">
                  <c:v>1.1491621155628764E-2</c:v>
                </c:pt>
                <c:pt idx="40">
                  <c:v>1.2508421505278299E-2</c:v>
                </c:pt>
                <c:pt idx="41">
                  <c:v>1.2863315256809144E-2</c:v>
                </c:pt>
                <c:pt idx="42">
                  <c:v>1.3962116921102078E-2</c:v>
                </c:pt>
                <c:pt idx="43">
                  <c:v>1.3482947981756348E-2</c:v>
                </c:pt>
                <c:pt idx="44">
                  <c:v>1.4424179488227834E-2</c:v>
                </c:pt>
                <c:pt idx="45">
                  <c:v>1.3262219793910636E-2</c:v>
                </c:pt>
                <c:pt idx="46">
                  <c:v>1.4324083372709752E-2</c:v>
                </c:pt>
                <c:pt idx="47">
                  <c:v>1.453964369756483E-2</c:v>
                </c:pt>
                <c:pt idx="48">
                  <c:v>1.5080501914250212E-2</c:v>
                </c:pt>
                <c:pt idx="49">
                  <c:v>1.4801304137569605E-2</c:v>
                </c:pt>
                <c:pt idx="50">
                  <c:v>1.6525130178588594E-2</c:v>
                </c:pt>
                <c:pt idx="51">
                  <c:v>1.8219280344845983E-2</c:v>
                </c:pt>
                <c:pt idx="52">
                  <c:v>1.6420368296005891E-2</c:v>
                </c:pt>
                <c:pt idx="53">
                  <c:v>1.9382592197206748E-2</c:v>
                </c:pt>
                <c:pt idx="54">
                  <c:v>1.6546138114784257E-2</c:v>
                </c:pt>
                <c:pt idx="55">
                  <c:v>1.5908936065092305E-2</c:v>
                </c:pt>
                <c:pt idx="56">
                  <c:v>1.6664228711631687E-2</c:v>
                </c:pt>
                <c:pt idx="57">
                  <c:v>1.3809478487030622E-2</c:v>
                </c:pt>
                <c:pt idx="58">
                  <c:v>1.2607671969680162E-2</c:v>
                </c:pt>
                <c:pt idx="59">
                  <c:v>1.4662887733292931E-2</c:v>
                </c:pt>
                <c:pt idx="60">
                  <c:v>1.3522322240657367E-2</c:v>
                </c:pt>
              </c:numCache>
            </c:numRef>
          </c:val>
          <c:smooth val="0"/>
          <c:extLst>
            <c:ext xmlns:c16="http://schemas.microsoft.com/office/drawing/2014/chart" uri="{C3380CC4-5D6E-409C-BE32-E72D297353CC}">
              <c16:uniqueId val="{00000045-1707-44C9-8968-98A8ED4FACF1}"/>
            </c:ext>
          </c:extLst>
        </c:ser>
        <c:ser>
          <c:idx val="70"/>
          <c:order val="70"/>
          <c:spPr>
            <a:ln w="28575" cap="rnd">
              <a:solidFill>
                <a:schemeClr val="accent5">
                  <a:lumMod val="80000"/>
                  <a:lumOff val="20000"/>
                </a:schemeClr>
              </a:solidFill>
              <a:round/>
            </a:ln>
            <a:effectLst/>
          </c:spPr>
          <c:marker>
            <c:symbol val="none"/>
          </c:marker>
          <c:val>
            <c:numRef>
              <c:f>simulations!$BU$14:$BU$74</c:f>
              <c:numCache>
                <c:formatCode>General</c:formatCode>
                <c:ptCount val="61"/>
                <c:pt idx="0">
                  <c:v>5.8729534028240469E-3</c:v>
                </c:pt>
                <c:pt idx="1">
                  <c:v>6.4413346235402602E-3</c:v>
                </c:pt>
                <c:pt idx="2">
                  <c:v>7.3314082353672858E-3</c:v>
                </c:pt>
                <c:pt idx="3">
                  <c:v>9.0806958441345467E-3</c:v>
                </c:pt>
                <c:pt idx="4">
                  <c:v>9.4740509547660348E-3</c:v>
                </c:pt>
                <c:pt idx="5">
                  <c:v>8.3509320874841867E-3</c:v>
                </c:pt>
                <c:pt idx="6">
                  <c:v>7.6258959655592547E-3</c:v>
                </c:pt>
                <c:pt idx="7">
                  <c:v>8.618212827768014E-3</c:v>
                </c:pt>
                <c:pt idx="8">
                  <c:v>8.3311811339701961E-3</c:v>
                </c:pt>
                <c:pt idx="9">
                  <c:v>9.2866351527036949E-3</c:v>
                </c:pt>
                <c:pt idx="10">
                  <c:v>8.6155543158184973E-3</c:v>
                </c:pt>
                <c:pt idx="11">
                  <c:v>7.4403096135782949E-3</c:v>
                </c:pt>
                <c:pt idx="12">
                  <c:v>1.0338844620360678E-2</c:v>
                </c:pt>
                <c:pt idx="13">
                  <c:v>8.6532615154475655E-3</c:v>
                </c:pt>
                <c:pt idx="14">
                  <c:v>1.1539034136264862E-2</c:v>
                </c:pt>
                <c:pt idx="15">
                  <c:v>9.894847830959938E-3</c:v>
                </c:pt>
                <c:pt idx="16">
                  <c:v>1.0880610114860606E-2</c:v>
                </c:pt>
                <c:pt idx="17">
                  <c:v>1.0262533417324899E-2</c:v>
                </c:pt>
                <c:pt idx="18">
                  <c:v>8.1136560199751261E-3</c:v>
                </c:pt>
                <c:pt idx="19">
                  <c:v>1.0702258733785122E-2</c:v>
                </c:pt>
                <c:pt idx="20">
                  <c:v>8.8105871479818888E-3</c:v>
                </c:pt>
                <c:pt idx="21">
                  <c:v>8.540571097094626E-3</c:v>
                </c:pt>
                <c:pt idx="22">
                  <c:v>9.177662074147698E-3</c:v>
                </c:pt>
                <c:pt idx="23">
                  <c:v>1.0288477393699659E-2</c:v>
                </c:pt>
                <c:pt idx="24">
                  <c:v>1.0911526525484778E-2</c:v>
                </c:pt>
                <c:pt idx="25">
                  <c:v>1.0812657405367626E-2</c:v>
                </c:pt>
                <c:pt idx="26">
                  <c:v>1.4331693769476496E-2</c:v>
                </c:pt>
                <c:pt idx="27">
                  <c:v>1.2529180609435444E-2</c:v>
                </c:pt>
                <c:pt idx="28">
                  <c:v>1.353846484029303E-2</c:v>
                </c:pt>
                <c:pt idx="29">
                  <c:v>1.2447369680673169E-2</c:v>
                </c:pt>
                <c:pt idx="30">
                  <c:v>1.2232218296838905E-2</c:v>
                </c:pt>
                <c:pt idx="31">
                  <c:v>1.3685876464419424E-2</c:v>
                </c:pt>
                <c:pt idx="32">
                  <c:v>1.6718047474248588E-2</c:v>
                </c:pt>
                <c:pt idx="33">
                  <c:v>1.1938095016428875E-2</c:v>
                </c:pt>
                <c:pt idx="34">
                  <c:v>1.417119078964232E-2</c:v>
                </c:pt>
                <c:pt idx="35">
                  <c:v>1.4463240185856336E-2</c:v>
                </c:pt>
                <c:pt idx="36">
                  <c:v>1.4247930648020992E-2</c:v>
                </c:pt>
                <c:pt idx="37">
                  <c:v>1.1960293047814183E-2</c:v>
                </c:pt>
                <c:pt idx="38">
                  <c:v>1.0480496382490481E-2</c:v>
                </c:pt>
                <c:pt idx="39">
                  <c:v>1.0337710768211293E-2</c:v>
                </c:pt>
                <c:pt idx="40">
                  <c:v>1.4629530368491654E-2</c:v>
                </c:pt>
                <c:pt idx="41">
                  <c:v>1.2979997822779966E-2</c:v>
                </c:pt>
                <c:pt idx="42">
                  <c:v>1.4909345502599456E-2</c:v>
                </c:pt>
                <c:pt idx="43">
                  <c:v>1.5276777632650281E-2</c:v>
                </c:pt>
                <c:pt idx="44">
                  <c:v>1.4114407263593249E-2</c:v>
                </c:pt>
                <c:pt idx="45">
                  <c:v>1.2817823785141028E-2</c:v>
                </c:pt>
                <c:pt idx="46">
                  <c:v>1.3746285182217063E-2</c:v>
                </c:pt>
                <c:pt idx="47">
                  <c:v>1.3756946044112782E-2</c:v>
                </c:pt>
                <c:pt idx="48">
                  <c:v>1.471320470925616E-2</c:v>
                </c:pt>
                <c:pt idx="49">
                  <c:v>1.2987280837792858E-2</c:v>
                </c:pt>
                <c:pt idx="50">
                  <c:v>1.5847509743499879E-2</c:v>
                </c:pt>
                <c:pt idx="51">
                  <c:v>1.5614557827016418E-2</c:v>
                </c:pt>
                <c:pt idx="52">
                  <c:v>1.6136248562974225E-2</c:v>
                </c:pt>
                <c:pt idx="53">
                  <c:v>1.6213680823332046E-2</c:v>
                </c:pt>
                <c:pt idx="54">
                  <c:v>1.9334668605204951E-2</c:v>
                </c:pt>
                <c:pt idx="55">
                  <c:v>1.4277224030268475E-2</c:v>
                </c:pt>
                <c:pt idx="56">
                  <c:v>1.679905605678415E-2</c:v>
                </c:pt>
                <c:pt idx="57">
                  <c:v>1.5434245986421073E-2</c:v>
                </c:pt>
                <c:pt idx="58">
                  <c:v>1.3300680637433886E-2</c:v>
                </c:pt>
                <c:pt idx="59">
                  <c:v>1.3637006809503803E-2</c:v>
                </c:pt>
                <c:pt idx="60">
                  <c:v>1.706092556717213E-2</c:v>
                </c:pt>
              </c:numCache>
            </c:numRef>
          </c:val>
          <c:smooth val="0"/>
          <c:extLst>
            <c:ext xmlns:c16="http://schemas.microsoft.com/office/drawing/2014/chart" uri="{C3380CC4-5D6E-409C-BE32-E72D297353CC}">
              <c16:uniqueId val="{00000046-1707-44C9-8968-98A8ED4FACF1}"/>
            </c:ext>
          </c:extLst>
        </c:ser>
        <c:ser>
          <c:idx val="71"/>
          <c:order val="71"/>
          <c:spPr>
            <a:ln w="28575" cap="rnd">
              <a:solidFill>
                <a:schemeClr val="accent6">
                  <a:lumMod val="80000"/>
                  <a:lumOff val="20000"/>
                </a:schemeClr>
              </a:solidFill>
              <a:round/>
            </a:ln>
            <a:effectLst/>
          </c:spPr>
          <c:marker>
            <c:symbol val="none"/>
          </c:marker>
          <c:val>
            <c:numRef>
              <c:f>simulations!$BV$14:$BV$74</c:f>
              <c:numCache>
                <c:formatCode>General</c:formatCode>
                <c:ptCount val="61"/>
                <c:pt idx="0">
                  <c:v>5.8729534028240469E-3</c:v>
                </c:pt>
                <c:pt idx="1">
                  <c:v>7.3303626097580695E-3</c:v>
                </c:pt>
                <c:pt idx="2">
                  <c:v>8.1594706290196075E-3</c:v>
                </c:pt>
                <c:pt idx="3">
                  <c:v>8.6312373867268432E-3</c:v>
                </c:pt>
                <c:pt idx="4">
                  <c:v>1.0550357694734556E-2</c:v>
                </c:pt>
                <c:pt idx="5">
                  <c:v>7.6200407271214254E-3</c:v>
                </c:pt>
                <c:pt idx="6">
                  <c:v>8.5574095041960219E-3</c:v>
                </c:pt>
                <c:pt idx="7">
                  <c:v>8.6845457348405011E-3</c:v>
                </c:pt>
                <c:pt idx="8">
                  <c:v>9.9264264248948506E-3</c:v>
                </c:pt>
                <c:pt idx="9">
                  <c:v>9.310989091417388E-3</c:v>
                </c:pt>
                <c:pt idx="10">
                  <c:v>9.4099895592044923E-3</c:v>
                </c:pt>
                <c:pt idx="11">
                  <c:v>1.0569663241990532E-2</c:v>
                </c:pt>
                <c:pt idx="12">
                  <c:v>8.8637797006537768E-3</c:v>
                </c:pt>
                <c:pt idx="13">
                  <c:v>1.0679398392260493E-2</c:v>
                </c:pt>
                <c:pt idx="14">
                  <c:v>1.2832112514461459E-2</c:v>
                </c:pt>
                <c:pt idx="15">
                  <c:v>1.0232492980490893E-2</c:v>
                </c:pt>
                <c:pt idx="16">
                  <c:v>7.754535487510511E-3</c:v>
                </c:pt>
                <c:pt idx="17">
                  <c:v>8.6834822503248938E-3</c:v>
                </c:pt>
                <c:pt idx="18">
                  <c:v>1.0069304184400635E-2</c:v>
                </c:pt>
                <c:pt idx="19">
                  <c:v>9.3122707427455379E-3</c:v>
                </c:pt>
                <c:pt idx="20">
                  <c:v>7.2659982192222567E-3</c:v>
                </c:pt>
                <c:pt idx="21">
                  <c:v>9.6115747965401701E-3</c:v>
                </c:pt>
                <c:pt idx="22">
                  <c:v>1.0240619553323315E-2</c:v>
                </c:pt>
                <c:pt idx="23">
                  <c:v>9.5735883176780376E-3</c:v>
                </c:pt>
                <c:pt idx="24">
                  <c:v>1.0644859437693619E-2</c:v>
                </c:pt>
                <c:pt idx="25">
                  <c:v>1.130151883124011E-2</c:v>
                </c:pt>
                <c:pt idx="26">
                  <c:v>1.3355500567605039E-2</c:v>
                </c:pt>
                <c:pt idx="27">
                  <c:v>1.4529437040546338E-2</c:v>
                </c:pt>
                <c:pt idx="28">
                  <c:v>1.2981243040487004E-2</c:v>
                </c:pt>
                <c:pt idx="29">
                  <c:v>1.3052963236431214E-2</c:v>
                </c:pt>
                <c:pt idx="30">
                  <c:v>1.4282327835938543E-2</c:v>
                </c:pt>
                <c:pt idx="31">
                  <c:v>1.2297137638103287E-2</c:v>
                </c:pt>
                <c:pt idx="32">
                  <c:v>1.4855851794953837E-2</c:v>
                </c:pt>
                <c:pt idx="33">
                  <c:v>1.0747260012720481E-2</c:v>
                </c:pt>
                <c:pt idx="34">
                  <c:v>1.276694352869394E-2</c:v>
                </c:pt>
                <c:pt idx="35">
                  <c:v>1.2153870140646048E-2</c:v>
                </c:pt>
                <c:pt idx="36">
                  <c:v>1.4811011828482188E-2</c:v>
                </c:pt>
                <c:pt idx="37">
                  <c:v>1.3399428636452044E-2</c:v>
                </c:pt>
                <c:pt idx="38">
                  <c:v>1.3449455837918421E-2</c:v>
                </c:pt>
                <c:pt idx="39">
                  <c:v>1.1976953533942087E-2</c:v>
                </c:pt>
                <c:pt idx="40">
                  <c:v>1.1939519223166727E-2</c:v>
                </c:pt>
                <c:pt idx="41">
                  <c:v>1.354421319845292E-2</c:v>
                </c:pt>
                <c:pt idx="42">
                  <c:v>1.2625495097655785E-2</c:v>
                </c:pt>
                <c:pt idx="43">
                  <c:v>1.241053389019239E-2</c:v>
                </c:pt>
                <c:pt idx="44">
                  <c:v>1.5404011575559432E-2</c:v>
                </c:pt>
                <c:pt idx="45">
                  <c:v>1.5414781882329132E-2</c:v>
                </c:pt>
                <c:pt idx="46">
                  <c:v>1.411698889424731E-2</c:v>
                </c:pt>
                <c:pt idx="47">
                  <c:v>1.3672526682741609E-2</c:v>
                </c:pt>
                <c:pt idx="48">
                  <c:v>1.3148926468147797E-2</c:v>
                </c:pt>
                <c:pt idx="49">
                  <c:v>1.5293705489668977E-2</c:v>
                </c:pt>
                <c:pt idx="50">
                  <c:v>1.6991047010204079E-2</c:v>
                </c:pt>
                <c:pt idx="51">
                  <c:v>1.6139662476480174E-2</c:v>
                </c:pt>
                <c:pt idx="52">
                  <c:v>1.7935981851539499E-2</c:v>
                </c:pt>
                <c:pt idx="53">
                  <c:v>1.756404504471951E-2</c:v>
                </c:pt>
                <c:pt idx="54">
                  <c:v>1.7167148648645946E-2</c:v>
                </c:pt>
                <c:pt idx="55">
                  <c:v>1.4462837524604852E-2</c:v>
                </c:pt>
                <c:pt idx="56">
                  <c:v>1.565779576195582E-2</c:v>
                </c:pt>
                <c:pt idx="57">
                  <c:v>1.3996252114789574E-2</c:v>
                </c:pt>
                <c:pt idx="58">
                  <c:v>1.2802444788229353E-2</c:v>
                </c:pt>
                <c:pt idx="59">
                  <c:v>1.5064956332101562E-2</c:v>
                </c:pt>
                <c:pt idx="60">
                  <c:v>1.6487192274666738E-2</c:v>
                </c:pt>
              </c:numCache>
            </c:numRef>
          </c:val>
          <c:smooth val="0"/>
          <c:extLst>
            <c:ext xmlns:c16="http://schemas.microsoft.com/office/drawing/2014/chart" uri="{C3380CC4-5D6E-409C-BE32-E72D297353CC}">
              <c16:uniqueId val="{00000047-1707-44C9-8968-98A8ED4FACF1}"/>
            </c:ext>
          </c:extLst>
        </c:ser>
        <c:ser>
          <c:idx val="72"/>
          <c:order val="72"/>
          <c:spPr>
            <a:ln w="28575" cap="rnd">
              <a:solidFill>
                <a:schemeClr val="accent1">
                  <a:lumMod val="80000"/>
                </a:schemeClr>
              </a:solidFill>
              <a:round/>
            </a:ln>
            <a:effectLst/>
          </c:spPr>
          <c:marker>
            <c:symbol val="none"/>
          </c:marker>
          <c:val>
            <c:numRef>
              <c:f>simulations!$BW$14:$BW$74</c:f>
              <c:numCache>
                <c:formatCode>General</c:formatCode>
                <c:ptCount val="61"/>
                <c:pt idx="0">
                  <c:v>5.8729534028240469E-3</c:v>
                </c:pt>
                <c:pt idx="1">
                  <c:v>5.4595021951076277E-3</c:v>
                </c:pt>
                <c:pt idx="2">
                  <c:v>6.8397772894782539E-3</c:v>
                </c:pt>
                <c:pt idx="3">
                  <c:v>8.6055232490249572E-3</c:v>
                </c:pt>
                <c:pt idx="4">
                  <c:v>8.8761249552263832E-3</c:v>
                </c:pt>
                <c:pt idx="5">
                  <c:v>1.0032108303607892E-2</c:v>
                </c:pt>
                <c:pt idx="6">
                  <c:v>9.1124036315225494E-3</c:v>
                </c:pt>
                <c:pt idx="7">
                  <c:v>8.9895149671350982E-3</c:v>
                </c:pt>
                <c:pt idx="8">
                  <c:v>8.5412678965436379E-3</c:v>
                </c:pt>
                <c:pt idx="9">
                  <c:v>8.6152074645737056E-3</c:v>
                </c:pt>
                <c:pt idx="10">
                  <c:v>9.2799480915490857E-3</c:v>
                </c:pt>
                <c:pt idx="11">
                  <c:v>1.0143952536680918E-2</c:v>
                </c:pt>
                <c:pt idx="12">
                  <c:v>9.7800553156970598E-3</c:v>
                </c:pt>
                <c:pt idx="13">
                  <c:v>1.2352423568060071E-2</c:v>
                </c:pt>
                <c:pt idx="14">
                  <c:v>1.1008597738249302E-2</c:v>
                </c:pt>
                <c:pt idx="15">
                  <c:v>1.0761094047547706E-2</c:v>
                </c:pt>
                <c:pt idx="16">
                  <c:v>1.0474221738761903E-2</c:v>
                </c:pt>
                <c:pt idx="17">
                  <c:v>7.8303143100778346E-3</c:v>
                </c:pt>
                <c:pt idx="18">
                  <c:v>8.8265323502015446E-3</c:v>
                </c:pt>
                <c:pt idx="19">
                  <c:v>9.4287285155539562E-3</c:v>
                </c:pt>
                <c:pt idx="20">
                  <c:v>6.3733362993568703E-3</c:v>
                </c:pt>
                <c:pt idx="21">
                  <c:v>1.0589914803706076E-2</c:v>
                </c:pt>
                <c:pt idx="22">
                  <c:v>1.0387425452695378E-2</c:v>
                </c:pt>
                <c:pt idx="23">
                  <c:v>1.026861928047232E-2</c:v>
                </c:pt>
                <c:pt idx="24">
                  <c:v>1.0660770256023307E-2</c:v>
                </c:pt>
                <c:pt idx="25">
                  <c:v>9.2253969365595385E-3</c:v>
                </c:pt>
                <c:pt idx="26">
                  <c:v>1.1226791792493536E-2</c:v>
                </c:pt>
                <c:pt idx="27">
                  <c:v>1.1758216846044245E-2</c:v>
                </c:pt>
                <c:pt idx="28">
                  <c:v>1.4556508191123214E-2</c:v>
                </c:pt>
                <c:pt idx="29">
                  <c:v>1.4882348054943276E-2</c:v>
                </c:pt>
                <c:pt idx="30">
                  <c:v>1.3040033649165974E-2</c:v>
                </c:pt>
                <c:pt idx="31">
                  <c:v>1.2720603932644329E-2</c:v>
                </c:pt>
                <c:pt idx="32">
                  <c:v>1.3425425275958367E-2</c:v>
                </c:pt>
                <c:pt idx="33">
                  <c:v>1.1634929426742574E-2</c:v>
                </c:pt>
                <c:pt idx="34">
                  <c:v>1.5257728518267542E-2</c:v>
                </c:pt>
                <c:pt idx="35">
                  <c:v>1.3127732639956645E-2</c:v>
                </c:pt>
                <c:pt idx="36">
                  <c:v>1.5923481253594874E-2</c:v>
                </c:pt>
                <c:pt idx="37">
                  <c:v>1.2507403605747694E-2</c:v>
                </c:pt>
                <c:pt idx="38">
                  <c:v>1.1825643003813294E-2</c:v>
                </c:pt>
                <c:pt idx="39">
                  <c:v>1.2633337942340197E-2</c:v>
                </c:pt>
                <c:pt idx="40">
                  <c:v>1.2955086309651663E-2</c:v>
                </c:pt>
                <c:pt idx="41">
                  <c:v>1.3963099083709237E-2</c:v>
                </c:pt>
                <c:pt idx="42">
                  <c:v>1.3866260392330106E-2</c:v>
                </c:pt>
                <c:pt idx="43">
                  <c:v>1.34978295236088E-2</c:v>
                </c:pt>
                <c:pt idx="44">
                  <c:v>1.4864544004458658E-2</c:v>
                </c:pt>
                <c:pt idx="45">
                  <c:v>1.259757069716924E-2</c:v>
                </c:pt>
                <c:pt idx="46">
                  <c:v>1.3947168767643622E-2</c:v>
                </c:pt>
                <c:pt idx="47">
                  <c:v>1.5139657275501454E-2</c:v>
                </c:pt>
                <c:pt idx="48">
                  <c:v>1.4444418926706606E-2</c:v>
                </c:pt>
                <c:pt idx="49">
                  <c:v>1.2972537586748557E-2</c:v>
                </c:pt>
                <c:pt idx="50">
                  <c:v>1.6465095234110886E-2</c:v>
                </c:pt>
                <c:pt idx="51">
                  <c:v>1.792869038912966E-2</c:v>
                </c:pt>
                <c:pt idx="52">
                  <c:v>1.615323308449345E-2</c:v>
                </c:pt>
                <c:pt idx="53">
                  <c:v>1.6443542496612465E-2</c:v>
                </c:pt>
                <c:pt idx="54">
                  <c:v>1.5904558520978912E-2</c:v>
                </c:pt>
                <c:pt idx="55">
                  <c:v>1.5722824087093669E-2</c:v>
                </c:pt>
                <c:pt idx="56">
                  <c:v>1.6692875811376996E-2</c:v>
                </c:pt>
                <c:pt idx="57">
                  <c:v>1.5830627771226752E-2</c:v>
                </c:pt>
                <c:pt idx="58">
                  <c:v>1.3626965126388141E-2</c:v>
                </c:pt>
                <c:pt idx="59">
                  <c:v>1.2622488951254776E-2</c:v>
                </c:pt>
                <c:pt idx="60">
                  <c:v>1.3816551534372013E-2</c:v>
                </c:pt>
              </c:numCache>
            </c:numRef>
          </c:val>
          <c:smooth val="0"/>
          <c:extLst>
            <c:ext xmlns:c16="http://schemas.microsoft.com/office/drawing/2014/chart" uri="{C3380CC4-5D6E-409C-BE32-E72D297353CC}">
              <c16:uniqueId val="{00000048-1707-44C9-8968-98A8ED4FACF1}"/>
            </c:ext>
          </c:extLst>
        </c:ser>
        <c:ser>
          <c:idx val="73"/>
          <c:order val="73"/>
          <c:spPr>
            <a:ln w="28575" cap="rnd">
              <a:solidFill>
                <a:schemeClr val="accent2">
                  <a:lumMod val="80000"/>
                </a:schemeClr>
              </a:solidFill>
              <a:round/>
            </a:ln>
            <a:effectLst/>
          </c:spPr>
          <c:marker>
            <c:symbol val="none"/>
          </c:marker>
          <c:val>
            <c:numRef>
              <c:f>simulations!$BX$14:$BX$74</c:f>
              <c:numCache>
                <c:formatCode>General</c:formatCode>
                <c:ptCount val="61"/>
                <c:pt idx="0">
                  <c:v>5.8729534028240469E-3</c:v>
                </c:pt>
                <c:pt idx="1">
                  <c:v>7.6231263951372155E-3</c:v>
                </c:pt>
                <c:pt idx="2">
                  <c:v>6.8895936456622713E-3</c:v>
                </c:pt>
                <c:pt idx="3">
                  <c:v>7.0207612942374282E-3</c:v>
                </c:pt>
                <c:pt idx="4">
                  <c:v>7.9708331189563865E-3</c:v>
                </c:pt>
                <c:pt idx="5">
                  <c:v>1.0070371764291017E-2</c:v>
                </c:pt>
                <c:pt idx="6">
                  <c:v>9.2568694903258069E-3</c:v>
                </c:pt>
                <c:pt idx="7">
                  <c:v>9.7344925544204791E-3</c:v>
                </c:pt>
                <c:pt idx="8">
                  <c:v>9.3449031101065175E-3</c:v>
                </c:pt>
                <c:pt idx="9">
                  <c:v>7.946354830254727E-3</c:v>
                </c:pt>
                <c:pt idx="10">
                  <c:v>9.9630881460263474E-3</c:v>
                </c:pt>
                <c:pt idx="11">
                  <c:v>1.0045725545470952E-2</c:v>
                </c:pt>
                <c:pt idx="12">
                  <c:v>1.0810058221424191E-2</c:v>
                </c:pt>
                <c:pt idx="13">
                  <c:v>9.3378890438671359E-3</c:v>
                </c:pt>
                <c:pt idx="14">
                  <c:v>1.1629816886826157E-2</c:v>
                </c:pt>
                <c:pt idx="15">
                  <c:v>1.1806577152844921E-2</c:v>
                </c:pt>
                <c:pt idx="16">
                  <c:v>1.0531141056115056E-2</c:v>
                </c:pt>
                <c:pt idx="17">
                  <c:v>8.7159170692465097E-3</c:v>
                </c:pt>
                <c:pt idx="18">
                  <c:v>8.5398875950983867E-3</c:v>
                </c:pt>
                <c:pt idx="19">
                  <c:v>9.9807135324620488E-3</c:v>
                </c:pt>
                <c:pt idx="20">
                  <c:v>8.256713645799248E-3</c:v>
                </c:pt>
                <c:pt idx="21">
                  <c:v>1.1723929558652112E-2</c:v>
                </c:pt>
                <c:pt idx="22">
                  <c:v>1.1856147411633537E-2</c:v>
                </c:pt>
                <c:pt idx="23">
                  <c:v>1.15586063603798E-2</c:v>
                </c:pt>
                <c:pt idx="24">
                  <c:v>1.0108598123847118E-2</c:v>
                </c:pt>
                <c:pt idx="25">
                  <c:v>1.2679377915013224E-2</c:v>
                </c:pt>
                <c:pt idx="26">
                  <c:v>1.1459456933292828E-2</c:v>
                </c:pt>
                <c:pt idx="27">
                  <c:v>1.2328967415231233E-2</c:v>
                </c:pt>
                <c:pt idx="28">
                  <c:v>1.3904257485938187E-2</c:v>
                </c:pt>
                <c:pt idx="29">
                  <c:v>1.2805909950841758E-2</c:v>
                </c:pt>
                <c:pt idx="30">
                  <c:v>1.2378175971937485E-2</c:v>
                </c:pt>
                <c:pt idx="31">
                  <c:v>1.3626339490822601E-2</c:v>
                </c:pt>
                <c:pt idx="32">
                  <c:v>1.3849663772846512E-2</c:v>
                </c:pt>
                <c:pt idx="33">
                  <c:v>1.1924166672929934E-2</c:v>
                </c:pt>
                <c:pt idx="34">
                  <c:v>1.054158702836785E-2</c:v>
                </c:pt>
                <c:pt idx="35">
                  <c:v>1.3514390215880433E-2</c:v>
                </c:pt>
                <c:pt idx="36">
                  <c:v>1.3057063258996852E-2</c:v>
                </c:pt>
                <c:pt idx="37">
                  <c:v>1.5943364577700705E-2</c:v>
                </c:pt>
                <c:pt idx="38">
                  <c:v>1.0960350857596425E-2</c:v>
                </c:pt>
                <c:pt idx="39">
                  <c:v>9.8960576612886313E-3</c:v>
                </c:pt>
                <c:pt idx="40">
                  <c:v>1.2605968623793191E-2</c:v>
                </c:pt>
                <c:pt idx="41">
                  <c:v>1.46942809045661E-2</c:v>
                </c:pt>
                <c:pt idx="42">
                  <c:v>1.3502923370240201E-2</c:v>
                </c:pt>
                <c:pt idx="43">
                  <c:v>1.5435923711785643E-2</c:v>
                </c:pt>
                <c:pt idx="44">
                  <c:v>1.2797946854884872E-2</c:v>
                </c:pt>
                <c:pt idx="45">
                  <c:v>1.1899758907460221E-2</c:v>
                </c:pt>
                <c:pt idx="46">
                  <c:v>1.5157636590422109E-2</c:v>
                </c:pt>
                <c:pt idx="47">
                  <c:v>1.6401087509896436E-2</c:v>
                </c:pt>
                <c:pt idx="48">
                  <c:v>1.3647908442493304E-2</c:v>
                </c:pt>
                <c:pt idx="49">
                  <c:v>1.5468149373321678E-2</c:v>
                </c:pt>
                <c:pt idx="50">
                  <c:v>1.5943781937410448E-2</c:v>
                </c:pt>
                <c:pt idx="51">
                  <c:v>1.5644107505700274E-2</c:v>
                </c:pt>
                <c:pt idx="52">
                  <c:v>1.7285980751005563E-2</c:v>
                </c:pt>
                <c:pt idx="53">
                  <c:v>1.6352368771835803E-2</c:v>
                </c:pt>
                <c:pt idx="54">
                  <c:v>1.9234240944877797E-2</c:v>
                </c:pt>
                <c:pt idx="55">
                  <c:v>1.6734124827661505E-2</c:v>
                </c:pt>
                <c:pt idx="56">
                  <c:v>1.7687477429749136E-2</c:v>
                </c:pt>
                <c:pt idx="57">
                  <c:v>1.5973965623862326E-2</c:v>
                </c:pt>
                <c:pt idx="58">
                  <c:v>1.3766347218166467E-2</c:v>
                </c:pt>
                <c:pt idx="59">
                  <c:v>1.4921631184367866E-2</c:v>
                </c:pt>
                <c:pt idx="60">
                  <c:v>1.3878423749554039E-2</c:v>
                </c:pt>
              </c:numCache>
            </c:numRef>
          </c:val>
          <c:smooth val="0"/>
          <c:extLst>
            <c:ext xmlns:c16="http://schemas.microsoft.com/office/drawing/2014/chart" uri="{C3380CC4-5D6E-409C-BE32-E72D297353CC}">
              <c16:uniqueId val="{00000049-1707-44C9-8968-98A8ED4FACF1}"/>
            </c:ext>
          </c:extLst>
        </c:ser>
        <c:ser>
          <c:idx val="74"/>
          <c:order val="74"/>
          <c:spPr>
            <a:ln w="28575" cap="rnd">
              <a:solidFill>
                <a:schemeClr val="accent3">
                  <a:lumMod val="80000"/>
                </a:schemeClr>
              </a:solidFill>
              <a:round/>
            </a:ln>
            <a:effectLst/>
          </c:spPr>
          <c:marker>
            <c:symbol val="none"/>
          </c:marker>
          <c:val>
            <c:numRef>
              <c:f>simulations!$BY$14:$BY$74</c:f>
              <c:numCache>
                <c:formatCode>General</c:formatCode>
                <c:ptCount val="61"/>
                <c:pt idx="0">
                  <c:v>5.8729534028240469E-3</c:v>
                </c:pt>
                <c:pt idx="1">
                  <c:v>6.3187033371458973E-3</c:v>
                </c:pt>
                <c:pt idx="2">
                  <c:v>9.0982751381487974E-3</c:v>
                </c:pt>
                <c:pt idx="3">
                  <c:v>8.0615034898106879E-3</c:v>
                </c:pt>
                <c:pt idx="4">
                  <c:v>9.8429895852054881E-3</c:v>
                </c:pt>
                <c:pt idx="5">
                  <c:v>1.1801322817753764E-2</c:v>
                </c:pt>
                <c:pt idx="6">
                  <c:v>8.1902115051756662E-3</c:v>
                </c:pt>
                <c:pt idx="7">
                  <c:v>8.0404234266851556E-3</c:v>
                </c:pt>
                <c:pt idx="8">
                  <c:v>8.5061575406676863E-3</c:v>
                </c:pt>
                <c:pt idx="9">
                  <c:v>8.7056390985807645E-3</c:v>
                </c:pt>
                <c:pt idx="10">
                  <c:v>8.5091391567758863E-3</c:v>
                </c:pt>
                <c:pt idx="11">
                  <c:v>1.0259333710558326E-2</c:v>
                </c:pt>
                <c:pt idx="12">
                  <c:v>1.0420647381345141E-2</c:v>
                </c:pt>
                <c:pt idx="13">
                  <c:v>9.1185637940789863E-3</c:v>
                </c:pt>
                <c:pt idx="14">
                  <c:v>1.1561929421920704E-2</c:v>
                </c:pt>
                <c:pt idx="15">
                  <c:v>1.2051790823535049E-2</c:v>
                </c:pt>
                <c:pt idx="16">
                  <c:v>9.9126928962842004E-3</c:v>
                </c:pt>
                <c:pt idx="17">
                  <c:v>8.7672697004549677E-3</c:v>
                </c:pt>
                <c:pt idx="18">
                  <c:v>9.7644382662735625E-3</c:v>
                </c:pt>
                <c:pt idx="19">
                  <c:v>1.0781088111659653E-2</c:v>
                </c:pt>
                <c:pt idx="20">
                  <c:v>7.4342805066750003E-3</c:v>
                </c:pt>
                <c:pt idx="21">
                  <c:v>1.0233000916578019E-2</c:v>
                </c:pt>
                <c:pt idx="22">
                  <c:v>1.2004287119186385E-2</c:v>
                </c:pt>
                <c:pt idx="23">
                  <c:v>1.0289258885115941E-2</c:v>
                </c:pt>
                <c:pt idx="24">
                  <c:v>1.0553405857438832E-2</c:v>
                </c:pt>
                <c:pt idx="25">
                  <c:v>1.1754588988511703E-2</c:v>
                </c:pt>
                <c:pt idx="26">
                  <c:v>1.2552062958705573E-2</c:v>
                </c:pt>
                <c:pt idx="27">
                  <c:v>1.2141246485338358E-2</c:v>
                </c:pt>
                <c:pt idx="28">
                  <c:v>1.3755938465467387E-2</c:v>
                </c:pt>
                <c:pt idx="29">
                  <c:v>1.3651668079511254E-2</c:v>
                </c:pt>
                <c:pt idx="30">
                  <c:v>1.3858575172068784E-2</c:v>
                </c:pt>
                <c:pt idx="31">
                  <c:v>1.388930645203092E-2</c:v>
                </c:pt>
                <c:pt idx="32">
                  <c:v>1.2512126097585221E-2</c:v>
                </c:pt>
                <c:pt idx="33">
                  <c:v>1.1090375293336705E-2</c:v>
                </c:pt>
                <c:pt idx="34">
                  <c:v>1.3786120349759517E-2</c:v>
                </c:pt>
                <c:pt idx="35">
                  <c:v>1.2418189524557538E-2</c:v>
                </c:pt>
                <c:pt idx="36">
                  <c:v>1.4819178534269702E-2</c:v>
                </c:pt>
                <c:pt idx="37">
                  <c:v>1.3389552000178382E-2</c:v>
                </c:pt>
                <c:pt idx="38">
                  <c:v>1.2237439553718572E-2</c:v>
                </c:pt>
                <c:pt idx="39">
                  <c:v>1.1863704292594627E-2</c:v>
                </c:pt>
                <c:pt idx="40">
                  <c:v>1.4645532732923383E-2</c:v>
                </c:pt>
                <c:pt idx="41">
                  <c:v>1.5344805065934674E-2</c:v>
                </c:pt>
                <c:pt idx="42">
                  <c:v>1.3486022954863085E-2</c:v>
                </c:pt>
                <c:pt idx="43">
                  <c:v>1.2771591653371772E-2</c:v>
                </c:pt>
                <c:pt idx="44">
                  <c:v>1.4984705447989221E-2</c:v>
                </c:pt>
                <c:pt idx="45">
                  <c:v>1.2030567076660389E-2</c:v>
                </c:pt>
                <c:pt idx="46">
                  <c:v>1.5302280152320141E-2</c:v>
                </c:pt>
                <c:pt idx="47">
                  <c:v>1.4068035182201009E-2</c:v>
                </c:pt>
                <c:pt idx="48">
                  <c:v>1.3859304539662373E-2</c:v>
                </c:pt>
                <c:pt idx="49">
                  <c:v>1.3283083493683985E-2</c:v>
                </c:pt>
                <c:pt idx="50">
                  <c:v>1.453077966645488E-2</c:v>
                </c:pt>
                <c:pt idx="51">
                  <c:v>1.5766156805121865E-2</c:v>
                </c:pt>
                <c:pt idx="52">
                  <c:v>1.8973023845593552E-2</c:v>
                </c:pt>
                <c:pt idx="53">
                  <c:v>1.5940551067298473E-2</c:v>
                </c:pt>
                <c:pt idx="54">
                  <c:v>1.6309643495513119E-2</c:v>
                </c:pt>
                <c:pt idx="55">
                  <c:v>1.4555861750570031E-2</c:v>
                </c:pt>
                <c:pt idx="56">
                  <c:v>1.6120612798726744E-2</c:v>
                </c:pt>
                <c:pt idx="57">
                  <c:v>1.6079597373376879E-2</c:v>
                </c:pt>
                <c:pt idx="58">
                  <c:v>1.4894166967707184E-2</c:v>
                </c:pt>
                <c:pt idx="59">
                  <c:v>1.4498793907692719E-2</c:v>
                </c:pt>
                <c:pt idx="60">
                  <c:v>1.2997844599656652E-2</c:v>
                </c:pt>
              </c:numCache>
            </c:numRef>
          </c:val>
          <c:smooth val="0"/>
          <c:extLst>
            <c:ext xmlns:c16="http://schemas.microsoft.com/office/drawing/2014/chart" uri="{C3380CC4-5D6E-409C-BE32-E72D297353CC}">
              <c16:uniqueId val="{0000004A-1707-44C9-8968-98A8ED4FACF1}"/>
            </c:ext>
          </c:extLst>
        </c:ser>
        <c:ser>
          <c:idx val="75"/>
          <c:order val="75"/>
          <c:spPr>
            <a:ln w="28575" cap="rnd">
              <a:solidFill>
                <a:schemeClr val="accent4">
                  <a:lumMod val="80000"/>
                </a:schemeClr>
              </a:solidFill>
              <a:round/>
            </a:ln>
            <a:effectLst/>
          </c:spPr>
          <c:marker>
            <c:symbol val="none"/>
          </c:marker>
          <c:val>
            <c:numRef>
              <c:f>simulations!$BZ$14:$BZ$74</c:f>
              <c:numCache>
                <c:formatCode>General</c:formatCode>
                <c:ptCount val="61"/>
                <c:pt idx="0">
                  <c:v>5.8729534028240469E-3</c:v>
                </c:pt>
                <c:pt idx="1">
                  <c:v>7.3718653330907338E-3</c:v>
                </c:pt>
                <c:pt idx="2">
                  <c:v>6.8633080541376729E-3</c:v>
                </c:pt>
                <c:pt idx="3">
                  <c:v>6.7803365134102029E-3</c:v>
                </c:pt>
                <c:pt idx="4">
                  <c:v>9.7127394600884237E-3</c:v>
                </c:pt>
                <c:pt idx="5">
                  <c:v>9.2407414330201443E-3</c:v>
                </c:pt>
                <c:pt idx="6">
                  <c:v>8.2383006242579184E-3</c:v>
                </c:pt>
                <c:pt idx="7">
                  <c:v>8.6925460030069339E-3</c:v>
                </c:pt>
                <c:pt idx="8">
                  <c:v>1.017324500384168E-2</c:v>
                </c:pt>
                <c:pt idx="9">
                  <c:v>9.5173656851625273E-3</c:v>
                </c:pt>
                <c:pt idx="10">
                  <c:v>1.0174006602264378E-2</c:v>
                </c:pt>
                <c:pt idx="11">
                  <c:v>1.0188608534872089E-2</c:v>
                </c:pt>
                <c:pt idx="12">
                  <c:v>8.1409280594765855E-3</c:v>
                </c:pt>
                <c:pt idx="13">
                  <c:v>1.1634303206277306E-2</c:v>
                </c:pt>
                <c:pt idx="14">
                  <c:v>1.1381762945647241E-2</c:v>
                </c:pt>
                <c:pt idx="15">
                  <c:v>1.1177332675347552E-2</c:v>
                </c:pt>
                <c:pt idx="16">
                  <c:v>1.0465702677872047E-2</c:v>
                </c:pt>
                <c:pt idx="17">
                  <c:v>9.0576590176873091E-3</c:v>
                </c:pt>
                <c:pt idx="18">
                  <c:v>9.1670349337424975E-3</c:v>
                </c:pt>
                <c:pt idx="19">
                  <c:v>1.0817361147980492E-2</c:v>
                </c:pt>
                <c:pt idx="20">
                  <c:v>8.5966606560989572E-3</c:v>
                </c:pt>
                <c:pt idx="21">
                  <c:v>7.9061679512715671E-3</c:v>
                </c:pt>
                <c:pt idx="22">
                  <c:v>8.5192158772489472E-3</c:v>
                </c:pt>
                <c:pt idx="23">
                  <c:v>1.1369861182129253E-2</c:v>
                </c:pt>
                <c:pt idx="24">
                  <c:v>9.31102473776909E-3</c:v>
                </c:pt>
                <c:pt idx="25">
                  <c:v>1.1184938584856627E-2</c:v>
                </c:pt>
                <c:pt idx="26">
                  <c:v>1.4754270974715466E-2</c:v>
                </c:pt>
                <c:pt idx="27">
                  <c:v>1.2085032380458938E-2</c:v>
                </c:pt>
                <c:pt idx="28">
                  <c:v>1.4852470868578101E-2</c:v>
                </c:pt>
                <c:pt idx="29">
                  <c:v>1.2052618822706274E-2</c:v>
                </c:pt>
                <c:pt idx="30">
                  <c:v>1.5372755502778002E-2</c:v>
                </c:pt>
                <c:pt idx="31">
                  <c:v>1.3417026830902019E-2</c:v>
                </c:pt>
                <c:pt idx="32">
                  <c:v>1.3032165811725737E-2</c:v>
                </c:pt>
                <c:pt idx="33">
                  <c:v>1.1170435673608148E-2</c:v>
                </c:pt>
                <c:pt idx="34">
                  <c:v>1.5396624637188439E-2</c:v>
                </c:pt>
                <c:pt idx="35">
                  <c:v>1.2768014260009381E-2</c:v>
                </c:pt>
                <c:pt idx="36">
                  <c:v>1.4307606953570069E-2</c:v>
                </c:pt>
                <c:pt idx="37">
                  <c:v>1.3936355637392121E-2</c:v>
                </c:pt>
                <c:pt idx="38">
                  <c:v>1.2212850878855869E-2</c:v>
                </c:pt>
                <c:pt idx="39">
                  <c:v>1.1351489451470891E-2</c:v>
                </c:pt>
                <c:pt idx="40">
                  <c:v>9.7160973620923526E-3</c:v>
                </c:pt>
                <c:pt idx="41">
                  <c:v>1.5540582537699363E-2</c:v>
                </c:pt>
                <c:pt idx="42">
                  <c:v>1.3447287189834168E-2</c:v>
                </c:pt>
                <c:pt idx="43">
                  <c:v>1.2710091974551698E-2</c:v>
                </c:pt>
                <c:pt idx="44">
                  <c:v>1.6148192070732151E-2</c:v>
                </c:pt>
                <c:pt idx="45">
                  <c:v>1.415724403852462E-2</c:v>
                </c:pt>
                <c:pt idx="46">
                  <c:v>1.5918349525219692E-2</c:v>
                </c:pt>
                <c:pt idx="47">
                  <c:v>1.6561262968660694E-2</c:v>
                </c:pt>
                <c:pt idx="48">
                  <c:v>1.3299260454160789E-2</c:v>
                </c:pt>
                <c:pt idx="49">
                  <c:v>1.4814458787659105E-2</c:v>
                </c:pt>
                <c:pt idx="50">
                  <c:v>1.4922036944532297E-2</c:v>
                </c:pt>
                <c:pt idx="51">
                  <c:v>1.4630315672734096E-2</c:v>
                </c:pt>
                <c:pt idx="52">
                  <c:v>1.5194473214699352E-2</c:v>
                </c:pt>
                <c:pt idx="53">
                  <c:v>1.633206392543923E-2</c:v>
                </c:pt>
                <c:pt idx="54">
                  <c:v>1.4158305297510396E-2</c:v>
                </c:pt>
                <c:pt idx="55">
                  <c:v>1.6897162693609837E-2</c:v>
                </c:pt>
                <c:pt idx="56">
                  <c:v>1.5048639697826315E-2</c:v>
                </c:pt>
                <c:pt idx="57">
                  <c:v>1.4214922049684491E-2</c:v>
                </c:pt>
                <c:pt idx="58">
                  <c:v>1.4025936978200914E-2</c:v>
                </c:pt>
                <c:pt idx="59">
                  <c:v>1.4757553821610772E-2</c:v>
                </c:pt>
                <c:pt idx="60">
                  <c:v>1.3103329548747669E-2</c:v>
                </c:pt>
              </c:numCache>
            </c:numRef>
          </c:val>
          <c:smooth val="0"/>
          <c:extLst>
            <c:ext xmlns:c16="http://schemas.microsoft.com/office/drawing/2014/chart" uri="{C3380CC4-5D6E-409C-BE32-E72D297353CC}">
              <c16:uniqueId val="{0000004B-1707-44C9-8968-98A8ED4FACF1}"/>
            </c:ext>
          </c:extLst>
        </c:ser>
        <c:ser>
          <c:idx val="76"/>
          <c:order val="76"/>
          <c:spPr>
            <a:ln w="28575" cap="rnd">
              <a:solidFill>
                <a:schemeClr val="accent5">
                  <a:lumMod val="80000"/>
                </a:schemeClr>
              </a:solidFill>
              <a:round/>
            </a:ln>
            <a:effectLst/>
          </c:spPr>
          <c:marker>
            <c:symbol val="none"/>
          </c:marker>
          <c:val>
            <c:numRef>
              <c:f>simulations!$CA$14:$CA$74</c:f>
              <c:numCache>
                <c:formatCode>General</c:formatCode>
                <c:ptCount val="61"/>
                <c:pt idx="0">
                  <c:v>5.8729534028240469E-3</c:v>
                </c:pt>
                <c:pt idx="1">
                  <c:v>5.5008980205898941E-3</c:v>
                </c:pt>
                <c:pt idx="2">
                  <c:v>8.1572791625147377E-3</c:v>
                </c:pt>
                <c:pt idx="3">
                  <c:v>8.3212058790177387E-3</c:v>
                </c:pt>
                <c:pt idx="4">
                  <c:v>1.0964221798314518E-2</c:v>
                </c:pt>
                <c:pt idx="5">
                  <c:v>9.5245106947802888E-3</c:v>
                </c:pt>
                <c:pt idx="6">
                  <c:v>8.2267988588106116E-3</c:v>
                </c:pt>
                <c:pt idx="7">
                  <c:v>7.4067911809066684E-3</c:v>
                </c:pt>
                <c:pt idx="8">
                  <c:v>8.8971374713697083E-3</c:v>
                </c:pt>
                <c:pt idx="9">
                  <c:v>1.0427492237141581E-2</c:v>
                </c:pt>
                <c:pt idx="10">
                  <c:v>1.0406263553083342E-2</c:v>
                </c:pt>
                <c:pt idx="11">
                  <c:v>1.0508335947626554E-2</c:v>
                </c:pt>
                <c:pt idx="12">
                  <c:v>1.1088238146699549E-2</c:v>
                </c:pt>
                <c:pt idx="13">
                  <c:v>1.1178981392702889E-2</c:v>
                </c:pt>
                <c:pt idx="14">
                  <c:v>1.3175321341359739E-2</c:v>
                </c:pt>
                <c:pt idx="15">
                  <c:v>9.5433121564905635E-3</c:v>
                </c:pt>
                <c:pt idx="16">
                  <c:v>8.2360849877732047E-3</c:v>
                </c:pt>
                <c:pt idx="17">
                  <c:v>9.3798908961744542E-3</c:v>
                </c:pt>
                <c:pt idx="18">
                  <c:v>1.0197288331174476E-2</c:v>
                </c:pt>
                <c:pt idx="19">
                  <c:v>7.8489149782262364E-3</c:v>
                </c:pt>
                <c:pt idx="20">
                  <c:v>7.8141516063912949E-3</c:v>
                </c:pt>
                <c:pt idx="21">
                  <c:v>1.0263282141679759E-2</c:v>
                </c:pt>
                <c:pt idx="22">
                  <c:v>1.14290641297142E-2</c:v>
                </c:pt>
                <c:pt idx="23">
                  <c:v>9.3450147975353559E-3</c:v>
                </c:pt>
                <c:pt idx="24">
                  <c:v>1.0486074513106796E-2</c:v>
                </c:pt>
                <c:pt idx="25">
                  <c:v>1.0608135953525872E-2</c:v>
                </c:pt>
                <c:pt idx="26">
                  <c:v>1.2286362321278284E-2</c:v>
                </c:pt>
                <c:pt idx="27">
                  <c:v>1.2387751835563846E-2</c:v>
                </c:pt>
                <c:pt idx="28">
                  <c:v>1.2531446050736306E-2</c:v>
                </c:pt>
                <c:pt idx="29">
                  <c:v>1.2252953960500173E-2</c:v>
                </c:pt>
                <c:pt idx="30">
                  <c:v>1.1628535163743035E-2</c:v>
                </c:pt>
                <c:pt idx="31">
                  <c:v>1.4134420956764673E-2</c:v>
                </c:pt>
                <c:pt idx="32">
                  <c:v>1.2532340762393917E-2</c:v>
                </c:pt>
                <c:pt idx="33">
                  <c:v>1.256776258368373E-2</c:v>
                </c:pt>
                <c:pt idx="34">
                  <c:v>1.2281485040871162E-2</c:v>
                </c:pt>
                <c:pt idx="35">
                  <c:v>1.1614674856978022E-2</c:v>
                </c:pt>
                <c:pt idx="36">
                  <c:v>1.3700895112599075E-2</c:v>
                </c:pt>
                <c:pt idx="37">
                  <c:v>1.3893817663554912E-2</c:v>
                </c:pt>
                <c:pt idx="38">
                  <c:v>1.1811553097123851E-2</c:v>
                </c:pt>
                <c:pt idx="39">
                  <c:v>1.2661694526082436E-2</c:v>
                </c:pt>
                <c:pt idx="40">
                  <c:v>1.3435059736067912E-2</c:v>
                </c:pt>
                <c:pt idx="41">
                  <c:v>1.2751274008524873E-2</c:v>
                </c:pt>
                <c:pt idx="42">
                  <c:v>1.5813172238902485E-2</c:v>
                </c:pt>
                <c:pt idx="43">
                  <c:v>1.205537802125986E-2</c:v>
                </c:pt>
                <c:pt idx="44">
                  <c:v>1.4740751271754908E-2</c:v>
                </c:pt>
                <c:pt idx="45">
                  <c:v>1.2084917489381489E-2</c:v>
                </c:pt>
                <c:pt idx="46">
                  <c:v>1.5806123970688226E-2</c:v>
                </c:pt>
                <c:pt idx="47">
                  <c:v>1.3905416955839599E-2</c:v>
                </c:pt>
                <c:pt idx="48">
                  <c:v>1.4284035008760618E-2</c:v>
                </c:pt>
                <c:pt idx="49">
                  <c:v>1.4745740769819321E-2</c:v>
                </c:pt>
                <c:pt idx="50">
                  <c:v>1.5915383694677654E-2</c:v>
                </c:pt>
                <c:pt idx="51">
                  <c:v>1.7180036476758538E-2</c:v>
                </c:pt>
                <c:pt idx="52">
                  <c:v>1.6156724583320011E-2</c:v>
                </c:pt>
                <c:pt idx="53">
                  <c:v>1.6142111590496097E-2</c:v>
                </c:pt>
                <c:pt idx="54">
                  <c:v>1.4838602862250158E-2</c:v>
                </c:pt>
                <c:pt idx="55">
                  <c:v>1.7982272665131867E-2</c:v>
                </c:pt>
                <c:pt idx="56">
                  <c:v>1.523503415888359E-2</c:v>
                </c:pt>
                <c:pt idx="57">
                  <c:v>1.3923687347375447E-2</c:v>
                </c:pt>
                <c:pt idx="58">
                  <c:v>1.3357227067092201E-2</c:v>
                </c:pt>
                <c:pt idx="59">
                  <c:v>1.4787951043003998E-2</c:v>
                </c:pt>
                <c:pt idx="60">
                  <c:v>1.5692101250602775E-2</c:v>
                </c:pt>
              </c:numCache>
            </c:numRef>
          </c:val>
          <c:smooth val="0"/>
          <c:extLst>
            <c:ext xmlns:c16="http://schemas.microsoft.com/office/drawing/2014/chart" uri="{C3380CC4-5D6E-409C-BE32-E72D297353CC}">
              <c16:uniqueId val="{0000004C-1707-44C9-8968-98A8ED4FACF1}"/>
            </c:ext>
          </c:extLst>
        </c:ser>
        <c:ser>
          <c:idx val="77"/>
          <c:order val="77"/>
          <c:spPr>
            <a:ln w="28575" cap="rnd">
              <a:solidFill>
                <a:schemeClr val="accent6">
                  <a:lumMod val="80000"/>
                </a:schemeClr>
              </a:solidFill>
              <a:round/>
            </a:ln>
            <a:effectLst/>
          </c:spPr>
          <c:marker>
            <c:symbol val="none"/>
          </c:marker>
          <c:val>
            <c:numRef>
              <c:f>simulations!$CB$14:$CB$74</c:f>
              <c:numCache>
                <c:formatCode>General</c:formatCode>
                <c:ptCount val="61"/>
                <c:pt idx="0">
                  <c:v>5.8729534028240469E-3</c:v>
                </c:pt>
                <c:pt idx="1">
                  <c:v>6.5380976612034207E-3</c:v>
                </c:pt>
                <c:pt idx="2">
                  <c:v>7.0085535511925836E-3</c:v>
                </c:pt>
                <c:pt idx="3">
                  <c:v>7.2516475092038127E-3</c:v>
                </c:pt>
                <c:pt idx="4">
                  <c:v>7.8092187033593297E-3</c:v>
                </c:pt>
                <c:pt idx="5">
                  <c:v>9.0326077988187956E-3</c:v>
                </c:pt>
                <c:pt idx="6">
                  <c:v>8.8237657246129642E-3</c:v>
                </c:pt>
                <c:pt idx="7">
                  <c:v>9.460324149524961E-3</c:v>
                </c:pt>
                <c:pt idx="8">
                  <c:v>7.4966840105267158E-3</c:v>
                </c:pt>
                <c:pt idx="9">
                  <c:v>8.2881438542582765E-3</c:v>
                </c:pt>
                <c:pt idx="10">
                  <c:v>9.5875970940538929E-3</c:v>
                </c:pt>
                <c:pt idx="11">
                  <c:v>8.1620049909110221E-3</c:v>
                </c:pt>
                <c:pt idx="12">
                  <c:v>1.0840262147667612E-2</c:v>
                </c:pt>
                <c:pt idx="13">
                  <c:v>1.0672401350447383E-2</c:v>
                </c:pt>
                <c:pt idx="14">
                  <c:v>1.0510965110839994E-2</c:v>
                </c:pt>
                <c:pt idx="15">
                  <c:v>1.156127179392012E-2</c:v>
                </c:pt>
                <c:pt idx="16">
                  <c:v>1.0129430562324716E-2</c:v>
                </c:pt>
                <c:pt idx="17">
                  <c:v>8.2873210356033331E-3</c:v>
                </c:pt>
                <c:pt idx="18">
                  <c:v>1.1370702965207756E-2</c:v>
                </c:pt>
                <c:pt idx="19">
                  <c:v>7.7088839804410319E-3</c:v>
                </c:pt>
                <c:pt idx="20">
                  <c:v>8.4141769161281514E-3</c:v>
                </c:pt>
                <c:pt idx="21">
                  <c:v>9.8010042944992708E-3</c:v>
                </c:pt>
                <c:pt idx="22">
                  <c:v>1.1998570649016138E-2</c:v>
                </c:pt>
                <c:pt idx="23">
                  <c:v>9.4209693503663622E-3</c:v>
                </c:pt>
                <c:pt idx="24">
                  <c:v>1.0138849249264042E-2</c:v>
                </c:pt>
                <c:pt idx="25">
                  <c:v>1.0729945324614257E-2</c:v>
                </c:pt>
                <c:pt idx="26">
                  <c:v>1.2048575162051389E-2</c:v>
                </c:pt>
                <c:pt idx="27">
                  <c:v>1.1016447495602325E-2</c:v>
                </c:pt>
                <c:pt idx="28">
                  <c:v>1.344633545466851E-2</c:v>
                </c:pt>
                <c:pt idx="29">
                  <c:v>1.1514640628268879E-2</c:v>
                </c:pt>
                <c:pt idx="30">
                  <c:v>1.3479652406104138E-2</c:v>
                </c:pt>
                <c:pt idx="31">
                  <c:v>1.4392971421143912E-2</c:v>
                </c:pt>
                <c:pt idx="32">
                  <c:v>1.3588142431512084E-2</c:v>
                </c:pt>
                <c:pt idx="33">
                  <c:v>9.0763417667501737E-3</c:v>
                </c:pt>
                <c:pt idx="34">
                  <c:v>1.3801487716765579E-2</c:v>
                </c:pt>
                <c:pt idx="35">
                  <c:v>1.2767712121961424E-2</c:v>
                </c:pt>
                <c:pt idx="36">
                  <c:v>1.2605445444717664E-2</c:v>
                </c:pt>
                <c:pt idx="37">
                  <c:v>1.463823378206423E-2</c:v>
                </c:pt>
                <c:pt idx="38">
                  <c:v>1.135950597942517E-2</c:v>
                </c:pt>
                <c:pt idx="39">
                  <c:v>1.2215454451310157E-2</c:v>
                </c:pt>
                <c:pt idx="40">
                  <c:v>1.3013160689263103E-2</c:v>
                </c:pt>
                <c:pt idx="41">
                  <c:v>1.3165761743701604E-2</c:v>
                </c:pt>
                <c:pt idx="42">
                  <c:v>1.3595613157179449E-2</c:v>
                </c:pt>
                <c:pt idx="43">
                  <c:v>1.5192387912376025E-2</c:v>
                </c:pt>
                <c:pt idx="44">
                  <c:v>1.6660694806880903E-2</c:v>
                </c:pt>
                <c:pt idx="45">
                  <c:v>1.4475968047163165E-2</c:v>
                </c:pt>
                <c:pt idx="46">
                  <c:v>1.3440571654590665E-2</c:v>
                </c:pt>
                <c:pt idx="47">
                  <c:v>1.3801290101969127E-2</c:v>
                </c:pt>
                <c:pt idx="48">
                  <c:v>1.4803199396752401E-2</c:v>
                </c:pt>
                <c:pt idx="49">
                  <c:v>1.38802335112018E-2</c:v>
                </c:pt>
                <c:pt idx="50">
                  <c:v>1.6360522319084095E-2</c:v>
                </c:pt>
                <c:pt idx="51">
                  <c:v>1.7673734555984262E-2</c:v>
                </c:pt>
                <c:pt idx="52">
                  <c:v>1.6385450375626647E-2</c:v>
                </c:pt>
                <c:pt idx="53">
                  <c:v>1.7881996136614144E-2</c:v>
                </c:pt>
                <c:pt idx="54">
                  <c:v>1.5408563298564701E-2</c:v>
                </c:pt>
                <c:pt idx="55">
                  <c:v>1.665245156999769E-2</c:v>
                </c:pt>
                <c:pt idx="56">
                  <c:v>1.6029823692262489E-2</c:v>
                </c:pt>
                <c:pt idx="57">
                  <c:v>1.272791691361656E-2</c:v>
                </c:pt>
                <c:pt idx="58">
                  <c:v>1.484074718861724E-2</c:v>
                </c:pt>
                <c:pt idx="59">
                  <c:v>1.2933681030546585E-2</c:v>
                </c:pt>
                <c:pt idx="60">
                  <c:v>1.1194401953297045E-2</c:v>
                </c:pt>
              </c:numCache>
            </c:numRef>
          </c:val>
          <c:smooth val="0"/>
          <c:extLst>
            <c:ext xmlns:c16="http://schemas.microsoft.com/office/drawing/2014/chart" uri="{C3380CC4-5D6E-409C-BE32-E72D297353CC}">
              <c16:uniqueId val="{0000004D-1707-44C9-8968-98A8ED4FACF1}"/>
            </c:ext>
          </c:extLst>
        </c:ser>
        <c:ser>
          <c:idx val="78"/>
          <c:order val="78"/>
          <c:spPr>
            <a:ln w="28575" cap="rnd">
              <a:solidFill>
                <a:schemeClr val="accent1">
                  <a:lumMod val="60000"/>
                  <a:lumOff val="40000"/>
                </a:schemeClr>
              </a:solidFill>
              <a:round/>
            </a:ln>
            <a:effectLst/>
          </c:spPr>
          <c:marker>
            <c:symbol val="none"/>
          </c:marker>
          <c:val>
            <c:numRef>
              <c:f>simulations!$CC$14:$CC$74</c:f>
              <c:numCache>
                <c:formatCode>General</c:formatCode>
                <c:ptCount val="61"/>
                <c:pt idx="0">
                  <c:v>5.8729534028240469E-3</c:v>
                </c:pt>
                <c:pt idx="1">
                  <c:v>6.6382274549093463E-3</c:v>
                </c:pt>
                <c:pt idx="2">
                  <c:v>7.2356617801958515E-3</c:v>
                </c:pt>
                <c:pt idx="3">
                  <c:v>9.0068456785395885E-3</c:v>
                </c:pt>
                <c:pt idx="4">
                  <c:v>8.8058513113464919E-3</c:v>
                </c:pt>
                <c:pt idx="5">
                  <c:v>1.0634227013728079E-2</c:v>
                </c:pt>
                <c:pt idx="6">
                  <c:v>7.8583262320912495E-3</c:v>
                </c:pt>
                <c:pt idx="7">
                  <c:v>7.9719745229659394E-3</c:v>
                </c:pt>
                <c:pt idx="8">
                  <c:v>8.6940007966290218E-3</c:v>
                </c:pt>
                <c:pt idx="9">
                  <c:v>8.9847274822661312E-3</c:v>
                </c:pt>
                <c:pt idx="10">
                  <c:v>1.0399789094582546E-2</c:v>
                </c:pt>
                <c:pt idx="11">
                  <c:v>1.1062947180501428E-2</c:v>
                </c:pt>
                <c:pt idx="12">
                  <c:v>1.0724828463716448E-2</c:v>
                </c:pt>
                <c:pt idx="13">
                  <c:v>1.1059878236337306E-2</c:v>
                </c:pt>
                <c:pt idx="14">
                  <c:v>1.0389634407070096E-2</c:v>
                </c:pt>
                <c:pt idx="15">
                  <c:v>8.8515859867174009E-3</c:v>
                </c:pt>
                <c:pt idx="16">
                  <c:v>1.1704378241312126E-2</c:v>
                </c:pt>
                <c:pt idx="17">
                  <c:v>8.3580132201774501E-3</c:v>
                </c:pt>
                <c:pt idx="18">
                  <c:v>1.0928722132220119E-2</c:v>
                </c:pt>
                <c:pt idx="19">
                  <c:v>9.5497923291225258E-3</c:v>
                </c:pt>
                <c:pt idx="20">
                  <c:v>9.3469534589265546E-3</c:v>
                </c:pt>
                <c:pt idx="21">
                  <c:v>1.0043861478291585E-2</c:v>
                </c:pt>
                <c:pt idx="22">
                  <c:v>1.0255174665355199E-2</c:v>
                </c:pt>
                <c:pt idx="23">
                  <c:v>1.1648138062442415E-2</c:v>
                </c:pt>
                <c:pt idx="24">
                  <c:v>1.0121975258906528E-2</c:v>
                </c:pt>
                <c:pt idx="25">
                  <c:v>1.0927412728766973E-2</c:v>
                </c:pt>
                <c:pt idx="26">
                  <c:v>1.1355175689083138E-2</c:v>
                </c:pt>
                <c:pt idx="27">
                  <c:v>1.2179318517909026E-2</c:v>
                </c:pt>
                <c:pt idx="28">
                  <c:v>1.3152817284441551E-2</c:v>
                </c:pt>
                <c:pt idx="29">
                  <c:v>1.3946790887572074E-2</c:v>
                </c:pt>
                <c:pt idx="30">
                  <c:v>1.4325094526794422E-2</c:v>
                </c:pt>
                <c:pt idx="31">
                  <c:v>1.3705350505830416E-2</c:v>
                </c:pt>
                <c:pt idx="32">
                  <c:v>1.2929678184320335E-2</c:v>
                </c:pt>
                <c:pt idx="33">
                  <c:v>1.2597636568013158E-2</c:v>
                </c:pt>
                <c:pt idx="34">
                  <c:v>1.3513364785806791E-2</c:v>
                </c:pt>
                <c:pt idx="35">
                  <c:v>1.4437669825582169E-2</c:v>
                </c:pt>
                <c:pt idx="36">
                  <c:v>1.4486998565676205E-2</c:v>
                </c:pt>
                <c:pt idx="37">
                  <c:v>1.3665268100022405E-2</c:v>
                </c:pt>
                <c:pt idx="38">
                  <c:v>1.2982260922154668E-2</c:v>
                </c:pt>
                <c:pt idx="39">
                  <c:v>1.1418056055839908E-2</c:v>
                </c:pt>
                <c:pt idx="40">
                  <c:v>1.2549138041951593E-2</c:v>
                </c:pt>
                <c:pt idx="41">
                  <c:v>1.1025634016614258E-2</c:v>
                </c:pt>
                <c:pt idx="42">
                  <c:v>1.5517369795894052E-2</c:v>
                </c:pt>
                <c:pt idx="43">
                  <c:v>1.1377209201487723E-2</c:v>
                </c:pt>
                <c:pt idx="44">
                  <c:v>1.5226235452832193E-2</c:v>
                </c:pt>
                <c:pt idx="45">
                  <c:v>1.3079176541467317E-2</c:v>
                </c:pt>
                <c:pt idx="46">
                  <c:v>1.3021202310464034E-2</c:v>
                </c:pt>
                <c:pt idx="47">
                  <c:v>1.4808086586940959E-2</c:v>
                </c:pt>
                <c:pt idx="48">
                  <c:v>1.1471332233772334E-2</c:v>
                </c:pt>
                <c:pt idx="49">
                  <c:v>1.5194569165780745E-2</c:v>
                </c:pt>
                <c:pt idx="50">
                  <c:v>1.4128788609855149E-2</c:v>
                </c:pt>
                <c:pt idx="51">
                  <c:v>1.6128424133495686E-2</c:v>
                </c:pt>
                <c:pt idx="52">
                  <c:v>1.7035702618825446E-2</c:v>
                </c:pt>
                <c:pt idx="53">
                  <c:v>1.7280902475873466E-2</c:v>
                </c:pt>
                <c:pt idx="54">
                  <c:v>1.5789196091791718E-2</c:v>
                </c:pt>
                <c:pt idx="55">
                  <c:v>1.3697149431751338E-2</c:v>
                </c:pt>
                <c:pt idx="56">
                  <c:v>1.6406624706314953E-2</c:v>
                </c:pt>
                <c:pt idx="57">
                  <c:v>1.6554647203152816E-2</c:v>
                </c:pt>
                <c:pt idx="58">
                  <c:v>1.4215972445025409E-2</c:v>
                </c:pt>
                <c:pt idx="59">
                  <c:v>1.3594791668541762E-2</c:v>
                </c:pt>
                <c:pt idx="60">
                  <c:v>1.6097533684315622E-2</c:v>
                </c:pt>
              </c:numCache>
            </c:numRef>
          </c:val>
          <c:smooth val="0"/>
          <c:extLst>
            <c:ext xmlns:c16="http://schemas.microsoft.com/office/drawing/2014/chart" uri="{C3380CC4-5D6E-409C-BE32-E72D297353CC}">
              <c16:uniqueId val="{0000004E-1707-44C9-8968-98A8ED4FACF1}"/>
            </c:ext>
          </c:extLst>
        </c:ser>
        <c:ser>
          <c:idx val="79"/>
          <c:order val="79"/>
          <c:spPr>
            <a:ln w="28575" cap="rnd">
              <a:solidFill>
                <a:schemeClr val="accent2">
                  <a:lumMod val="60000"/>
                  <a:lumOff val="40000"/>
                </a:schemeClr>
              </a:solidFill>
              <a:round/>
            </a:ln>
            <a:effectLst/>
          </c:spPr>
          <c:marker>
            <c:symbol val="none"/>
          </c:marker>
          <c:val>
            <c:numRef>
              <c:f>simulations!$CD$14:$CD$74</c:f>
              <c:numCache>
                <c:formatCode>General</c:formatCode>
                <c:ptCount val="61"/>
                <c:pt idx="0">
                  <c:v>5.8729534028240469E-3</c:v>
                </c:pt>
                <c:pt idx="1">
                  <c:v>6.2245946111041959E-3</c:v>
                </c:pt>
                <c:pt idx="2">
                  <c:v>6.8025371224755956E-3</c:v>
                </c:pt>
                <c:pt idx="3">
                  <c:v>8.5366567163209801E-3</c:v>
                </c:pt>
                <c:pt idx="4">
                  <c:v>8.3924547617795029E-3</c:v>
                </c:pt>
                <c:pt idx="5">
                  <c:v>1.0486697223091227E-2</c:v>
                </c:pt>
                <c:pt idx="6">
                  <c:v>8.3982126212510007E-3</c:v>
                </c:pt>
                <c:pt idx="7">
                  <c:v>9.2081629754593875E-3</c:v>
                </c:pt>
                <c:pt idx="8">
                  <c:v>9.6393019059340078E-3</c:v>
                </c:pt>
                <c:pt idx="9">
                  <c:v>9.936507944471977E-3</c:v>
                </c:pt>
                <c:pt idx="10">
                  <c:v>1.1723296077375763E-2</c:v>
                </c:pt>
                <c:pt idx="11">
                  <c:v>1.018130653388994E-2</c:v>
                </c:pt>
                <c:pt idx="12">
                  <c:v>1.0096258313514123E-2</c:v>
                </c:pt>
                <c:pt idx="13">
                  <c:v>1.0273304336169221E-2</c:v>
                </c:pt>
                <c:pt idx="14">
                  <c:v>9.6266403568879833E-3</c:v>
                </c:pt>
                <c:pt idx="15">
                  <c:v>1.0888909211975658E-2</c:v>
                </c:pt>
                <c:pt idx="16">
                  <c:v>9.264073539474716E-3</c:v>
                </c:pt>
                <c:pt idx="17">
                  <c:v>1.0130305517501034E-2</c:v>
                </c:pt>
                <c:pt idx="18">
                  <c:v>9.262878653851973E-3</c:v>
                </c:pt>
                <c:pt idx="19">
                  <c:v>9.5468653866799674E-3</c:v>
                </c:pt>
                <c:pt idx="20">
                  <c:v>8.0567028635502979E-3</c:v>
                </c:pt>
                <c:pt idx="21">
                  <c:v>1.0424770844724162E-2</c:v>
                </c:pt>
                <c:pt idx="22">
                  <c:v>9.5322708636626351E-3</c:v>
                </c:pt>
                <c:pt idx="23">
                  <c:v>1.1498079097784362E-2</c:v>
                </c:pt>
                <c:pt idx="24">
                  <c:v>1.0924759250066852E-2</c:v>
                </c:pt>
                <c:pt idx="25">
                  <c:v>1.1194189250926724E-2</c:v>
                </c:pt>
                <c:pt idx="26">
                  <c:v>1.1039711810327833E-2</c:v>
                </c:pt>
                <c:pt idx="27">
                  <c:v>1.2718633652448796E-2</c:v>
                </c:pt>
                <c:pt idx="28">
                  <c:v>1.2596623060099829E-2</c:v>
                </c:pt>
                <c:pt idx="29">
                  <c:v>1.1605387278065038E-2</c:v>
                </c:pt>
                <c:pt idx="30">
                  <c:v>1.5515596107061153E-2</c:v>
                </c:pt>
                <c:pt idx="31">
                  <c:v>1.1426810422976604E-2</c:v>
                </c:pt>
                <c:pt idx="32">
                  <c:v>1.31732681519676E-2</c:v>
                </c:pt>
                <c:pt idx="33">
                  <c:v>1.3007247146339648E-2</c:v>
                </c:pt>
                <c:pt idx="34">
                  <c:v>1.4365528734735034E-2</c:v>
                </c:pt>
                <c:pt idx="35">
                  <c:v>1.312146508546861E-2</c:v>
                </c:pt>
                <c:pt idx="36">
                  <c:v>1.419169823385774E-2</c:v>
                </c:pt>
                <c:pt idx="37">
                  <c:v>1.0946385779396557E-2</c:v>
                </c:pt>
                <c:pt idx="38">
                  <c:v>1.2644313038207504E-2</c:v>
                </c:pt>
                <c:pt idx="39">
                  <c:v>1.1543697620488862E-2</c:v>
                </c:pt>
                <c:pt idx="40">
                  <c:v>1.0648247251606334E-2</c:v>
                </c:pt>
                <c:pt idx="41">
                  <c:v>1.3508817672377922E-2</c:v>
                </c:pt>
                <c:pt idx="42">
                  <c:v>1.1974331400441934E-2</c:v>
                </c:pt>
                <c:pt idx="43">
                  <c:v>1.3467584932842398E-2</c:v>
                </c:pt>
                <c:pt idx="44">
                  <c:v>1.475141216354026E-2</c:v>
                </c:pt>
                <c:pt idx="45">
                  <c:v>1.3278934001504008E-2</c:v>
                </c:pt>
                <c:pt idx="46">
                  <c:v>1.7500789820653142E-2</c:v>
                </c:pt>
                <c:pt idx="47">
                  <c:v>1.5625495851235651E-2</c:v>
                </c:pt>
                <c:pt idx="48">
                  <c:v>1.3395743996020634E-2</c:v>
                </c:pt>
                <c:pt idx="49">
                  <c:v>1.4505932661071573E-2</c:v>
                </c:pt>
                <c:pt idx="50">
                  <c:v>1.5555192707825405E-2</c:v>
                </c:pt>
                <c:pt idx="51">
                  <c:v>1.5086264462986136E-2</c:v>
                </c:pt>
                <c:pt idx="52">
                  <c:v>1.709061683879301E-2</c:v>
                </c:pt>
                <c:pt idx="53">
                  <c:v>1.4038344747662287E-2</c:v>
                </c:pt>
                <c:pt idx="54">
                  <c:v>1.4956067262976804E-2</c:v>
                </c:pt>
                <c:pt idx="55">
                  <c:v>1.458148368427022E-2</c:v>
                </c:pt>
                <c:pt idx="56">
                  <c:v>1.2698490420556378E-2</c:v>
                </c:pt>
                <c:pt idx="57">
                  <c:v>1.4332598143934379E-2</c:v>
                </c:pt>
                <c:pt idx="58">
                  <c:v>1.3377956788507811E-2</c:v>
                </c:pt>
                <c:pt idx="59">
                  <c:v>1.4453104867926066E-2</c:v>
                </c:pt>
                <c:pt idx="60">
                  <c:v>1.3031100393166489E-2</c:v>
                </c:pt>
              </c:numCache>
            </c:numRef>
          </c:val>
          <c:smooth val="0"/>
          <c:extLst>
            <c:ext xmlns:c16="http://schemas.microsoft.com/office/drawing/2014/chart" uri="{C3380CC4-5D6E-409C-BE32-E72D297353CC}">
              <c16:uniqueId val="{0000004F-1707-44C9-8968-98A8ED4FACF1}"/>
            </c:ext>
          </c:extLst>
        </c:ser>
        <c:ser>
          <c:idx val="80"/>
          <c:order val="80"/>
          <c:spPr>
            <a:ln w="28575" cap="rnd">
              <a:solidFill>
                <a:schemeClr val="accent3">
                  <a:lumMod val="60000"/>
                  <a:lumOff val="40000"/>
                </a:schemeClr>
              </a:solidFill>
              <a:round/>
            </a:ln>
            <a:effectLst/>
          </c:spPr>
          <c:marker>
            <c:symbol val="none"/>
          </c:marker>
          <c:val>
            <c:numRef>
              <c:f>simulations!$CE$14:$CE$74</c:f>
              <c:numCache>
                <c:formatCode>General</c:formatCode>
                <c:ptCount val="61"/>
                <c:pt idx="0">
                  <c:v>5.8729534028240469E-3</c:v>
                </c:pt>
                <c:pt idx="1">
                  <c:v>7.2486234816876473E-3</c:v>
                </c:pt>
                <c:pt idx="2">
                  <c:v>6.0922941496709135E-3</c:v>
                </c:pt>
                <c:pt idx="3">
                  <c:v>8.3936204626738394E-3</c:v>
                </c:pt>
                <c:pt idx="4">
                  <c:v>8.176811008897748E-3</c:v>
                </c:pt>
                <c:pt idx="5">
                  <c:v>1.0213758224705684E-2</c:v>
                </c:pt>
                <c:pt idx="6">
                  <c:v>8.8288233835385182E-3</c:v>
                </c:pt>
                <c:pt idx="7">
                  <c:v>8.0088884048562792E-3</c:v>
                </c:pt>
                <c:pt idx="8">
                  <c:v>9.6176812890681508E-3</c:v>
                </c:pt>
                <c:pt idx="9">
                  <c:v>9.952070253416127E-3</c:v>
                </c:pt>
                <c:pt idx="10">
                  <c:v>8.974089546373111E-3</c:v>
                </c:pt>
                <c:pt idx="11">
                  <c:v>8.47895782687072E-3</c:v>
                </c:pt>
                <c:pt idx="12">
                  <c:v>1.0718637489813564E-2</c:v>
                </c:pt>
                <c:pt idx="13">
                  <c:v>9.5510171115588717E-3</c:v>
                </c:pt>
                <c:pt idx="14">
                  <c:v>1.2393946316001443E-2</c:v>
                </c:pt>
                <c:pt idx="15">
                  <c:v>1.275799083702733E-2</c:v>
                </c:pt>
                <c:pt idx="16">
                  <c:v>9.5395043319638148E-3</c:v>
                </c:pt>
                <c:pt idx="17">
                  <c:v>8.0883902169631289E-3</c:v>
                </c:pt>
                <c:pt idx="18">
                  <c:v>9.8074727442618737E-3</c:v>
                </c:pt>
                <c:pt idx="19">
                  <c:v>9.8535333825596483E-3</c:v>
                </c:pt>
                <c:pt idx="20">
                  <c:v>8.354116045541652E-3</c:v>
                </c:pt>
                <c:pt idx="21">
                  <c:v>9.7878061580663998E-3</c:v>
                </c:pt>
                <c:pt idx="22">
                  <c:v>1.0690674729455462E-2</c:v>
                </c:pt>
                <c:pt idx="23">
                  <c:v>9.7127767565929248E-3</c:v>
                </c:pt>
                <c:pt idx="24">
                  <c:v>1.1580602220781836E-2</c:v>
                </c:pt>
                <c:pt idx="25">
                  <c:v>1.2242376413440562E-2</c:v>
                </c:pt>
                <c:pt idx="26">
                  <c:v>1.3535924808608359E-2</c:v>
                </c:pt>
                <c:pt idx="27">
                  <c:v>1.220619441564692E-2</c:v>
                </c:pt>
                <c:pt idx="28">
                  <c:v>1.5143113438277862E-2</c:v>
                </c:pt>
                <c:pt idx="29">
                  <c:v>1.206922621882682E-2</c:v>
                </c:pt>
                <c:pt idx="30">
                  <c:v>1.369883712230279E-2</c:v>
                </c:pt>
                <c:pt idx="31">
                  <c:v>1.4005010425444128E-2</c:v>
                </c:pt>
                <c:pt idx="32">
                  <c:v>1.7066256679945505E-2</c:v>
                </c:pt>
                <c:pt idx="33">
                  <c:v>1.3420622724699481E-2</c:v>
                </c:pt>
                <c:pt idx="34">
                  <c:v>1.296925084428628E-2</c:v>
                </c:pt>
                <c:pt idx="35">
                  <c:v>1.4709318846138273E-2</c:v>
                </c:pt>
                <c:pt idx="36">
                  <c:v>1.4468402265038672E-2</c:v>
                </c:pt>
                <c:pt idx="37">
                  <c:v>1.2761410821021878E-2</c:v>
                </c:pt>
                <c:pt idx="38">
                  <c:v>1.2379188654194731E-2</c:v>
                </c:pt>
                <c:pt idx="39">
                  <c:v>1.2494065998202275E-2</c:v>
                </c:pt>
                <c:pt idx="40">
                  <c:v>1.324646424015437E-2</c:v>
                </c:pt>
                <c:pt idx="41">
                  <c:v>1.2552247148392669E-2</c:v>
                </c:pt>
                <c:pt idx="42">
                  <c:v>1.4077507712624511E-2</c:v>
                </c:pt>
                <c:pt idx="43">
                  <c:v>1.206281043344814E-2</c:v>
                </c:pt>
                <c:pt idx="44">
                  <c:v>1.3394635471302787E-2</c:v>
                </c:pt>
                <c:pt idx="45">
                  <c:v>1.5376483076842565E-2</c:v>
                </c:pt>
                <c:pt idx="46">
                  <c:v>1.5647813201636537E-2</c:v>
                </c:pt>
                <c:pt idx="47">
                  <c:v>1.5859961313859201E-2</c:v>
                </c:pt>
                <c:pt idx="48">
                  <c:v>1.2467587105959436E-2</c:v>
                </c:pt>
                <c:pt idx="49">
                  <c:v>1.2063079272491796E-2</c:v>
                </c:pt>
                <c:pt idx="50">
                  <c:v>1.835318335475962E-2</c:v>
                </c:pt>
                <c:pt idx="51">
                  <c:v>1.6727576813347782E-2</c:v>
                </c:pt>
                <c:pt idx="52">
                  <c:v>1.6336143914711658E-2</c:v>
                </c:pt>
                <c:pt idx="53">
                  <c:v>1.6268474737694997E-2</c:v>
                </c:pt>
                <c:pt idx="54">
                  <c:v>1.56054824637443E-2</c:v>
                </c:pt>
                <c:pt idx="55">
                  <c:v>1.6728636440072841E-2</c:v>
                </c:pt>
                <c:pt idx="56">
                  <c:v>1.4842197044725947E-2</c:v>
                </c:pt>
                <c:pt idx="57">
                  <c:v>1.4187165797206915E-2</c:v>
                </c:pt>
                <c:pt idx="58">
                  <c:v>1.3051762262884731E-2</c:v>
                </c:pt>
                <c:pt idx="59">
                  <c:v>1.510402709282488E-2</c:v>
                </c:pt>
                <c:pt idx="60">
                  <c:v>1.2526449694914961E-2</c:v>
                </c:pt>
              </c:numCache>
            </c:numRef>
          </c:val>
          <c:smooth val="0"/>
          <c:extLst>
            <c:ext xmlns:c16="http://schemas.microsoft.com/office/drawing/2014/chart" uri="{C3380CC4-5D6E-409C-BE32-E72D297353CC}">
              <c16:uniqueId val="{00000050-1707-44C9-8968-98A8ED4FACF1}"/>
            </c:ext>
          </c:extLst>
        </c:ser>
        <c:ser>
          <c:idx val="81"/>
          <c:order val="81"/>
          <c:spPr>
            <a:ln w="28575" cap="rnd">
              <a:solidFill>
                <a:schemeClr val="accent4">
                  <a:lumMod val="60000"/>
                  <a:lumOff val="40000"/>
                </a:schemeClr>
              </a:solidFill>
              <a:round/>
            </a:ln>
            <a:effectLst/>
          </c:spPr>
          <c:marker>
            <c:symbol val="none"/>
          </c:marker>
          <c:val>
            <c:numRef>
              <c:f>simulations!$CF$14:$CF$74</c:f>
              <c:numCache>
                <c:formatCode>General</c:formatCode>
                <c:ptCount val="61"/>
                <c:pt idx="0">
                  <c:v>5.8729534028240469E-3</c:v>
                </c:pt>
                <c:pt idx="1">
                  <c:v>6.3050549876342149E-3</c:v>
                </c:pt>
                <c:pt idx="2">
                  <c:v>6.1768198260810717E-3</c:v>
                </c:pt>
                <c:pt idx="3">
                  <c:v>8.1148255604854731E-3</c:v>
                </c:pt>
                <c:pt idx="4">
                  <c:v>8.6463950770611486E-3</c:v>
                </c:pt>
                <c:pt idx="5">
                  <c:v>1.0612495249660873E-2</c:v>
                </c:pt>
                <c:pt idx="6">
                  <c:v>7.4730910032988797E-3</c:v>
                </c:pt>
                <c:pt idx="7">
                  <c:v>8.5666449079388057E-3</c:v>
                </c:pt>
                <c:pt idx="8">
                  <c:v>8.6514192011259271E-3</c:v>
                </c:pt>
                <c:pt idx="9">
                  <c:v>8.8709094375272034E-3</c:v>
                </c:pt>
                <c:pt idx="10">
                  <c:v>9.1889971263014666E-3</c:v>
                </c:pt>
                <c:pt idx="11">
                  <c:v>7.9565636450692392E-3</c:v>
                </c:pt>
                <c:pt idx="12">
                  <c:v>9.5090186021863053E-3</c:v>
                </c:pt>
                <c:pt idx="13">
                  <c:v>8.914109201591797E-3</c:v>
                </c:pt>
                <c:pt idx="14">
                  <c:v>1.2201692282087237E-2</c:v>
                </c:pt>
                <c:pt idx="15">
                  <c:v>1.1039097148220108E-2</c:v>
                </c:pt>
                <c:pt idx="16">
                  <c:v>1.1253646065051947E-2</c:v>
                </c:pt>
                <c:pt idx="17">
                  <c:v>7.3913266855381091E-3</c:v>
                </c:pt>
                <c:pt idx="18">
                  <c:v>1.0042247910220967E-2</c:v>
                </c:pt>
                <c:pt idx="19">
                  <c:v>1.1431430176512916E-2</c:v>
                </c:pt>
                <c:pt idx="20">
                  <c:v>8.6846623602933447E-3</c:v>
                </c:pt>
                <c:pt idx="21">
                  <c:v>1.0547848669377356E-2</c:v>
                </c:pt>
                <c:pt idx="22">
                  <c:v>1.2092583644901463E-2</c:v>
                </c:pt>
                <c:pt idx="23">
                  <c:v>1.1770652901606872E-2</c:v>
                </c:pt>
                <c:pt idx="24">
                  <c:v>9.6324667195288299E-3</c:v>
                </c:pt>
                <c:pt idx="25">
                  <c:v>1.1892589886318198E-2</c:v>
                </c:pt>
                <c:pt idx="26">
                  <c:v>1.2523573334067796E-2</c:v>
                </c:pt>
                <c:pt idx="27">
                  <c:v>1.0730519653637281E-2</c:v>
                </c:pt>
                <c:pt idx="28">
                  <c:v>1.3845884734824067E-2</c:v>
                </c:pt>
                <c:pt idx="29">
                  <c:v>1.3973441628419599E-2</c:v>
                </c:pt>
                <c:pt idx="30">
                  <c:v>1.1759414258319358E-2</c:v>
                </c:pt>
                <c:pt idx="31">
                  <c:v>1.3180288575178493E-2</c:v>
                </c:pt>
                <c:pt idx="32">
                  <c:v>1.3778509000899922E-2</c:v>
                </c:pt>
                <c:pt idx="33">
                  <c:v>1.1931659956859473E-2</c:v>
                </c:pt>
                <c:pt idx="34">
                  <c:v>1.3192240712005957E-2</c:v>
                </c:pt>
                <c:pt idx="35">
                  <c:v>1.4303527084940235E-2</c:v>
                </c:pt>
                <c:pt idx="36">
                  <c:v>1.3844351420531205E-2</c:v>
                </c:pt>
                <c:pt idx="37">
                  <c:v>1.5358246909042019E-2</c:v>
                </c:pt>
                <c:pt idx="38">
                  <c:v>1.1983121976594043E-2</c:v>
                </c:pt>
                <c:pt idx="39">
                  <c:v>1.0347206196246761E-2</c:v>
                </c:pt>
                <c:pt idx="40">
                  <c:v>1.3313840575776975E-2</c:v>
                </c:pt>
                <c:pt idx="41">
                  <c:v>1.3629015652816611E-2</c:v>
                </c:pt>
                <c:pt idx="42">
                  <c:v>1.4563837785125752E-2</c:v>
                </c:pt>
                <c:pt idx="43">
                  <c:v>1.3449132988795747E-2</c:v>
                </c:pt>
                <c:pt idx="44">
                  <c:v>1.3183901094683174E-2</c:v>
                </c:pt>
                <c:pt idx="45">
                  <c:v>1.4925028131951226E-2</c:v>
                </c:pt>
                <c:pt idx="46">
                  <c:v>1.5265974501466242E-2</c:v>
                </c:pt>
                <c:pt idx="47">
                  <c:v>1.6835530565680205E-2</c:v>
                </c:pt>
                <c:pt idx="48">
                  <c:v>1.4498303553148819E-2</c:v>
                </c:pt>
                <c:pt idx="49">
                  <c:v>1.6246566636089491E-2</c:v>
                </c:pt>
                <c:pt idx="50">
                  <c:v>1.4929675431598736E-2</c:v>
                </c:pt>
                <c:pt idx="51">
                  <c:v>1.5828806697564694E-2</c:v>
                </c:pt>
                <c:pt idx="52">
                  <c:v>1.8094714514387468E-2</c:v>
                </c:pt>
                <c:pt idx="53">
                  <c:v>1.6732914575025171E-2</c:v>
                </c:pt>
                <c:pt idx="54">
                  <c:v>1.4975276460844546E-2</c:v>
                </c:pt>
                <c:pt idx="55">
                  <c:v>1.3280658396590388E-2</c:v>
                </c:pt>
                <c:pt idx="56">
                  <c:v>1.5522803282528683E-2</c:v>
                </c:pt>
                <c:pt idx="57">
                  <c:v>1.6429179622120538E-2</c:v>
                </c:pt>
                <c:pt idx="58">
                  <c:v>1.2884704442638336E-2</c:v>
                </c:pt>
                <c:pt idx="59">
                  <c:v>1.4986378550855812E-2</c:v>
                </c:pt>
                <c:pt idx="60">
                  <c:v>1.280293310107508E-2</c:v>
                </c:pt>
              </c:numCache>
            </c:numRef>
          </c:val>
          <c:smooth val="0"/>
          <c:extLst>
            <c:ext xmlns:c16="http://schemas.microsoft.com/office/drawing/2014/chart" uri="{C3380CC4-5D6E-409C-BE32-E72D297353CC}">
              <c16:uniqueId val="{00000051-1707-44C9-8968-98A8ED4FACF1}"/>
            </c:ext>
          </c:extLst>
        </c:ser>
        <c:ser>
          <c:idx val="82"/>
          <c:order val="82"/>
          <c:spPr>
            <a:ln w="28575" cap="rnd">
              <a:solidFill>
                <a:schemeClr val="accent5">
                  <a:lumMod val="60000"/>
                  <a:lumOff val="40000"/>
                </a:schemeClr>
              </a:solidFill>
              <a:round/>
            </a:ln>
            <a:effectLst/>
          </c:spPr>
          <c:marker>
            <c:symbol val="none"/>
          </c:marker>
          <c:val>
            <c:numRef>
              <c:f>simulations!$CG$14:$CG$74</c:f>
              <c:numCache>
                <c:formatCode>General</c:formatCode>
                <c:ptCount val="61"/>
                <c:pt idx="0">
                  <c:v>5.8729534028240469E-3</c:v>
                </c:pt>
                <c:pt idx="1">
                  <c:v>7.3604351441492561E-3</c:v>
                </c:pt>
                <c:pt idx="2">
                  <c:v>9.3269960363175572E-3</c:v>
                </c:pt>
                <c:pt idx="3">
                  <c:v>1.007769320166934E-2</c:v>
                </c:pt>
                <c:pt idx="4">
                  <c:v>9.102413722146303E-3</c:v>
                </c:pt>
                <c:pt idx="5">
                  <c:v>9.6257238734020374E-3</c:v>
                </c:pt>
                <c:pt idx="6">
                  <c:v>9.4003386384055362E-3</c:v>
                </c:pt>
                <c:pt idx="7">
                  <c:v>9.1824558417765642E-3</c:v>
                </c:pt>
                <c:pt idx="8">
                  <c:v>8.7201178946384218E-3</c:v>
                </c:pt>
                <c:pt idx="9">
                  <c:v>9.027411515105787E-3</c:v>
                </c:pt>
                <c:pt idx="10">
                  <c:v>9.0858270092779858E-3</c:v>
                </c:pt>
                <c:pt idx="11">
                  <c:v>1.031160830791129E-2</c:v>
                </c:pt>
                <c:pt idx="12">
                  <c:v>1.1057825333400214E-2</c:v>
                </c:pt>
                <c:pt idx="13">
                  <c:v>1.0144976700245592E-2</c:v>
                </c:pt>
                <c:pt idx="14">
                  <c:v>1.144040500047922E-2</c:v>
                </c:pt>
                <c:pt idx="15">
                  <c:v>1.1201140450076197E-2</c:v>
                </c:pt>
                <c:pt idx="16">
                  <c:v>1.0277819851264167E-2</c:v>
                </c:pt>
                <c:pt idx="17">
                  <c:v>7.8889791579358562E-3</c:v>
                </c:pt>
                <c:pt idx="18">
                  <c:v>8.5561297893162851E-3</c:v>
                </c:pt>
                <c:pt idx="19">
                  <c:v>1.0396259357763598E-2</c:v>
                </c:pt>
                <c:pt idx="20">
                  <c:v>1.0274632322326182E-2</c:v>
                </c:pt>
                <c:pt idx="21">
                  <c:v>9.9645482793502063E-3</c:v>
                </c:pt>
                <c:pt idx="22">
                  <c:v>1.0747866583284678E-2</c:v>
                </c:pt>
                <c:pt idx="23">
                  <c:v>6.7910064763896253E-3</c:v>
                </c:pt>
                <c:pt idx="24">
                  <c:v>1.1272443811307816E-2</c:v>
                </c:pt>
                <c:pt idx="25">
                  <c:v>1.2435470787368643E-2</c:v>
                </c:pt>
                <c:pt idx="26">
                  <c:v>1.1939977212193866E-2</c:v>
                </c:pt>
                <c:pt idx="27">
                  <c:v>1.26363984292895E-2</c:v>
                </c:pt>
                <c:pt idx="28">
                  <c:v>1.3370056997415907E-2</c:v>
                </c:pt>
                <c:pt idx="29">
                  <c:v>1.278255467712552E-2</c:v>
                </c:pt>
                <c:pt idx="30">
                  <c:v>1.3571451078688273E-2</c:v>
                </c:pt>
                <c:pt idx="31">
                  <c:v>1.4033819519813648E-2</c:v>
                </c:pt>
                <c:pt idx="32">
                  <c:v>1.2542030617933573E-2</c:v>
                </c:pt>
                <c:pt idx="33">
                  <c:v>1.0156125580720233E-2</c:v>
                </c:pt>
                <c:pt idx="34">
                  <c:v>1.3085861818588604E-2</c:v>
                </c:pt>
                <c:pt idx="35">
                  <c:v>1.3278395650709793E-2</c:v>
                </c:pt>
                <c:pt idx="36">
                  <c:v>1.4569077497296327E-2</c:v>
                </c:pt>
                <c:pt idx="37">
                  <c:v>1.4865188128645635E-2</c:v>
                </c:pt>
                <c:pt idx="38">
                  <c:v>1.1618383359129448E-2</c:v>
                </c:pt>
                <c:pt idx="39">
                  <c:v>1.0685963449317963E-2</c:v>
                </c:pt>
                <c:pt idx="40">
                  <c:v>1.341100514822856E-2</c:v>
                </c:pt>
                <c:pt idx="41">
                  <c:v>1.4599027507845617E-2</c:v>
                </c:pt>
                <c:pt idx="42">
                  <c:v>1.4320213067120046E-2</c:v>
                </c:pt>
                <c:pt idx="43">
                  <c:v>1.2799887211845695E-2</c:v>
                </c:pt>
                <c:pt idx="44">
                  <c:v>1.5118046473288717E-2</c:v>
                </c:pt>
                <c:pt idx="45">
                  <c:v>1.4278792704980852E-2</c:v>
                </c:pt>
                <c:pt idx="46">
                  <c:v>1.4607356655674699E-2</c:v>
                </c:pt>
                <c:pt idx="47">
                  <c:v>1.3914281913796855E-2</c:v>
                </c:pt>
                <c:pt idx="48">
                  <c:v>1.3447602005555529E-2</c:v>
                </c:pt>
                <c:pt idx="49">
                  <c:v>1.5751180518140551E-2</c:v>
                </c:pt>
                <c:pt idx="50">
                  <c:v>1.7475676328091543E-2</c:v>
                </c:pt>
                <c:pt idx="51">
                  <c:v>1.75459279908106E-2</c:v>
                </c:pt>
                <c:pt idx="52">
                  <c:v>1.6649074081932089E-2</c:v>
                </c:pt>
                <c:pt idx="53">
                  <c:v>1.825409217485802E-2</c:v>
                </c:pt>
                <c:pt idx="54">
                  <c:v>1.6452324095866527E-2</c:v>
                </c:pt>
                <c:pt idx="55">
                  <c:v>1.632271384719234E-2</c:v>
                </c:pt>
                <c:pt idx="56">
                  <c:v>1.6179988559215513E-2</c:v>
                </c:pt>
                <c:pt idx="57">
                  <c:v>1.5610029531353434E-2</c:v>
                </c:pt>
                <c:pt idx="58">
                  <c:v>1.4458118109207716E-2</c:v>
                </c:pt>
                <c:pt idx="59">
                  <c:v>1.5581565482940435E-2</c:v>
                </c:pt>
                <c:pt idx="60">
                  <c:v>1.4791412923012597E-2</c:v>
                </c:pt>
              </c:numCache>
            </c:numRef>
          </c:val>
          <c:smooth val="0"/>
          <c:extLst>
            <c:ext xmlns:c16="http://schemas.microsoft.com/office/drawing/2014/chart" uri="{C3380CC4-5D6E-409C-BE32-E72D297353CC}">
              <c16:uniqueId val="{00000052-1707-44C9-8968-98A8ED4FACF1}"/>
            </c:ext>
          </c:extLst>
        </c:ser>
        <c:ser>
          <c:idx val="83"/>
          <c:order val="83"/>
          <c:spPr>
            <a:ln w="28575" cap="rnd">
              <a:solidFill>
                <a:schemeClr val="accent6">
                  <a:lumMod val="60000"/>
                  <a:lumOff val="40000"/>
                </a:schemeClr>
              </a:solidFill>
              <a:round/>
            </a:ln>
            <a:effectLst/>
          </c:spPr>
          <c:marker>
            <c:symbol val="none"/>
          </c:marker>
          <c:val>
            <c:numRef>
              <c:f>simulations!$CH$14:$CH$74</c:f>
              <c:numCache>
                <c:formatCode>General</c:formatCode>
                <c:ptCount val="61"/>
                <c:pt idx="0">
                  <c:v>5.8729534028240469E-3</c:v>
                </c:pt>
                <c:pt idx="1">
                  <c:v>6.2943365843911329E-3</c:v>
                </c:pt>
                <c:pt idx="2">
                  <c:v>6.6090708787400077E-3</c:v>
                </c:pt>
                <c:pt idx="3">
                  <c:v>8.0160323629420265E-3</c:v>
                </c:pt>
                <c:pt idx="4">
                  <c:v>9.8187044657662512E-3</c:v>
                </c:pt>
                <c:pt idx="5">
                  <c:v>9.8895054757045867E-3</c:v>
                </c:pt>
                <c:pt idx="6">
                  <c:v>8.2724416113079211E-3</c:v>
                </c:pt>
                <c:pt idx="7">
                  <c:v>9.1979128590823911E-3</c:v>
                </c:pt>
                <c:pt idx="8">
                  <c:v>9.0181564799012692E-3</c:v>
                </c:pt>
                <c:pt idx="9">
                  <c:v>9.7260964909155825E-3</c:v>
                </c:pt>
                <c:pt idx="10">
                  <c:v>9.0811686424283854E-3</c:v>
                </c:pt>
                <c:pt idx="11">
                  <c:v>1.0795479445833983E-2</c:v>
                </c:pt>
                <c:pt idx="12">
                  <c:v>1.1454202703480749E-2</c:v>
                </c:pt>
                <c:pt idx="13">
                  <c:v>9.3826626264364096E-3</c:v>
                </c:pt>
                <c:pt idx="14">
                  <c:v>1.0727986779800049E-2</c:v>
                </c:pt>
                <c:pt idx="15">
                  <c:v>1.0848150212327889E-2</c:v>
                </c:pt>
                <c:pt idx="16">
                  <c:v>1.0095769340022527E-2</c:v>
                </c:pt>
                <c:pt idx="17">
                  <c:v>7.2503578388615998E-3</c:v>
                </c:pt>
                <c:pt idx="18">
                  <c:v>9.5096948646854751E-3</c:v>
                </c:pt>
                <c:pt idx="19">
                  <c:v>7.6589053021577725E-3</c:v>
                </c:pt>
                <c:pt idx="20">
                  <c:v>9.4301582909921793E-3</c:v>
                </c:pt>
                <c:pt idx="21">
                  <c:v>1.0307223459762588E-2</c:v>
                </c:pt>
                <c:pt idx="22">
                  <c:v>1.107555906687048E-2</c:v>
                </c:pt>
                <c:pt idx="23">
                  <c:v>8.7847072809651983E-3</c:v>
                </c:pt>
                <c:pt idx="24">
                  <c:v>8.9809239042983203E-3</c:v>
                </c:pt>
                <c:pt idx="25">
                  <c:v>1.1632067694744093E-2</c:v>
                </c:pt>
                <c:pt idx="26">
                  <c:v>1.1972646347945887E-2</c:v>
                </c:pt>
                <c:pt idx="27">
                  <c:v>9.0063179729149359E-3</c:v>
                </c:pt>
                <c:pt idx="28">
                  <c:v>1.3314326119929118E-2</c:v>
                </c:pt>
                <c:pt idx="29">
                  <c:v>1.4067019321202166E-2</c:v>
                </c:pt>
                <c:pt idx="30">
                  <c:v>1.4700180977427832E-2</c:v>
                </c:pt>
                <c:pt idx="31">
                  <c:v>1.5078368550245315E-2</c:v>
                </c:pt>
                <c:pt idx="32">
                  <c:v>1.315118762160794E-2</c:v>
                </c:pt>
                <c:pt idx="33">
                  <c:v>1.1133667875304875E-2</c:v>
                </c:pt>
                <c:pt idx="34">
                  <c:v>1.2639946143166289E-2</c:v>
                </c:pt>
                <c:pt idx="35">
                  <c:v>1.4067559360518149E-2</c:v>
                </c:pt>
                <c:pt idx="36">
                  <c:v>1.4598511764300924E-2</c:v>
                </c:pt>
                <c:pt idx="37">
                  <c:v>1.4702894289707938E-2</c:v>
                </c:pt>
                <c:pt idx="38">
                  <c:v>1.1904195306197157E-2</c:v>
                </c:pt>
                <c:pt idx="39">
                  <c:v>1.0182556143847455E-2</c:v>
                </c:pt>
                <c:pt idx="40">
                  <c:v>1.4161438043227535E-2</c:v>
                </c:pt>
                <c:pt idx="41">
                  <c:v>1.5780865310190607E-2</c:v>
                </c:pt>
                <c:pt idx="42">
                  <c:v>1.591169164844012E-2</c:v>
                </c:pt>
                <c:pt idx="43">
                  <c:v>1.3286249229307986E-2</c:v>
                </c:pt>
                <c:pt idx="44">
                  <c:v>1.498962240563919E-2</c:v>
                </c:pt>
                <c:pt idx="45">
                  <c:v>1.2531255239248848E-2</c:v>
                </c:pt>
                <c:pt idx="46">
                  <c:v>1.4883556471483898E-2</c:v>
                </c:pt>
                <c:pt idx="47">
                  <c:v>1.5381329823230778E-2</c:v>
                </c:pt>
                <c:pt idx="48">
                  <c:v>1.1956907483474844E-2</c:v>
                </c:pt>
                <c:pt idx="49">
                  <c:v>1.5631183637506988E-2</c:v>
                </c:pt>
                <c:pt idx="50">
                  <c:v>1.6157861632479179E-2</c:v>
                </c:pt>
                <c:pt idx="51">
                  <c:v>1.6232312370191283E-2</c:v>
                </c:pt>
                <c:pt idx="52">
                  <c:v>1.4390743742966245E-2</c:v>
                </c:pt>
                <c:pt idx="53">
                  <c:v>1.4322028672169161E-2</c:v>
                </c:pt>
                <c:pt idx="54">
                  <c:v>1.6734986807284982E-2</c:v>
                </c:pt>
                <c:pt idx="55">
                  <c:v>1.5286744012060056E-2</c:v>
                </c:pt>
                <c:pt idx="56">
                  <c:v>1.6620064067133389E-2</c:v>
                </c:pt>
                <c:pt idx="57">
                  <c:v>1.5309570812674323E-2</c:v>
                </c:pt>
                <c:pt idx="58">
                  <c:v>1.2738924725735743E-2</c:v>
                </c:pt>
                <c:pt idx="59">
                  <c:v>1.3617666551120599E-2</c:v>
                </c:pt>
                <c:pt idx="60">
                  <c:v>1.5826875328767111E-2</c:v>
                </c:pt>
              </c:numCache>
            </c:numRef>
          </c:val>
          <c:smooth val="0"/>
          <c:extLst>
            <c:ext xmlns:c16="http://schemas.microsoft.com/office/drawing/2014/chart" uri="{C3380CC4-5D6E-409C-BE32-E72D297353CC}">
              <c16:uniqueId val="{00000053-1707-44C9-8968-98A8ED4FACF1}"/>
            </c:ext>
          </c:extLst>
        </c:ser>
        <c:ser>
          <c:idx val="84"/>
          <c:order val="84"/>
          <c:spPr>
            <a:ln w="28575" cap="rnd">
              <a:solidFill>
                <a:schemeClr val="accent1">
                  <a:lumMod val="50000"/>
                </a:schemeClr>
              </a:solidFill>
              <a:round/>
            </a:ln>
            <a:effectLst/>
          </c:spPr>
          <c:marker>
            <c:symbol val="none"/>
          </c:marker>
          <c:val>
            <c:numRef>
              <c:f>simulations!$CI$14:$CI$74</c:f>
              <c:numCache>
                <c:formatCode>General</c:formatCode>
                <c:ptCount val="61"/>
                <c:pt idx="0">
                  <c:v>5.8729534028240469E-3</c:v>
                </c:pt>
                <c:pt idx="1">
                  <c:v>5.7544532605177607E-3</c:v>
                </c:pt>
                <c:pt idx="2">
                  <c:v>8.0360491974832433E-3</c:v>
                </c:pt>
                <c:pt idx="3">
                  <c:v>9.7355732785566803E-3</c:v>
                </c:pt>
                <c:pt idx="4">
                  <c:v>9.2931226245646179E-3</c:v>
                </c:pt>
                <c:pt idx="5">
                  <c:v>1.101974974796268E-2</c:v>
                </c:pt>
                <c:pt idx="6">
                  <c:v>9.1614995438193715E-3</c:v>
                </c:pt>
                <c:pt idx="7">
                  <c:v>8.9353006157719163E-3</c:v>
                </c:pt>
                <c:pt idx="8">
                  <c:v>9.6540536979546621E-3</c:v>
                </c:pt>
                <c:pt idx="9">
                  <c:v>9.0832163013114912E-3</c:v>
                </c:pt>
                <c:pt idx="10">
                  <c:v>9.9056159414798624E-3</c:v>
                </c:pt>
                <c:pt idx="11">
                  <c:v>1.13369433861374E-2</c:v>
                </c:pt>
                <c:pt idx="12">
                  <c:v>9.8335407036429061E-3</c:v>
                </c:pt>
                <c:pt idx="13">
                  <c:v>1.0693126471434951E-2</c:v>
                </c:pt>
                <c:pt idx="14">
                  <c:v>1.0616423448321552E-2</c:v>
                </c:pt>
                <c:pt idx="15">
                  <c:v>1.2618382173281458E-2</c:v>
                </c:pt>
                <c:pt idx="16">
                  <c:v>1.011183728108565E-2</c:v>
                </c:pt>
                <c:pt idx="17">
                  <c:v>9.9636010296974362E-3</c:v>
                </c:pt>
                <c:pt idx="18">
                  <c:v>9.33066092717693E-3</c:v>
                </c:pt>
                <c:pt idx="19">
                  <c:v>8.7314810713501993E-3</c:v>
                </c:pt>
                <c:pt idx="20">
                  <c:v>8.3840810623194463E-3</c:v>
                </c:pt>
                <c:pt idx="21">
                  <c:v>8.0887923229525146E-3</c:v>
                </c:pt>
                <c:pt idx="22">
                  <c:v>1.141987945507841E-2</c:v>
                </c:pt>
                <c:pt idx="23">
                  <c:v>8.3024956769474807E-3</c:v>
                </c:pt>
                <c:pt idx="24">
                  <c:v>9.8883364020791592E-3</c:v>
                </c:pt>
                <c:pt idx="25">
                  <c:v>1.2102810810636125E-2</c:v>
                </c:pt>
                <c:pt idx="26">
                  <c:v>1.2766443827666259E-2</c:v>
                </c:pt>
                <c:pt idx="27">
                  <c:v>1.1536135561876411E-2</c:v>
                </c:pt>
                <c:pt idx="28">
                  <c:v>1.2835649538326152E-2</c:v>
                </c:pt>
                <c:pt idx="29">
                  <c:v>1.2537752095626881E-2</c:v>
                </c:pt>
                <c:pt idx="30">
                  <c:v>1.4776088967224963E-2</c:v>
                </c:pt>
                <c:pt idx="31">
                  <c:v>1.520659433755585E-2</c:v>
                </c:pt>
                <c:pt idx="32">
                  <c:v>1.2992995458243627E-2</c:v>
                </c:pt>
                <c:pt idx="33">
                  <c:v>1.0190326537659332E-2</c:v>
                </c:pt>
                <c:pt idx="34">
                  <c:v>1.1298981437549076E-2</c:v>
                </c:pt>
                <c:pt idx="35">
                  <c:v>1.4702362858568001E-2</c:v>
                </c:pt>
                <c:pt idx="36">
                  <c:v>1.5531366203327391E-2</c:v>
                </c:pt>
                <c:pt idx="37">
                  <c:v>1.2193400331862054E-2</c:v>
                </c:pt>
                <c:pt idx="38">
                  <c:v>1.1469208158010644E-2</c:v>
                </c:pt>
                <c:pt idx="39">
                  <c:v>1.1800765902220737E-2</c:v>
                </c:pt>
                <c:pt idx="40">
                  <c:v>1.0908236579358665E-2</c:v>
                </c:pt>
                <c:pt idx="41">
                  <c:v>1.363818211020839E-2</c:v>
                </c:pt>
                <c:pt idx="42">
                  <c:v>1.5507036884662125E-2</c:v>
                </c:pt>
                <c:pt idx="43">
                  <c:v>1.3404371286895705E-2</c:v>
                </c:pt>
                <c:pt idx="44">
                  <c:v>1.5430883311626592E-2</c:v>
                </c:pt>
                <c:pt idx="45">
                  <c:v>1.4179182979395947E-2</c:v>
                </c:pt>
                <c:pt idx="46">
                  <c:v>1.5150853985157158E-2</c:v>
                </c:pt>
                <c:pt idx="47">
                  <c:v>1.3961901948341628E-2</c:v>
                </c:pt>
                <c:pt idx="48">
                  <c:v>1.2165834551034226E-2</c:v>
                </c:pt>
                <c:pt idx="49">
                  <c:v>1.3863733092054747E-2</c:v>
                </c:pt>
                <c:pt idx="50">
                  <c:v>1.6327719850044931E-2</c:v>
                </c:pt>
                <c:pt idx="51">
                  <c:v>1.5691875244021599E-2</c:v>
                </c:pt>
                <c:pt idx="52">
                  <c:v>1.7126045260980927E-2</c:v>
                </c:pt>
                <c:pt idx="53">
                  <c:v>1.6824907635795659E-2</c:v>
                </c:pt>
                <c:pt idx="54">
                  <c:v>1.7546361054006823E-2</c:v>
                </c:pt>
                <c:pt idx="55">
                  <c:v>1.771500623371465E-2</c:v>
                </c:pt>
                <c:pt idx="56">
                  <c:v>1.3412464735179919E-2</c:v>
                </c:pt>
                <c:pt idx="57">
                  <c:v>1.6265332331749455E-2</c:v>
                </c:pt>
                <c:pt idx="58">
                  <c:v>1.1159860810876139E-2</c:v>
                </c:pt>
                <c:pt idx="59">
                  <c:v>1.5435766472749675E-2</c:v>
                </c:pt>
                <c:pt idx="60">
                  <c:v>1.5379437970362887E-2</c:v>
                </c:pt>
              </c:numCache>
            </c:numRef>
          </c:val>
          <c:smooth val="0"/>
          <c:extLst>
            <c:ext xmlns:c16="http://schemas.microsoft.com/office/drawing/2014/chart" uri="{C3380CC4-5D6E-409C-BE32-E72D297353CC}">
              <c16:uniqueId val="{00000054-1707-44C9-8968-98A8ED4FACF1}"/>
            </c:ext>
          </c:extLst>
        </c:ser>
        <c:ser>
          <c:idx val="85"/>
          <c:order val="85"/>
          <c:spPr>
            <a:ln w="28575" cap="rnd">
              <a:solidFill>
                <a:schemeClr val="accent2">
                  <a:lumMod val="50000"/>
                </a:schemeClr>
              </a:solidFill>
              <a:round/>
            </a:ln>
            <a:effectLst/>
          </c:spPr>
          <c:marker>
            <c:symbol val="none"/>
          </c:marker>
          <c:val>
            <c:numRef>
              <c:f>simulations!$CJ$14:$CJ$74</c:f>
              <c:numCache>
                <c:formatCode>General</c:formatCode>
                <c:ptCount val="61"/>
                <c:pt idx="0">
                  <c:v>5.8729534028240469E-3</c:v>
                </c:pt>
                <c:pt idx="1">
                  <c:v>8.6132098882215173E-3</c:v>
                </c:pt>
                <c:pt idx="2">
                  <c:v>5.7597418372970464E-3</c:v>
                </c:pt>
                <c:pt idx="3">
                  <c:v>8.6447642807577444E-3</c:v>
                </c:pt>
                <c:pt idx="4">
                  <c:v>9.2423713099591357E-3</c:v>
                </c:pt>
                <c:pt idx="5">
                  <c:v>9.2395618770619477E-3</c:v>
                </c:pt>
                <c:pt idx="6">
                  <c:v>1.0454761751094282E-2</c:v>
                </c:pt>
                <c:pt idx="7">
                  <c:v>9.9657913379479941E-3</c:v>
                </c:pt>
                <c:pt idx="8">
                  <c:v>9.6938635391371712E-3</c:v>
                </c:pt>
                <c:pt idx="9">
                  <c:v>1.0932123276746855E-2</c:v>
                </c:pt>
                <c:pt idx="10">
                  <c:v>1.1959412247215508E-2</c:v>
                </c:pt>
                <c:pt idx="11">
                  <c:v>1.0751528346090795E-2</c:v>
                </c:pt>
                <c:pt idx="12">
                  <c:v>9.0599444065003511E-3</c:v>
                </c:pt>
                <c:pt idx="13">
                  <c:v>1.1345990892023448E-2</c:v>
                </c:pt>
                <c:pt idx="14">
                  <c:v>1.0529860764729268E-2</c:v>
                </c:pt>
                <c:pt idx="15">
                  <c:v>1.0541993835319351E-2</c:v>
                </c:pt>
                <c:pt idx="16">
                  <c:v>7.998837768431296E-3</c:v>
                </c:pt>
                <c:pt idx="17">
                  <c:v>9.1101420614601528E-3</c:v>
                </c:pt>
                <c:pt idx="18">
                  <c:v>1.0702958608036295E-2</c:v>
                </c:pt>
                <c:pt idx="19">
                  <c:v>9.7491360661282628E-3</c:v>
                </c:pt>
                <c:pt idx="20">
                  <c:v>7.5003753813796294E-3</c:v>
                </c:pt>
                <c:pt idx="21">
                  <c:v>9.5294256300937057E-3</c:v>
                </c:pt>
                <c:pt idx="22">
                  <c:v>1.2041704761114552E-2</c:v>
                </c:pt>
                <c:pt idx="23">
                  <c:v>9.4365198779455782E-3</c:v>
                </c:pt>
                <c:pt idx="24">
                  <c:v>1.1644345848001416E-2</c:v>
                </c:pt>
                <c:pt idx="25">
                  <c:v>1.1954423293326577E-2</c:v>
                </c:pt>
                <c:pt idx="26">
                  <c:v>1.2209518028237781E-2</c:v>
                </c:pt>
                <c:pt idx="27">
                  <c:v>1.154226843500638E-2</c:v>
                </c:pt>
                <c:pt idx="28">
                  <c:v>1.1446155675520849E-2</c:v>
                </c:pt>
                <c:pt idx="29">
                  <c:v>1.5854885560192739E-2</c:v>
                </c:pt>
                <c:pt idx="30">
                  <c:v>1.4251927174193803E-2</c:v>
                </c:pt>
                <c:pt idx="31">
                  <c:v>1.3566560141200532E-2</c:v>
                </c:pt>
                <c:pt idx="32">
                  <c:v>1.5057127917595642E-2</c:v>
                </c:pt>
                <c:pt idx="33">
                  <c:v>1.2878106488598447E-2</c:v>
                </c:pt>
                <c:pt idx="34">
                  <c:v>1.3900993464527611E-2</c:v>
                </c:pt>
                <c:pt idx="35">
                  <c:v>1.3175253866803724E-2</c:v>
                </c:pt>
                <c:pt idx="36">
                  <c:v>1.5179612595323792E-2</c:v>
                </c:pt>
                <c:pt idx="37">
                  <c:v>1.2580966991104803E-2</c:v>
                </c:pt>
                <c:pt idx="38">
                  <c:v>1.1972876134968665E-2</c:v>
                </c:pt>
                <c:pt idx="39">
                  <c:v>1.1853894472781509E-2</c:v>
                </c:pt>
                <c:pt idx="40">
                  <c:v>1.1553274906354683E-2</c:v>
                </c:pt>
                <c:pt idx="41">
                  <c:v>1.3766077443288297E-2</c:v>
                </c:pt>
                <c:pt idx="42">
                  <c:v>1.4523496025748565E-2</c:v>
                </c:pt>
                <c:pt idx="43">
                  <c:v>1.3451302075541542E-2</c:v>
                </c:pt>
                <c:pt idx="44">
                  <c:v>1.2739024202054765E-2</c:v>
                </c:pt>
                <c:pt idx="45">
                  <c:v>1.3795613096034852E-2</c:v>
                </c:pt>
                <c:pt idx="46">
                  <c:v>1.4530333672866852E-2</c:v>
                </c:pt>
                <c:pt idx="47">
                  <c:v>1.3386036808536728E-2</c:v>
                </c:pt>
                <c:pt idx="48">
                  <c:v>1.5615939423146642E-2</c:v>
                </c:pt>
                <c:pt idx="49">
                  <c:v>1.6129780475627714E-2</c:v>
                </c:pt>
                <c:pt idx="50">
                  <c:v>1.623548154021805E-2</c:v>
                </c:pt>
                <c:pt idx="51">
                  <c:v>1.5849023208508214E-2</c:v>
                </c:pt>
                <c:pt idx="52">
                  <c:v>1.7109394250910889E-2</c:v>
                </c:pt>
                <c:pt idx="53">
                  <c:v>1.7330272429183103E-2</c:v>
                </c:pt>
                <c:pt idx="54">
                  <c:v>1.6756630772262814E-2</c:v>
                </c:pt>
                <c:pt idx="55">
                  <c:v>1.3794994143257241E-2</c:v>
                </c:pt>
                <c:pt idx="56">
                  <c:v>1.6241096340100663E-2</c:v>
                </c:pt>
                <c:pt idx="57">
                  <c:v>1.3214861983322638E-2</c:v>
                </c:pt>
                <c:pt idx="58">
                  <c:v>1.4858062043142516E-2</c:v>
                </c:pt>
                <c:pt idx="59">
                  <c:v>1.3183440797826445E-2</c:v>
                </c:pt>
                <c:pt idx="60">
                  <c:v>1.4873557578358751E-2</c:v>
                </c:pt>
              </c:numCache>
            </c:numRef>
          </c:val>
          <c:smooth val="0"/>
          <c:extLst>
            <c:ext xmlns:c16="http://schemas.microsoft.com/office/drawing/2014/chart" uri="{C3380CC4-5D6E-409C-BE32-E72D297353CC}">
              <c16:uniqueId val="{00000055-1707-44C9-8968-98A8ED4FACF1}"/>
            </c:ext>
          </c:extLst>
        </c:ser>
        <c:ser>
          <c:idx val="86"/>
          <c:order val="86"/>
          <c:spPr>
            <a:ln w="28575" cap="rnd">
              <a:solidFill>
                <a:schemeClr val="accent3">
                  <a:lumMod val="50000"/>
                </a:schemeClr>
              </a:solidFill>
              <a:round/>
            </a:ln>
            <a:effectLst/>
          </c:spPr>
          <c:marker>
            <c:symbol val="none"/>
          </c:marker>
          <c:val>
            <c:numRef>
              <c:f>simulations!$CK$14:$CK$74</c:f>
              <c:numCache>
                <c:formatCode>General</c:formatCode>
                <c:ptCount val="61"/>
                <c:pt idx="0">
                  <c:v>5.8729534028240469E-3</c:v>
                </c:pt>
                <c:pt idx="1">
                  <c:v>5.3226071845320294E-3</c:v>
                </c:pt>
                <c:pt idx="2">
                  <c:v>7.9237225884937895E-3</c:v>
                </c:pt>
                <c:pt idx="3">
                  <c:v>9.1695970238467473E-3</c:v>
                </c:pt>
                <c:pt idx="4">
                  <c:v>8.757738524336367E-3</c:v>
                </c:pt>
                <c:pt idx="5">
                  <c:v>8.6649112108917667E-3</c:v>
                </c:pt>
                <c:pt idx="6">
                  <c:v>9.257006611101239E-3</c:v>
                </c:pt>
                <c:pt idx="7">
                  <c:v>8.8739462447528991E-3</c:v>
                </c:pt>
                <c:pt idx="8">
                  <c:v>9.4858298310045684E-3</c:v>
                </c:pt>
                <c:pt idx="9">
                  <c:v>9.8569276524275683E-3</c:v>
                </c:pt>
                <c:pt idx="10">
                  <c:v>8.6845211901119754E-3</c:v>
                </c:pt>
                <c:pt idx="11">
                  <c:v>1.0041821668655653E-2</c:v>
                </c:pt>
                <c:pt idx="12">
                  <c:v>9.8649448106197368E-3</c:v>
                </c:pt>
                <c:pt idx="13">
                  <c:v>1.1391321211590732E-2</c:v>
                </c:pt>
                <c:pt idx="14">
                  <c:v>1.0538161476511433E-2</c:v>
                </c:pt>
                <c:pt idx="15">
                  <c:v>1.1288341477087058E-2</c:v>
                </c:pt>
                <c:pt idx="16">
                  <c:v>9.3400276333950871E-3</c:v>
                </c:pt>
                <c:pt idx="17">
                  <c:v>8.2098348134959954E-3</c:v>
                </c:pt>
                <c:pt idx="18">
                  <c:v>1.142526984168702E-2</c:v>
                </c:pt>
                <c:pt idx="19">
                  <c:v>1.1005206759058535E-2</c:v>
                </c:pt>
                <c:pt idx="20">
                  <c:v>8.2747781917863229E-3</c:v>
                </c:pt>
                <c:pt idx="21">
                  <c:v>1.1843010396419568E-2</c:v>
                </c:pt>
                <c:pt idx="22">
                  <c:v>1.1120785153024167E-2</c:v>
                </c:pt>
                <c:pt idx="23">
                  <c:v>9.5645050169236995E-3</c:v>
                </c:pt>
                <c:pt idx="24">
                  <c:v>1.168566499601853E-2</c:v>
                </c:pt>
                <c:pt idx="25">
                  <c:v>1.1687711257049142E-2</c:v>
                </c:pt>
                <c:pt idx="26">
                  <c:v>1.3256254748543066E-2</c:v>
                </c:pt>
                <c:pt idx="27">
                  <c:v>1.1994952413731847E-2</c:v>
                </c:pt>
                <c:pt idx="28">
                  <c:v>1.4580210970048121E-2</c:v>
                </c:pt>
                <c:pt idx="29">
                  <c:v>1.4233476886735659E-2</c:v>
                </c:pt>
                <c:pt idx="30">
                  <c:v>1.4449523314064124E-2</c:v>
                </c:pt>
                <c:pt idx="31">
                  <c:v>1.425130455387392E-2</c:v>
                </c:pt>
                <c:pt idx="32">
                  <c:v>1.3746644813739137E-2</c:v>
                </c:pt>
                <c:pt idx="33">
                  <c:v>1.0564625915065209E-2</c:v>
                </c:pt>
                <c:pt idx="34">
                  <c:v>1.4708062766665659E-2</c:v>
                </c:pt>
                <c:pt idx="35">
                  <c:v>1.2727428470618737E-2</c:v>
                </c:pt>
                <c:pt idx="36">
                  <c:v>1.3994146008229983E-2</c:v>
                </c:pt>
                <c:pt idx="37">
                  <c:v>1.3873104886146152E-2</c:v>
                </c:pt>
                <c:pt idx="38">
                  <c:v>1.1044727351313415E-2</c:v>
                </c:pt>
                <c:pt idx="39">
                  <c:v>1.2127657845225176E-2</c:v>
                </c:pt>
                <c:pt idx="40">
                  <c:v>1.1232705279521344E-2</c:v>
                </c:pt>
                <c:pt idx="41">
                  <c:v>1.5050771377563252E-2</c:v>
                </c:pt>
                <c:pt idx="42">
                  <c:v>1.1843046462926615E-2</c:v>
                </c:pt>
                <c:pt idx="43">
                  <c:v>1.3981354804255938E-2</c:v>
                </c:pt>
                <c:pt idx="44">
                  <c:v>1.3893612591472719E-2</c:v>
                </c:pt>
                <c:pt idx="45">
                  <c:v>1.3173075355906316E-2</c:v>
                </c:pt>
                <c:pt idx="46">
                  <c:v>1.4970443602652466E-2</c:v>
                </c:pt>
                <c:pt idx="47">
                  <c:v>1.2990254415262931E-2</c:v>
                </c:pt>
                <c:pt idx="48">
                  <c:v>1.3440105536092387E-2</c:v>
                </c:pt>
                <c:pt idx="49">
                  <c:v>1.3240650978118128E-2</c:v>
                </c:pt>
                <c:pt idx="50">
                  <c:v>1.5590263395409735E-2</c:v>
                </c:pt>
                <c:pt idx="51">
                  <c:v>1.6785802623492479E-2</c:v>
                </c:pt>
                <c:pt idx="52">
                  <c:v>1.7467980416580965E-2</c:v>
                </c:pt>
                <c:pt idx="53">
                  <c:v>1.6019722061879335E-2</c:v>
                </c:pt>
                <c:pt idx="54">
                  <c:v>1.9881919999148241E-2</c:v>
                </c:pt>
                <c:pt idx="55">
                  <c:v>1.7919154827002234E-2</c:v>
                </c:pt>
                <c:pt idx="56">
                  <c:v>1.783605854132226E-2</c:v>
                </c:pt>
                <c:pt idx="57">
                  <c:v>1.546006799278973E-2</c:v>
                </c:pt>
                <c:pt idx="58">
                  <c:v>1.4348053731851402E-2</c:v>
                </c:pt>
                <c:pt idx="59">
                  <c:v>1.368161629019593E-2</c:v>
                </c:pt>
                <c:pt idx="60">
                  <c:v>1.5618642057510066E-2</c:v>
                </c:pt>
              </c:numCache>
            </c:numRef>
          </c:val>
          <c:smooth val="0"/>
          <c:extLst>
            <c:ext xmlns:c16="http://schemas.microsoft.com/office/drawing/2014/chart" uri="{C3380CC4-5D6E-409C-BE32-E72D297353CC}">
              <c16:uniqueId val="{00000056-1707-44C9-8968-98A8ED4FACF1}"/>
            </c:ext>
          </c:extLst>
        </c:ser>
        <c:ser>
          <c:idx val="87"/>
          <c:order val="87"/>
          <c:spPr>
            <a:ln w="28575" cap="rnd">
              <a:solidFill>
                <a:schemeClr val="accent4">
                  <a:lumMod val="50000"/>
                </a:schemeClr>
              </a:solidFill>
              <a:round/>
            </a:ln>
            <a:effectLst/>
          </c:spPr>
          <c:marker>
            <c:symbol val="none"/>
          </c:marker>
          <c:val>
            <c:numRef>
              <c:f>simulations!$CL$14:$CL$74</c:f>
              <c:numCache>
                <c:formatCode>General</c:formatCode>
                <c:ptCount val="61"/>
                <c:pt idx="0">
                  <c:v>5.8729534028240469E-3</c:v>
                </c:pt>
                <c:pt idx="1">
                  <c:v>6.7932209527076497E-3</c:v>
                </c:pt>
                <c:pt idx="2">
                  <c:v>8.4252892719148421E-3</c:v>
                </c:pt>
                <c:pt idx="3">
                  <c:v>6.3094031420510201E-3</c:v>
                </c:pt>
                <c:pt idx="4">
                  <c:v>9.7282838921657414E-3</c:v>
                </c:pt>
                <c:pt idx="5">
                  <c:v>9.4836482837158294E-3</c:v>
                </c:pt>
                <c:pt idx="6">
                  <c:v>9.0310078438938981E-3</c:v>
                </c:pt>
                <c:pt idx="7">
                  <c:v>8.5608541832229261E-3</c:v>
                </c:pt>
                <c:pt idx="8">
                  <c:v>1.0050037482986983E-2</c:v>
                </c:pt>
                <c:pt idx="9">
                  <c:v>1.0284169822257211E-2</c:v>
                </c:pt>
                <c:pt idx="10">
                  <c:v>1.1051349721815505E-2</c:v>
                </c:pt>
                <c:pt idx="11">
                  <c:v>1.0606314501437304E-2</c:v>
                </c:pt>
                <c:pt idx="12">
                  <c:v>1.0801655081837577E-2</c:v>
                </c:pt>
                <c:pt idx="13">
                  <c:v>1.1482369864724161E-2</c:v>
                </c:pt>
                <c:pt idx="14">
                  <c:v>8.985000016055714E-3</c:v>
                </c:pt>
                <c:pt idx="15">
                  <c:v>1.2160465566917562E-2</c:v>
                </c:pt>
                <c:pt idx="16">
                  <c:v>1.0269217707404871E-2</c:v>
                </c:pt>
                <c:pt idx="17">
                  <c:v>7.1666667848980532E-3</c:v>
                </c:pt>
                <c:pt idx="18">
                  <c:v>8.3699141813593139E-3</c:v>
                </c:pt>
                <c:pt idx="19">
                  <c:v>1.0004215267762387E-2</c:v>
                </c:pt>
                <c:pt idx="20">
                  <c:v>7.9451030089410755E-3</c:v>
                </c:pt>
                <c:pt idx="21">
                  <c:v>1.1042726000329718E-2</c:v>
                </c:pt>
                <c:pt idx="22">
                  <c:v>1.0835086181711367E-2</c:v>
                </c:pt>
                <c:pt idx="23">
                  <c:v>1.1377144715764268E-2</c:v>
                </c:pt>
                <c:pt idx="24">
                  <c:v>9.4781327598589208E-3</c:v>
                </c:pt>
                <c:pt idx="25">
                  <c:v>9.8960427257923228E-3</c:v>
                </c:pt>
                <c:pt idx="26">
                  <c:v>1.3145908944616775E-2</c:v>
                </c:pt>
                <c:pt idx="27">
                  <c:v>1.2610653629306877E-2</c:v>
                </c:pt>
                <c:pt idx="28">
                  <c:v>1.3252536586435845E-2</c:v>
                </c:pt>
                <c:pt idx="29">
                  <c:v>1.4666439569586007E-2</c:v>
                </c:pt>
                <c:pt idx="30">
                  <c:v>1.3747275081856185E-2</c:v>
                </c:pt>
                <c:pt idx="31">
                  <c:v>1.3004585048680023E-2</c:v>
                </c:pt>
                <c:pt idx="32">
                  <c:v>1.3021553910220425E-2</c:v>
                </c:pt>
                <c:pt idx="33">
                  <c:v>1.0988396645497691E-2</c:v>
                </c:pt>
                <c:pt idx="34">
                  <c:v>1.4050485727969471E-2</c:v>
                </c:pt>
                <c:pt idx="35">
                  <c:v>1.6152072347810353E-2</c:v>
                </c:pt>
                <c:pt idx="36">
                  <c:v>1.6212920302813412E-2</c:v>
                </c:pt>
                <c:pt idx="37">
                  <c:v>1.1520301476129216E-2</c:v>
                </c:pt>
                <c:pt idx="38">
                  <c:v>1.270085966804331E-2</c:v>
                </c:pt>
                <c:pt idx="39">
                  <c:v>1.1134426401559532E-2</c:v>
                </c:pt>
                <c:pt idx="40">
                  <c:v>1.3434875038128435E-2</c:v>
                </c:pt>
                <c:pt idx="41">
                  <c:v>1.237482118002192E-2</c:v>
                </c:pt>
                <c:pt idx="42">
                  <c:v>1.4911907481165939E-2</c:v>
                </c:pt>
                <c:pt idx="43">
                  <c:v>1.2244017571141026E-2</c:v>
                </c:pt>
                <c:pt idx="44">
                  <c:v>1.3034811651674038E-2</c:v>
                </c:pt>
                <c:pt idx="45">
                  <c:v>1.3011079181389856E-2</c:v>
                </c:pt>
                <c:pt idx="46">
                  <c:v>1.6236040324901346E-2</c:v>
                </c:pt>
                <c:pt idx="47">
                  <c:v>1.4711624432377611E-2</c:v>
                </c:pt>
                <c:pt idx="48">
                  <c:v>1.2621689843654259E-2</c:v>
                </c:pt>
                <c:pt idx="49">
                  <c:v>1.4387373412679929E-2</c:v>
                </c:pt>
                <c:pt idx="50">
                  <c:v>1.8202916460744872E-2</c:v>
                </c:pt>
                <c:pt idx="51">
                  <c:v>1.6405640981925047E-2</c:v>
                </c:pt>
                <c:pt idx="52">
                  <c:v>1.7989231617797034E-2</c:v>
                </c:pt>
                <c:pt idx="53">
                  <c:v>1.6233007858787247E-2</c:v>
                </c:pt>
                <c:pt idx="54">
                  <c:v>1.4574980764601614E-2</c:v>
                </c:pt>
                <c:pt idx="55">
                  <c:v>1.3654634927222726E-2</c:v>
                </c:pt>
                <c:pt idx="56">
                  <c:v>1.6486021989659646E-2</c:v>
                </c:pt>
                <c:pt idx="57">
                  <c:v>1.2244917226232863E-2</c:v>
                </c:pt>
                <c:pt idx="58">
                  <c:v>1.214126084822725E-2</c:v>
                </c:pt>
                <c:pt idx="59">
                  <c:v>1.6575000911760247E-2</c:v>
                </c:pt>
                <c:pt idx="60">
                  <c:v>1.338782304991722E-2</c:v>
                </c:pt>
              </c:numCache>
            </c:numRef>
          </c:val>
          <c:smooth val="0"/>
          <c:extLst>
            <c:ext xmlns:c16="http://schemas.microsoft.com/office/drawing/2014/chart" uri="{C3380CC4-5D6E-409C-BE32-E72D297353CC}">
              <c16:uniqueId val="{00000057-1707-44C9-8968-98A8ED4FACF1}"/>
            </c:ext>
          </c:extLst>
        </c:ser>
        <c:ser>
          <c:idx val="88"/>
          <c:order val="88"/>
          <c:spPr>
            <a:ln w="28575" cap="rnd">
              <a:solidFill>
                <a:schemeClr val="accent5">
                  <a:lumMod val="50000"/>
                </a:schemeClr>
              </a:solidFill>
              <a:round/>
            </a:ln>
            <a:effectLst/>
          </c:spPr>
          <c:marker>
            <c:symbol val="none"/>
          </c:marker>
          <c:val>
            <c:numRef>
              <c:f>simulations!$CM$14:$CM$74</c:f>
              <c:numCache>
                <c:formatCode>General</c:formatCode>
                <c:ptCount val="61"/>
                <c:pt idx="0">
                  <c:v>5.8729534028240469E-3</c:v>
                </c:pt>
                <c:pt idx="1">
                  <c:v>5.6055215797686641E-3</c:v>
                </c:pt>
                <c:pt idx="2">
                  <c:v>7.438551000900539E-3</c:v>
                </c:pt>
                <c:pt idx="3">
                  <c:v>5.8999981457077549E-3</c:v>
                </c:pt>
                <c:pt idx="4">
                  <c:v>7.3985064206552511E-3</c:v>
                </c:pt>
                <c:pt idx="5">
                  <c:v>1.0804472875505903E-2</c:v>
                </c:pt>
                <c:pt idx="6">
                  <c:v>8.514052144937544E-3</c:v>
                </c:pt>
                <c:pt idx="7">
                  <c:v>6.4249475907449168E-3</c:v>
                </c:pt>
                <c:pt idx="8">
                  <c:v>8.8799615795916772E-3</c:v>
                </c:pt>
                <c:pt idx="9">
                  <c:v>1.0429630311983159E-2</c:v>
                </c:pt>
                <c:pt idx="10">
                  <c:v>1.0375924569602001E-2</c:v>
                </c:pt>
                <c:pt idx="11">
                  <c:v>1.1775738403688642E-2</c:v>
                </c:pt>
                <c:pt idx="12">
                  <c:v>1.1003147468953603E-2</c:v>
                </c:pt>
                <c:pt idx="13">
                  <c:v>9.8026340636020656E-3</c:v>
                </c:pt>
                <c:pt idx="14">
                  <c:v>1.1750842757120496E-2</c:v>
                </c:pt>
                <c:pt idx="15">
                  <c:v>1.1379099274492011E-2</c:v>
                </c:pt>
                <c:pt idx="16">
                  <c:v>1.0890820958384525E-2</c:v>
                </c:pt>
                <c:pt idx="17">
                  <c:v>9.5819812548114548E-3</c:v>
                </c:pt>
                <c:pt idx="18">
                  <c:v>8.9571021173418339E-3</c:v>
                </c:pt>
                <c:pt idx="19">
                  <c:v>8.8765432564597135E-3</c:v>
                </c:pt>
                <c:pt idx="20">
                  <c:v>8.31825047716361E-3</c:v>
                </c:pt>
                <c:pt idx="21">
                  <c:v>9.8385963258890569E-3</c:v>
                </c:pt>
                <c:pt idx="22">
                  <c:v>1.024436422187976E-2</c:v>
                </c:pt>
                <c:pt idx="23">
                  <c:v>1.0985416299223262E-2</c:v>
                </c:pt>
                <c:pt idx="24">
                  <c:v>1.2341244354767298E-2</c:v>
                </c:pt>
                <c:pt idx="25">
                  <c:v>1.092873149620999E-2</c:v>
                </c:pt>
                <c:pt idx="26">
                  <c:v>1.1224901767146267E-2</c:v>
                </c:pt>
                <c:pt idx="27">
                  <c:v>1.3753920984472383E-2</c:v>
                </c:pt>
                <c:pt idx="28">
                  <c:v>1.3057742875590127E-2</c:v>
                </c:pt>
                <c:pt idx="29">
                  <c:v>1.376868377385561E-2</c:v>
                </c:pt>
                <c:pt idx="30">
                  <c:v>1.5240550251593753E-2</c:v>
                </c:pt>
                <c:pt idx="31">
                  <c:v>1.4515307260698692E-2</c:v>
                </c:pt>
                <c:pt idx="32">
                  <c:v>1.3904190542346411E-2</c:v>
                </c:pt>
                <c:pt idx="33">
                  <c:v>1.1389291033387546E-2</c:v>
                </c:pt>
                <c:pt idx="34">
                  <c:v>1.1480995334347053E-2</c:v>
                </c:pt>
                <c:pt idx="35">
                  <c:v>1.401161043057466E-2</c:v>
                </c:pt>
                <c:pt idx="36">
                  <c:v>1.33101854256661E-2</c:v>
                </c:pt>
                <c:pt idx="37">
                  <c:v>1.4783868794780133E-2</c:v>
                </c:pt>
                <c:pt idx="38">
                  <c:v>1.0182640412188401E-2</c:v>
                </c:pt>
                <c:pt idx="39">
                  <c:v>1.3042434171948088E-2</c:v>
                </c:pt>
                <c:pt idx="40">
                  <c:v>1.1512796369446075E-2</c:v>
                </c:pt>
                <c:pt idx="41">
                  <c:v>1.4955148170039675E-2</c:v>
                </c:pt>
                <c:pt idx="42">
                  <c:v>1.392342164485871E-2</c:v>
                </c:pt>
                <c:pt idx="43">
                  <c:v>1.3994130116684947E-2</c:v>
                </c:pt>
                <c:pt idx="44">
                  <c:v>1.3516700664572421E-2</c:v>
                </c:pt>
                <c:pt idx="45">
                  <c:v>1.2765795213592834E-2</c:v>
                </c:pt>
                <c:pt idx="46">
                  <c:v>1.5061204866553627E-2</c:v>
                </c:pt>
                <c:pt idx="47">
                  <c:v>1.7470980936997869E-2</c:v>
                </c:pt>
                <c:pt idx="48">
                  <c:v>1.5046757978417083E-2</c:v>
                </c:pt>
                <c:pt idx="49">
                  <c:v>1.3303576130864778E-2</c:v>
                </c:pt>
                <c:pt idx="50">
                  <c:v>1.7492264393115527E-2</c:v>
                </c:pt>
                <c:pt idx="51">
                  <c:v>1.8272227939049111E-2</c:v>
                </c:pt>
                <c:pt idx="52">
                  <c:v>1.516788692608952E-2</c:v>
                </c:pt>
                <c:pt idx="53">
                  <c:v>1.8805627814962981E-2</c:v>
                </c:pt>
                <c:pt idx="54">
                  <c:v>1.6106559522273214E-2</c:v>
                </c:pt>
                <c:pt idx="55">
                  <c:v>1.6594880835451735E-2</c:v>
                </c:pt>
                <c:pt idx="56">
                  <c:v>1.7640632764309896E-2</c:v>
                </c:pt>
                <c:pt idx="57">
                  <c:v>1.3047859641603873E-2</c:v>
                </c:pt>
                <c:pt idx="58">
                  <c:v>1.6204913506307109E-2</c:v>
                </c:pt>
                <c:pt idx="59">
                  <c:v>1.4530972222246672E-2</c:v>
                </c:pt>
                <c:pt idx="60">
                  <c:v>1.3166051705783622E-2</c:v>
                </c:pt>
              </c:numCache>
            </c:numRef>
          </c:val>
          <c:smooth val="0"/>
          <c:extLst>
            <c:ext xmlns:c16="http://schemas.microsoft.com/office/drawing/2014/chart" uri="{C3380CC4-5D6E-409C-BE32-E72D297353CC}">
              <c16:uniqueId val="{00000058-1707-44C9-8968-98A8ED4FACF1}"/>
            </c:ext>
          </c:extLst>
        </c:ser>
        <c:ser>
          <c:idx val="89"/>
          <c:order val="89"/>
          <c:spPr>
            <a:ln w="28575" cap="rnd">
              <a:solidFill>
                <a:schemeClr val="accent6">
                  <a:lumMod val="50000"/>
                </a:schemeClr>
              </a:solidFill>
              <a:round/>
            </a:ln>
            <a:effectLst/>
          </c:spPr>
          <c:marker>
            <c:symbol val="none"/>
          </c:marker>
          <c:val>
            <c:numRef>
              <c:f>simulations!$CN$14:$CN$74</c:f>
              <c:numCache>
                <c:formatCode>General</c:formatCode>
                <c:ptCount val="61"/>
                <c:pt idx="0">
                  <c:v>5.8729534028240469E-3</c:v>
                </c:pt>
                <c:pt idx="1">
                  <c:v>7.2595170279110633E-3</c:v>
                </c:pt>
                <c:pt idx="2">
                  <c:v>5.5456340804641013E-3</c:v>
                </c:pt>
                <c:pt idx="3">
                  <c:v>7.7811244140247897E-3</c:v>
                </c:pt>
                <c:pt idx="4">
                  <c:v>8.9885542585693076E-3</c:v>
                </c:pt>
                <c:pt idx="5">
                  <c:v>1.0159345432315026E-2</c:v>
                </c:pt>
                <c:pt idx="6">
                  <c:v>8.6200689149328533E-3</c:v>
                </c:pt>
                <c:pt idx="7">
                  <c:v>7.6550643632609426E-3</c:v>
                </c:pt>
                <c:pt idx="8">
                  <c:v>8.4108702659213136E-3</c:v>
                </c:pt>
                <c:pt idx="9">
                  <c:v>1.1137417599790736E-2</c:v>
                </c:pt>
                <c:pt idx="10">
                  <c:v>8.4330850510113079E-3</c:v>
                </c:pt>
                <c:pt idx="11">
                  <c:v>9.2623354150386753E-3</c:v>
                </c:pt>
                <c:pt idx="12">
                  <c:v>1.0806466263607147E-2</c:v>
                </c:pt>
                <c:pt idx="13">
                  <c:v>9.9625044985029443E-3</c:v>
                </c:pt>
                <c:pt idx="14">
                  <c:v>1.0817572022289234E-2</c:v>
                </c:pt>
                <c:pt idx="15">
                  <c:v>1.1625626239424933E-2</c:v>
                </c:pt>
                <c:pt idx="16">
                  <c:v>9.6877549327791957E-3</c:v>
                </c:pt>
                <c:pt idx="17">
                  <c:v>1.045224060175387E-2</c:v>
                </c:pt>
                <c:pt idx="18">
                  <c:v>9.1821427409076849E-3</c:v>
                </c:pt>
                <c:pt idx="19">
                  <c:v>1.1072373385929639E-2</c:v>
                </c:pt>
                <c:pt idx="20">
                  <c:v>9.0251555967869844E-3</c:v>
                </c:pt>
                <c:pt idx="21">
                  <c:v>1.0393734061433436E-2</c:v>
                </c:pt>
                <c:pt idx="22">
                  <c:v>1.0059913435745256E-2</c:v>
                </c:pt>
                <c:pt idx="23">
                  <c:v>9.6915334252469214E-3</c:v>
                </c:pt>
                <c:pt idx="24">
                  <c:v>1.1637508681563475E-2</c:v>
                </c:pt>
                <c:pt idx="25">
                  <c:v>1.1007803004894165E-2</c:v>
                </c:pt>
                <c:pt idx="26">
                  <c:v>1.3915559577254008E-2</c:v>
                </c:pt>
                <c:pt idx="27">
                  <c:v>1.1837241931507207E-2</c:v>
                </c:pt>
                <c:pt idx="28">
                  <c:v>1.4889371009302209E-2</c:v>
                </c:pt>
                <c:pt idx="29">
                  <c:v>1.2594445137687723E-2</c:v>
                </c:pt>
                <c:pt idx="30">
                  <c:v>1.1932159258866195E-2</c:v>
                </c:pt>
                <c:pt idx="31">
                  <c:v>1.2191944021254425E-2</c:v>
                </c:pt>
                <c:pt idx="32">
                  <c:v>1.4623209355164698E-2</c:v>
                </c:pt>
                <c:pt idx="33">
                  <c:v>1.2463106234324325E-2</c:v>
                </c:pt>
                <c:pt idx="34">
                  <c:v>1.4386294686016378E-2</c:v>
                </c:pt>
                <c:pt idx="35">
                  <c:v>1.2417880290242893E-2</c:v>
                </c:pt>
                <c:pt idx="36">
                  <c:v>1.3734700998123111E-2</c:v>
                </c:pt>
                <c:pt idx="37">
                  <c:v>1.4996717371711989E-2</c:v>
                </c:pt>
                <c:pt idx="38">
                  <c:v>1.1974859868483531E-2</c:v>
                </c:pt>
                <c:pt idx="39">
                  <c:v>1.0741641964128626E-2</c:v>
                </c:pt>
                <c:pt idx="40">
                  <c:v>1.3916676544822242E-2</c:v>
                </c:pt>
                <c:pt idx="41">
                  <c:v>1.3570983423948985E-2</c:v>
                </c:pt>
                <c:pt idx="42">
                  <c:v>1.3410455768145873E-2</c:v>
                </c:pt>
                <c:pt idx="43">
                  <c:v>1.2270503435570386E-2</c:v>
                </c:pt>
                <c:pt idx="44">
                  <c:v>1.4007862855913791E-2</c:v>
                </c:pt>
                <c:pt idx="45">
                  <c:v>1.34389088160447E-2</c:v>
                </c:pt>
                <c:pt idx="46">
                  <c:v>1.509682520654582E-2</c:v>
                </c:pt>
                <c:pt idx="47">
                  <c:v>1.5458670750040687E-2</c:v>
                </c:pt>
                <c:pt idx="48">
                  <c:v>1.2942725776556545E-2</c:v>
                </c:pt>
                <c:pt idx="49">
                  <c:v>1.3854677507962281E-2</c:v>
                </c:pt>
                <c:pt idx="50">
                  <c:v>1.6095023750066245E-2</c:v>
                </c:pt>
                <c:pt idx="51">
                  <c:v>1.6485415001631247E-2</c:v>
                </c:pt>
                <c:pt idx="52">
                  <c:v>1.7673770190808662E-2</c:v>
                </c:pt>
                <c:pt idx="53">
                  <c:v>1.718087451961129E-2</c:v>
                </c:pt>
                <c:pt idx="54">
                  <c:v>1.8071905835023994E-2</c:v>
                </c:pt>
                <c:pt idx="55">
                  <c:v>1.7422177898463249E-2</c:v>
                </c:pt>
                <c:pt idx="56">
                  <c:v>1.5406229071006189E-2</c:v>
                </c:pt>
                <c:pt idx="57">
                  <c:v>1.249336141120504E-2</c:v>
                </c:pt>
                <c:pt idx="58">
                  <c:v>1.275307163994447E-2</c:v>
                </c:pt>
                <c:pt idx="59">
                  <c:v>1.255044334575707E-2</c:v>
                </c:pt>
                <c:pt idx="60">
                  <c:v>1.504981105232801E-2</c:v>
                </c:pt>
              </c:numCache>
            </c:numRef>
          </c:val>
          <c:smooth val="0"/>
          <c:extLst>
            <c:ext xmlns:c16="http://schemas.microsoft.com/office/drawing/2014/chart" uri="{C3380CC4-5D6E-409C-BE32-E72D297353CC}">
              <c16:uniqueId val="{00000059-1707-44C9-8968-98A8ED4FACF1}"/>
            </c:ext>
          </c:extLst>
        </c:ser>
        <c:ser>
          <c:idx val="90"/>
          <c:order val="90"/>
          <c:spPr>
            <a:ln w="28575" cap="rnd">
              <a:solidFill>
                <a:schemeClr val="accent1">
                  <a:lumMod val="70000"/>
                  <a:lumOff val="30000"/>
                </a:schemeClr>
              </a:solidFill>
              <a:round/>
            </a:ln>
            <a:effectLst/>
          </c:spPr>
          <c:marker>
            <c:symbol val="none"/>
          </c:marker>
          <c:val>
            <c:numRef>
              <c:f>simulations!$CO$14:$CO$74</c:f>
              <c:numCache>
                <c:formatCode>General</c:formatCode>
                <c:ptCount val="61"/>
                <c:pt idx="0">
                  <c:v>5.8729534028240469E-3</c:v>
                </c:pt>
                <c:pt idx="1">
                  <c:v>6.3404414635738074E-3</c:v>
                </c:pt>
                <c:pt idx="2">
                  <c:v>6.342526863056904E-3</c:v>
                </c:pt>
                <c:pt idx="3">
                  <c:v>9.6313948155298708E-3</c:v>
                </c:pt>
                <c:pt idx="4">
                  <c:v>9.5243869696661106E-3</c:v>
                </c:pt>
                <c:pt idx="5">
                  <c:v>9.5816727044705768E-3</c:v>
                </c:pt>
                <c:pt idx="6">
                  <c:v>1.1310347657113355E-2</c:v>
                </c:pt>
                <c:pt idx="7">
                  <c:v>8.9940311297880583E-3</c:v>
                </c:pt>
                <c:pt idx="8">
                  <c:v>8.1530647071612946E-3</c:v>
                </c:pt>
                <c:pt idx="9">
                  <c:v>9.3120621851859285E-3</c:v>
                </c:pt>
                <c:pt idx="10">
                  <c:v>1.0574896273345916E-2</c:v>
                </c:pt>
                <c:pt idx="11">
                  <c:v>9.6053714180290087E-3</c:v>
                </c:pt>
                <c:pt idx="12">
                  <c:v>1.0806503815344067E-2</c:v>
                </c:pt>
                <c:pt idx="13">
                  <c:v>1.0122393302729264E-2</c:v>
                </c:pt>
                <c:pt idx="14">
                  <c:v>9.9410815714790803E-3</c:v>
                </c:pt>
                <c:pt idx="15">
                  <c:v>1.1723359885864659E-2</c:v>
                </c:pt>
                <c:pt idx="16">
                  <c:v>8.7037485302840171E-3</c:v>
                </c:pt>
                <c:pt idx="17">
                  <c:v>7.1918492075236304E-3</c:v>
                </c:pt>
                <c:pt idx="18">
                  <c:v>7.4462241830315253E-3</c:v>
                </c:pt>
                <c:pt idx="19">
                  <c:v>9.3818330912699092E-3</c:v>
                </c:pt>
                <c:pt idx="20">
                  <c:v>9.3969613756181829E-3</c:v>
                </c:pt>
                <c:pt idx="21">
                  <c:v>8.4410910436974185E-3</c:v>
                </c:pt>
                <c:pt idx="22">
                  <c:v>1.047749284209991E-2</c:v>
                </c:pt>
                <c:pt idx="23">
                  <c:v>1.0349766500014082E-2</c:v>
                </c:pt>
                <c:pt idx="24">
                  <c:v>1.2388116633958932E-2</c:v>
                </c:pt>
                <c:pt idx="25">
                  <c:v>1.1476660503177282E-2</c:v>
                </c:pt>
                <c:pt idx="26">
                  <c:v>1.2583372085665083E-2</c:v>
                </c:pt>
                <c:pt idx="27">
                  <c:v>1.3683996657562912E-2</c:v>
                </c:pt>
                <c:pt idx="28">
                  <c:v>1.5387284270926459E-2</c:v>
                </c:pt>
                <c:pt idx="29">
                  <c:v>1.1611042265827043E-2</c:v>
                </c:pt>
                <c:pt idx="30">
                  <c:v>1.1332914749592159E-2</c:v>
                </c:pt>
                <c:pt idx="31">
                  <c:v>1.3966187366819325E-2</c:v>
                </c:pt>
                <c:pt idx="32">
                  <c:v>1.2293929747807327E-2</c:v>
                </c:pt>
                <c:pt idx="33">
                  <c:v>9.8961662481380722E-3</c:v>
                </c:pt>
                <c:pt idx="34">
                  <c:v>1.3260648623073253E-2</c:v>
                </c:pt>
                <c:pt idx="35">
                  <c:v>1.1059520802552536E-2</c:v>
                </c:pt>
                <c:pt idx="36">
                  <c:v>1.4182568964865165E-2</c:v>
                </c:pt>
                <c:pt idx="37">
                  <c:v>1.4257110935434233E-2</c:v>
                </c:pt>
                <c:pt idx="38">
                  <c:v>1.3052549080221892E-2</c:v>
                </c:pt>
                <c:pt idx="39">
                  <c:v>1.1782485633140674E-2</c:v>
                </c:pt>
                <c:pt idx="40">
                  <c:v>1.3928476500036627E-2</c:v>
                </c:pt>
                <c:pt idx="41">
                  <c:v>1.3716563108141309E-2</c:v>
                </c:pt>
                <c:pt idx="42">
                  <c:v>1.295301316508579E-2</c:v>
                </c:pt>
                <c:pt idx="43">
                  <c:v>1.162038507317615E-2</c:v>
                </c:pt>
                <c:pt idx="44">
                  <c:v>1.6039498373742828E-2</c:v>
                </c:pt>
                <c:pt idx="45">
                  <c:v>1.6173609239746058E-2</c:v>
                </c:pt>
                <c:pt idx="46">
                  <c:v>1.3731951590074858E-2</c:v>
                </c:pt>
                <c:pt idx="47">
                  <c:v>1.4540952945541984E-2</c:v>
                </c:pt>
                <c:pt idx="48">
                  <c:v>1.4248391326118975E-2</c:v>
                </c:pt>
                <c:pt idx="49">
                  <c:v>1.7643077979806663E-2</c:v>
                </c:pt>
                <c:pt idx="50">
                  <c:v>1.5103694789836607E-2</c:v>
                </c:pt>
                <c:pt idx="51">
                  <c:v>1.8033486678365566E-2</c:v>
                </c:pt>
                <c:pt idx="52">
                  <c:v>1.8522624655415071E-2</c:v>
                </c:pt>
                <c:pt idx="53">
                  <c:v>1.9132642742742515E-2</c:v>
                </c:pt>
                <c:pt idx="54">
                  <c:v>1.3595916220530326E-2</c:v>
                </c:pt>
                <c:pt idx="55">
                  <c:v>1.7168627890567462E-2</c:v>
                </c:pt>
                <c:pt idx="56">
                  <c:v>1.5181265969851511E-2</c:v>
                </c:pt>
                <c:pt idx="57">
                  <c:v>1.7948287585624719E-2</c:v>
                </c:pt>
                <c:pt idx="58">
                  <c:v>1.3606120495069391E-2</c:v>
                </c:pt>
                <c:pt idx="59">
                  <c:v>1.3809186429780252E-2</c:v>
                </c:pt>
                <c:pt idx="60">
                  <c:v>1.6892956564423321E-2</c:v>
                </c:pt>
              </c:numCache>
            </c:numRef>
          </c:val>
          <c:smooth val="0"/>
          <c:extLst>
            <c:ext xmlns:c16="http://schemas.microsoft.com/office/drawing/2014/chart" uri="{C3380CC4-5D6E-409C-BE32-E72D297353CC}">
              <c16:uniqueId val="{0000005A-1707-44C9-8968-98A8ED4FACF1}"/>
            </c:ext>
          </c:extLst>
        </c:ser>
        <c:ser>
          <c:idx val="91"/>
          <c:order val="91"/>
          <c:spPr>
            <a:ln w="28575" cap="rnd">
              <a:solidFill>
                <a:schemeClr val="accent2">
                  <a:lumMod val="70000"/>
                  <a:lumOff val="30000"/>
                </a:schemeClr>
              </a:solidFill>
              <a:round/>
            </a:ln>
            <a:effectLst/>
          </c:spPr>
          <c:marker>
            <c:symbol val="none"/>
          </c:marker>
          <c:val>
            <c:numRef>
              <c:f>simulations!$CP$14:$CP$74</c:f>
              <c:numCache>
                <c:formatCode>General</c:formatCode>
                <c:ptCount val="61"/>
                <c:pt idx="0">
                  <c:v>5.8729534028240469E-3</c:v>
                </c:pt>
                <c:pt idx="1">
                  <c:v>6.209587091516631E-3</c:v>
                </c:pt>
                <c:pt idx="2">
                  <c:v>6.4231844614691452E-3</c:v>
                </c:pt>
                <c:pt idx="3">
                  <c:v>7.4452593487690077E-3</c:v>
                </c:pt>
                <c:pt idx="4">
                  <c:v>8.3467205223112483E-3</c:v>
                </c:pt>
                <c:pt idx="5">
                  <c:v>8.9914298607637177E-3</c:v>
                </c:pt>
                <c:pt idx="6">
                  <c:v>9.2302857349243119E-3</c:v>
                </c:pt>
                <c:pt idx="7">
                  <c:v>8.6163461873846412E-3</c:v>
                </c:pt>
                <c:pt idx="8">
                  <c:v>9.9588625201875967E-3</c:v>
                </c:pt>
                <c:pt idx="9">
                  <c:v>9.3379147599123389E-3</c:v>
                </c:pt>
                <c:pt idx="10">
                  <c:v>9.3825473827350639E-3</c:v>
                </c:pt>
                <c:pt idx="11">
                  <c:v>1.1531842186695661E-2</c:v>
                </c:pt>
                <c:pt idx="12">
                  <c:v>1.0505311305513795E-2</c:v>
                </c:pt>
                <c:pt idx="13">
                  <c:v>9.7506528694019656E-3</c:v>
                </c:pt>
                <c:pt idx="14">
                  <c:v>1.0434114995452578E-2</c:v>
                </c:pt>
                <c:pt idx="15">
                  <c:v>1.0391163207389692E-2</c:v>
                </c:pt>
                <c:pt idx="16">
                  <c:v>9.9753172094002775E-3</c:v>
                </c:pt>
                <c:pt idx="17">
                  <c:v>8.5701756762325658E-3</c:v>
                </c:pt>
                <c:pt idx="18">
                  <c:v>8.9511388467657192E-3</c:v>
                </c:pt>
                <c:pt idx="19">
                  <c:v>9.722927331889307E-3</c:v>
                </c:pt>
                <c:pt idx="20">
                  <c:v>7.620913919425377E-3</c:v>
                </c:pt>
                <c:pt idx="21">
                  <c:v>9.3853711782011188E-3</c:v>
                </c:pt>
                <c:pt idx="22">
                  <c:v>1.1028303664292428E-2</c:v>
                </c:pt>
                <c:pt idx="23">
                  <c:v>1.0721877418318107E-2</c:v>
                </c:pt>
                <c:pt idx="24">
                  <c:v>1.0358398883171608E-2</c:v>
                </c:pt>
                <c:pt idx="25">
                  <c:v>9.736480666247601E-3</c:v>
                </c:pt>
                <c:pt idx="26">
                  <c:v>1.1059703231464128E-2</c:v>
                </c:pt>
                <c:pt idx="27">
                  <c:v>1.155739706547667E-2</c:v>
                </c:pt>
                <c:pt idx="28">
                  <c:v>1.3443611987585431E-2</c:v>
                </c:pt>
                <c:pt idx="29">
                  <c:v>1.4608938588483021E-2</c:v>
                </c:pt>
                <c:pt idx="30">
                  <c:v>1.3182944567052601E-2</c:v>
                </c:pt>
                <c:pt idx="31">
                  <c:v>1.3488486166601787E-2</c:v>
                </c:pt>
                <c:pt idx="32">
                  <c:v>1.4312143349935653E-2</c:v>
                </c:pt>
                <c:pt idx="33">
                  <c:v>1.1201355340606031E-2</c:v>
                </c:pt>
                <c:pt idx="34">
                  <c:v>1.3513491228184071E-2</c:v>
                </c:pt>
                <c:pt idx="35">
                  <c:v>1.4466920133576304E-2</c:v>
                </c:pt>
                <c:pt idx="36">
                  <c:v>1.5334667440229724E-2</c:v>
                </c:pt>
                <c:pt idx="37">
                  <c:v>1.221500814433157E-2</c:v>
                </c:pt>
                <c:pt idx="38">
                  <c:v>1.1019377253181965E-2</c:v>
                </c:pt>
                <c:pt idx="39">
                  <c:v>1.0363281074489387E-2</c:v>
                </c:pt>
                <c:pt idx="40">
                  <c:v>1.1930993783320324E-2</c:v>
                </c:pt>
                <c:pt idx="41">
                  <c:v>1.357624658316779E-2</c:v>
                </c:pt>
                <c:pt idx="42">
                  <c:v>1.5990282626450456E-2</c:v>
                </c:pt>
                <c:pt idx="43">
                  <c:v>1.3105598201608218E-2</c:v>
                </c:pt>
                <c:pt idx="44">
                  <c:v>1.5290569349512482E-2</c:v>
                </c:pt>
                <c:pt idx="45">
                  <c:v>1.506577042883798E-2</c:v>
                </c:pt>
                <c:pt idx="46">
                  <c:v>1.5840459202830587E-2</c:v>
                </c:pt>
                <c:pt idx="47">
                  <c:v>1.4667068250358488E-2</c:v>
                </c:pt>
                <c:pt idx="48">
                  <c:v>1.3714203789924308E-2</c:v>
                </c:pt>
                <c:pt idx="49">
                  <c:v>1.434679048593776E-2</c:v>
                </c:pt>
                <c:pt idx="50">
                  <c:v>1.7252165838863236E-2</c:v>
                </c:pt>
                <c:pt idx="51">
                  <c:v>1.6422517426004368E-2</c:v>
                </c:pt>
                <c:pt idx="52">
                  <c:v>1.6813300796409934E-2</c:v>
                </c:pt>
                <c:pt idx="53">
                  <c:v>1.9063043574871753E-2</c:v>
                </c:pt>
                <c:pt idx="54">
                  <c:v>1.7430566921008368E-2</c:v>
                </c:pt>
                <c:pt idx="55">
                  <c:v>1.4165444267681742E-2</c:v>
                </c:pt>
                <c:pt idx="56">
                  <c:v>1.5033101110248035E-2</c:v>
                </c:pt>
                <c:pt idx="57">
                  <c:v>1.3455179511688821E-2</c:v>
                </c:pt>
                <c:pt idx="58">
                  <c:v>1.2632342730255567E-2</c:v>
                </c:pt>
                <c:pt idx="59">
                  <c:v>1.3603002092721727E-2</c:v>
                </c:pt>
                <c:pt idx="60">
                  <c:v>1.306841949146283E-2</c:v>
                </c:pt>
              </c:numCache>
            </c:numRef>
          </c:val>
          <c:smooth val="0"/>
          <c:extLst>
            <c:ext xmlns:c16="http://schemas.microsoft.com/office/drawing/2014/chart" uri="{C3380CC4-5D6E-409C-BE32-E72D297353CC}">
              <c16:uniqueId val="{0000005B-1707-44C9-8968-98A8ED4FACF1}"/>
            </c:ext>
          </c:extLst>
        </c:ser>
        <c:ser>
          <c:idx val="92"/>
          <c:order val="92"/>
          <c:spPr>
            <a:ln w="28575" cap="rnd">
              <a:solidFill>
                <a:schemeClr val="accent3">
                  <a:lumMod val="70000"/>
                  <a:lumOff val="30000"/>
                </a:schemeClr>
              </a:solidFill>
              <a:round/>
            </a:ln>
            <a:effectLst/>
          </c:spPr>
          <c:marker>
            <c:symbol val="none"/>
          </c:marker>
          <c:val>
            <c:numRef>
              <c:f>simulations!$CQ$14:$CQ$74</c:f>
              <c:numCache>
                <c:formatCode>General</c:formatCode>
                <c:ptCount val="61"/>
                <c:pt idx="0">
                  <c:v>5.8729534028240469E-3</c:v>
                </c:pt>
                <c:pt idx="1">
                  <c:v>6.0245221856636798E-3</c:v>
                </c:pt>
                <c:pt idx="2">
                  <c:v>7.745771141366882E-3</c:v>
                </c:pt>
                <c:pt idx="3">
                  <c:v>7.9408464238382697E-3</c:v>
                </c:pt>
                <c:pt idx="4">
                  <c:v>7.9282138947219371E-3</c:v>
                </c:pt>
                <c:pt idx="5">
                  <c:v>1.0528785408559903E-2</c:v>
                </c:pt>
                <c:pt idx="6">
                  <c:v>8.4816830192733818E-3</c:v>
                </c:pt>
                <c:pt idx="7">
                  <c:v>8.6648584047324048E-3</c:v>
                </c:pt>
                <c:pt idx="8">
                  <c:v>9.5120143156239133E-3</c:v>
                </c:pt>
                <c:pt idx="9">
                  <c:v>7.1211027497897136E-3</c:v>
                </c:pt>
                <c:pt idx="10">
                  <c:v>9.9902257989872394E-3</c:v>
                </c:pt>
                <c:pt idx="11">
                  <c:v>9.5760422858644986E-3</c:v>
                </c:pt>
                <c:pt idx="12">
                  <c:v>1.153894443627838E-2</c:v>
                </c:pt>
                <c:pt idx="13">
                  <c:v>1.3553195339965022E-2</c:v>
                </c:pt>
                <c:pt idx="14">
                  <c:v>1.1944028820078884E-2</c:v>
                </c:pt>
                <c:pt idx="15">
                  <c:v>1.1121951897557908E-2</c:v>
                </c:pt>
                <c:pt idx="16">
                  <c:v>9.270338081176133E-3</c:v>
                </c:pt>
                <c:pt idx="17">
                  <c:v>8.4411826071687929E-3</c:v>
                </c:pt>
                <c:pt idx="18">
                  <c:v>8.6455520580173799E-3</c:v>
                </c:pt>
                <c:pt idx="19">
                  <c:v>7.7322089954210919E-3</c:v>
                </c:pt>
                <c:pt idx="20">
                  <c:v>9.5707111933798026E-3</c:v>
                </c:pt>
                <c:pt idx="21">
                  <c:v>7.9801107739523487E-3</c:v>
                </c:pt>
                <c:pt idx="22">
                  <c:v>1.1744756752496735E-2</c:v>
                </c:pt>
                <c:pt idx="23">
                  <c:v>1.0595984542259225E-2</c:v>
                </c:pt>
                <c:pt idx="24">
                  <c:v>1.0586840007736433E-2</c:v>
                </c:pt>
                <c:pt idx="25">
                  <c:v>1.1441042976111572E-2</c:v>
                </c:pt>
                <c:pt idx="26">
                  <c:v>1.2420018593096945E-2</c:v>
                </c:pt>
                <c:pt idx="27">
                  <c:v>1.1027536922003641E-2</c:v>
                </c:pt>
                <c:pt idx="28">
                  <c:v>1.3318228682730584E-2</c:v>
                </c:pt>
                <c:pt idx="29">
                  <c:v>1.6507018964337181E-2</c:v>
                </c:pt>
                <c:pt idx="30">
                  <c:v>1.2686918870633708E-2</c:v>
                </c:pt>
                <c:pt idx="31">
                  <c:v>1.3495917001151887E-2</c:v>
                </c:pt>
                <c:pt idx="32">
                  <c:v>1.3375620652041859E-2</c:v>
                </c:pt>
                <c:pt idx="33">
                  <c:v>1.0401533342221487E-2</c:v>
                </c:pt>
                <c:pt idx="34">
                  <c:v>1.0840870250755013E-2</c:v>
                </c:pt>
                <c:pt idx="35">
                  <c:v>1.3299975570613173E-2</c:v>
                </c:pt>
                <c:pt idx="36">
                  <c:v>1.3268729776188577E-2</c:v>
                </c:pt>
                <c:pt idx="37">
                  <c:v>1.3342274616575483E-2</c:v>
                </c:pt>
                <c:pt idx="38">
                  <c:v>1.0833231325555831E-2</c:v>
                </c:pt>
                <c:pt idx="39">
                  <c:v>1.1545965457010539E-2</c:v>
                </c:pt>
                <c:pt idx="40">
                  <c:v>1.2250762420131121E-2</c:v>
                </c:pt>
                <c:pt idx="41">
                  <c:v>1.1560178111297188E-2</c:v>
                </c:pt>
                <c:pt idx="42">
                  <c:v>1.3325482725185122E-2</c:v>
                </c:pt>
                <c:pt idx="43">
                  <c:v>1.4626293076382735E-2</c:v>
                </c:pt>
                <c:pt idx="44">
                  <c:v>1.4534509967901751E-2</c:v>
                </c:pt>
                <c:pt idx="45">
                  <c:v>1.3132666263020005E-2</c:v>
                </c:pt>
                <c:pt idx="46">
                  <c:v>1.4638597558335176E-2</c:v>
                </c:pt>
                <c:pt idx="47">
                  <c:v>1.5438176865373293E-2</c:v>
                </c:pt>
                <c:pt idx="48">
                  <c:v>1.4932842692658616E-2</c:v>
                </c:pt>
                <c:pt idx="49">
                  <c:v>1.5789465208565417E-2</c:v>
                </c:pt>
                <c:pt idx="50">
                  <c:v>1.6055279863337775E-2</c:v>
                </c:pt>
                <c:pt idx="51">
                  <c:v>1.8311406299214121E-2</c:v>
                </c:pt>
                <c:pt idx="52">
                  <c:v>1.5677190302129669E-2</c:v>
                </c:pt>
                <c:pt idx="53">
                  <c:v>1.4043754632195732E-2</c:v>
                </c:pt>
                <c:pt idx="54">
                  <c:v>1.3631309429713911E-2</c:v>
                </c:pt>
                <c:pt idx="55">
                  <c:v>1.6128606988159083E-2</c:v>
                </c:pt>
                <c:pt idx="56">
                  <c:v>1.4796148128666062E-2</c:v>
                </c:pt>
                <c:pt idx="57">
                  <c:v>1.3946945458884613E-2</c:v>
                </c:pt>
                <c:pt idx="58">
                  <c:v>1.6078626808147034E-2</c:v>
                </c:pt>
                <c:pt idx="59">
                  <c:v>1.5520021179469779E-2</c:v>
                </c:pt>
                <c:pt idx="60">
                  <c:v>1.5797051410704917E-2</c:v>
                </c:pt>
              </c:numCache>
            </c:numRef>
          </c:val>
          <c:smooth val="0"/>
          <c:extLst>
            <c:ext xmlns:c16="http://schemas.microsoft.com/office/drawing/2014/chart" uri="{C3380CC4-5D6E-409C-BE32-E72D297353CC}">
              <c16:uniqueId val="{0000005C-1707-44C9-8968-98A8ED4FACF1}"/>
            </c:ext>
          </c:extLst>
        </c:ser>
        <c:ser>
          <c:idx val="93"/>
          <c:order val="93"/>
          <c:spPr>
            <a:ln w="28575" cap="rnd">
              <a:solidFill>
                <a:schemeClr val="accent4">
                  <a:lumMod val="70000"/>
                  <a:lumOff val="30000"/>
                </a:schemeClr>
              </a:solidFill>
              <a:round/>
            </a:ln>
            <a:effectLst/>
          </c:spPr>
          <c:marker>
            <c:symbol val="none"/>
          </c:marker>
          <c:val>
            <c:numRef>
              <c:f>simulations!$CR$14:$CR$74</c:f>
              <c:numCache>
                <c:formatCode>General</c:formatCode>
                <c:ptCount val="61"/>
                <c:pt idx="0">
                  <c:v>5.8729534028240469E-3</c:v>
                </c:pt>
                <c:pt idx="1">
                  <c:v>6.5690735061827215E-3</c:v>
                </c:pt>
                <c:pt idx="2">
                  <c:v>7.8591614876810777E-3</c:v>
                </c:pt>
                <c:pt idx="3">
                  <c:v>8.8778963220118631E-3</c:v>
                </c:pt>
                <c:pt idx="4">
                  <c:v>1.1790093664957814E-2</c:v>
                </c:pt>
                <c:pt idx="5">
                  <c:v>7.7946893852659186E-3</c:v>
                </c:pt>
                <c:pt idx="6">
                  <c:v>8.2806106629024941E-3</c:v>
                </c:pt>
                <c:pt idx="7">
                  <c:v>7.3326622921933583E-3</c:v>
                </c:pt>
                <c:pt idx="8">
                  <c:v>8.5807012248625726E-3</c:v>
                </c:pt>
                <c:pt idx="9">
                  <c:v>7.9616433957891697E-3</c:v>
                </c:pt>
                <c:pt idx="10">
                  <c:v>7.6720602320959688E-3</c:v>
                </c:pt>
                <c:pt idx="11">
                  <c:v>9.8226993953068557E-3</c:v>
                </c:pt>
                <c:pt idx="12">
                  <c:v>1.0650513857827445E-2</c:v>
                </c:pt>
                <c:pt idx="13">
                  <c:v>9.322093624725511E-3</c:v>
                </c:pt>
                <c:pt idx="14">
                  <c:v>1.1695128894702304E-2</c:v>
                </c:pt>
                <c:pt idx="15">
                  <c:v>1.2845486755339213E-2</c:v>
                </c:pt>
                <c:pt idx="16">
                  <c:v>8.7346851274924635E-3</c:v>
                </c:pt>
                <c:pt idx="17">
                  <c:v>8.8025177458705278E-3</c:v>
                </c:pt>
                <c:pt idx="18">
                  <c:v>1.0329237185833692E-2</c:v>
                </c:pt>
                <c:pt idx="19">
                  <c:v>9.1138473907014447E-3</c:v>
                </c:pt>
                <c:pt idx="20">
                  <c:v>7.8283454098924624E-3</c:v>
                </c:pt>
                <c:pt idx="21">
                  <c:v>9.1213935017365501E-3</c:v>
                </c:pt>
                <c:pt idx="22">
                  <c:v>1.1033126646530812E-2</c:v>
                </c:pt>
                <c:pt idx="23">
                  <c:v>8.6603233937091739E-3</c:v>
                </c:pt>
                <c:pt idx="24">
                  <c:v>1.0956184122989605E-2</c:v>
                </c:pt>
                <c:pt idx="25">
                  <c:v>1.1216417514559983E-2</c:v>
                </c:pt>
                <c:pt idx="26">
                  <c:v>1.3185515711664202E-2</c:v>
                </c:pt>
                <c:pt idx="27">
                  <c:v>1.2362968375855665E-2</c:v>
                </c:pt>
                <c:pt idx="28">
                  <c:v>1.4270796953445341E-2</c:v>
                </c:pt>
                <c:pt idx="29">
                  <c:v>1.4888014864326393E-2</c:v>
                </c:pt>
                <c:pt idx="30">
                  <c:v>1.1164372431947117E-2</c:v>
                </c:pt>
                <c:pt idx="31">
                  <c:v>1.2346781318269459E-2</c:v>
                </c:pt>
                <c:pt idx="32">
                  <c:v>1.3359551167806712E-2</c:v>
                </c:pt>
                <c:pt idx="33">
                  <c:v>1.1120977306529353E-2</c:v>
                </c:pt>
                <c:pt idx="34">
                  <c:v>1.2534852278814174E-2</c:v>
                </c:pt>
                <c:pt idx="35">
                  <c:v>1.5717093831152999E-2</c:v>
                </c:pt>
                <c:pt idx="36">
                  <c:v>1.3740649170570664E-2</c:v>
                </c:pt>
                <c:pt idx="37">
                  <c:v>1.2601534013385979E-2</c:v>
                </c:pt>
                <c:pt idx="38">
                  <c:v>8.9812700734312259E-3</c:v>
                </c:pt>
                <c:pt idx="39">
                  <c:v>1.1307182310576818E-2</c:v>
                </c:pt>
                <c:pt idx="40">
                  <c:v>1.2120907123368692E-2</c:v>
                </c:pt>
                <c:pt idx="41">
                  <c:v>1.3823223620804225E-2</c:v>
                </c:pt>
                <c:pt idx="42">
                  <c:v>1.3316753557720251E-2</c:v>
                </c:pt>
                <c:pt idx="43">
                  <c:v>1.4330130995243993E-2</c:v>
                </c:pt>
                <c:pt idx="44">
                  <c:v>1.7178202267282991E-2</c:v>
                </c:pt>
                <c:pt idx="45">
                  <c:v>1.3467077056807771E-2</c:v>
                </c:pt>
                <c:pt idx="46">
                  <c:v>1.4429153417251789E-2</c:v>
                </c:pt>
                <c:pt idx="47">
                  <c:v>1.5785663402126608E-2</c:v>
                </c:pt>
                <c:pt idx="48">
                  <c:v>1.247290600596008E-2</c:v>
                </c:pt>
                <c:pt idx="49">
                  <c:v>1.2645168691479207E-2</c:v>
                </c:pt>
                <c:pt idx="50">
                  <c:v>1.7866442073626698E-2</c:v>
                </c:pt>
                <c:pt idx="51">
                  <c:v>1.7126575600234655E-2</c:v>
                </c:pt>
                <c:pt idx="52">
                  <c:v>1.55877008741273E-2</c:v>
                </c:pt>
                <c:pt idx="53">
                  <c:v>1.6761684024326786E-2</c:v>
                </c:pt>
                <c:pt idx="54">
                  <c:v>1.6066558120485717E-2</c:v>
                </c:pt>
                <c:pt idx="55">
                  <c:v>1.5233495940683022E-2</c:v>
                </c:pt>
                <c:pt idx="56">
                  <c:v>1.5652556870886736E-2</c:v>
                </c:pt>
                <c:pt idx="57">
                  <c:v>1.2930719119544638E-2</c:v>
                </c:pt>
                <c:pt idx="58">
                  <c:v>1.4690808025378657E-2</c:v>
                </c:pt>
                <c:pt idx="59">
                  <c:v>1.4102245555948441E-2</c:v>
                </c:pt>
                <c:pt idx="60">
                  <c:v>1.2432995046193872E-2</c:v>
                </c:pt>
              </c:numCache>
            </c:numRef>
          </c:val>
          <c:smooth val="0"/>
          <c:extLst>
            <c:ext xmlns:c16="http://schemas.microsoft.com/office/drawing/2014/chart" uri="{C3380CC4-5D6E-409C-BE32-E72D297353CC}">
              <c16:uniqueId val="{0000005D-1707-44C9-8968-98A8ED4FACF1}"/>
            </c:ext>
          </c:extLst>
        </c:ser>
        <c:ser>
          <c:idx val="94"/>
          <c:order val="94"/>
          <c:spPr>
            <a:ln w="28575" cap="rnd">
              <a:solidFill>
                <a:schemeClr val="accent5">
                  <a:lumMod val="70000"/>
                  <a:lumOff val="30000"/>
                </a:schemeClr>
              </a:solidFill>
              <a:round/>
            </a:ln>
            <a:effectLst/>
          </c:spPr>
          <c:marker>
            <c:symbol val="none"/>
          </c:marker>
          <c:val>
            <c:numRef>
              <c:f>simulations!$CS$14:$CS$74</c:f>
              <c:numCache>
                <c:formatCode>General</c:formatCode>
                <c:ptCount val="61"/>
                <c:pt idx="0">
                  <c:v>5.8729534028240469E-3</c:v>
                </c:pt>
                <c:pt idx="1">
                  <c:v>6.9471321346772147E-3</c:v>
                </c:pt>
                <c:pt idx="2">
                  <c:v>8.3296886001405033E-3</c:v>
                </c:pt>
                <c:pt idx="3">
                  <c:v>9.117914406392584E-3</c:v>
                </c:pt>
                <c:pt idx="4">
                  <c:v>1.0102473263729409E-2</c:v>
                </c:pt>
                <c:pt idx="5">
                  <c:v>1.0129470534905996E-2</c:v>
                </c:pt>
                <c:pt idx="6">
                  <c:v>9.1152479859917326E-3</c:v>
                </c:pt>
                <c:pt idx="7">
                  <c:v>8.0030173519840316E-3</c:v>
                </c:pt>
                <c:pt idx="8">
                  <c:v>8.3779632919973677E-3</c:v>
                </c:pt>
                <c:pt idx="9">
                  <c:v>1.026927370816802E-2</c:v>
                </c:pt>
                <c:pt idx="10">
                  <c:v>7.0726596379530934E-3</c:v>
                </c:pt>
                <c:pt idx="11">
                  <c:v>9.3719618211915712E-3</c:v>
                </c:pt>
                <c:pt idx="12">
                  <c:v>1.163071256042872E-2</c:v>
                </c:pt>
                <c:pt idx="13">
                  <c:v>1.0867688032104271E-2</c:v>
                </c:pt>
                <c:pt idx="14">
                  <c:v>1.1664323814642082E-2</c:v>
                </c:pt>
                <c:pt idx="15">
                  <c:v>8.6370787035701842E-3</c:v>
                </c:pt>
                <c:pt idx="16">
                  <c:v>8.9180803110561115E-3</c:v>
                </c:pt>
                <c:pt idx="17">
                  <c:v>8.3166991316655572E-3</c:v>
                </c:pt>
                <c:pt idx="18">
                  <c:v>1.0779764462105714E-2</c:v>
                </c:pt>
                <c:pt idx="19">
                  <c:v>7.301555707529217E-3</c:v>
                </c:pt>
                <c:pt idx="20">
                  <c:v>8.5894076936179446E-3</c:v>
                </c:pt>
                <c:pt idx="21">
                  <c:v>9.6264449405433061E-3</c:v>
                </c:pt>
                <c:pt idx="22">
                  <c:v>1.3642874128349093E-2</c:v>
                </c:pt>
                <c:pt idx="23">
                  <c:v>1.0482824744767643E-2</c:v>
                </c:pt>
                <c:pt idx="24">
                  <c:v>1.0582942593464529E-2</c:v>
                </c:pt>
                <c:pt idx="25">
                  <c:v>1.3183772786351518E-2</c:v>
                </c:pt>
                <c:pt idx="26">
                  <c:v>1.1090409413322564E-2</c:v>
                </c:pt>
                <c:pt idx="27">
                  <c:v>1.2601569659666497E-2</c:v>
                </c:pt>
                <c:pt idx="28">
                  <c:v>1.1293024435942524E-2</c:v>
                </c:pt>
                <c:pt idx="29">
                  <c:v>1.3519670237400805E-2</c:v>
                </c:pt>
                <c:pt idx="30">
                  <c:v>1.1868876727743134E-2</c:v>
                </c:pt>
                <c:pt idx="31">
                  <c:v>1.4057541041009737E-2</c:v>
                </c:pt>
                <c:pt idx="32">
                  <c:v>1.5266927629633451E-2</c:v>
                </c:pt>
                <c:pt idx="33">
                  <c:v>1.1932199898422513E-2</c:v>
                </c:pt>
                <c:pt idx="34">
                  <c:v>1.4131079553779491E-2</c:v>
                </c:pt>
                <c:pt idx="35">
                  <c:v>1.2629559950318467E-2</c:v>
                </c:pt>
                <c:pt idx="36">
                  <c:v>1.3769555644481381E-2</c:v>
                </c:pt>
                <c:pt idx="37">
                  <c:v>1.4264281354276074E-2</c:v>
                </c:pt>
                <c:pt idx="38">
                  <c:v>1.1892904006756659E-2</c:v>
                </c:pt>
                <c:pt idx="39">
                  <c:v>1.1236743097537763E-2</c:v>
                </c:pt>
                <c:pt idx="40">
                  <c:v>1.3938127455471102E-2</c:v>
                </c:pt>
                <c:pt idx="41">
                  <c:v>1.5021219936656456E-2</c:v>
                </c:pt>
                <c:pt idx="42">
                  <c:v>1.5328856710136259E-2</c:v>
                </c:pt>
                <c:pt idx="43">
                  <c:v>1.5369446342022667E-2</c:v>
                </c:pt>
                <c:pt idx="44">
                  <c:v>1.5414448238529378E-2</c:v>
                </c:pt>
                <c:pt idx="45">
                  <c:v>1.2885026483958067E-2</c:v>
                </c:pt>
                <c:pt idx="46">
                  <c:v>1.5932806426520556E-2</c:v>
                </c:pt>
                <c:pt idx="47">
                  <c:v>1.4628607812796653E-2</c:v>
                </c:pt>
                <c:pt idx="48">
                  <c:v>1.647364169309495E-2</c:v>
                </c:pt>
                <c:pt idx="49">
                  <c:v>1.6445078472657651E-2</c:v>
                </c:pt>
                <c:pt idx="50">
                  <c:v>1.6951284349391044E-2</c:v>
                </c:pt>
                <c:pt idx="51">
                  <c:v>1.4788950643287922E-2</c:v>
                </c:pt>
                <c:pt idx="52">
                  <c:v>1.8088943925628861E-2</c:v>
                </c:pt>
                <c:pt idx="53">
                  <c:v>1.567979161943479E-2</c:v>
                </c:pt>
                <c:pt idx="54">
                  <c:v>1.5361698228887678E-2</c:v>
                </c:pt>
                <c:pt idx="55">
                  <c:v>1.5985682951440625E-2</c:v>
                </c:pt>
                <c:pt idx="56">
                  <c:v>1.3757749177645716E-2</c:v>
                </c:pt>
                <c:pt idx="57">
                  <c:v>1.4255124590265143E-2</c:v>
                </c:pt>
                <c:pt idx="58">
                  <c:v>1.411045210553824E-2</c:v>
                </c:pt>
                <c:pt idx="59">
                  <c:v>1.4790673668556036E-2</c:v>
                </c:pt>
                <c:pt idx="60">
                  <c:v>1.5318830164981114E-2</c:v>
                </c:pt>
              </c:numCache>
            </c:numRef>
          </c:val>
          <c:smooth val="0"/>
          <c:extLst>
            <c:ext xmlns:c16="http://schemas.microsoft.com/office/drawing/2014/chart" uri="{C3380CC4-5D6E-409C-BE32-E72D297353CC}">
              <c16:uniqueId val="{0000005E-1707-44C9-8968-98A8ED4FACF1}"/>
            </c:ext>
          </c:extLst>
        </c:ser>
        <c:ser>
          <c:idx val="95"/>
          <c:order val="95"/>
          <c:spPr>
            <a:ln w="28575" cap="rnd">
              <a:solidFill>
                <a:schemeClr val="accent6">
                  <a:lumMod val="70000"/>
                  <a:lumOff val="30000"/>
                </a:schemeClr>
              </a:solidFill>
              <a:round/>
            </a:ln>
            <a:effectLst/>
          </c:spPr>
          <c:marker>
            <c:symbol val="none"/>
          </c:marker>
          <c:val>
            <c:numRef>
              <c:f>simulations!$CT$14:$CT$74</c:f>
              <c:numCache>
                <c:formatCode>General</c:formatCode>
                <c:ptCount val="61"/>
                <c:pt idx="0">
                  <c:v>5.8729534028240469E-3</c:v>
                </c:pt>
                <c:pt idx="1">
                  <c:v>5.2130812928948451E-3</c:v>
                </c:pt>
                <c:pt idx="2">
                  <c:v>9.0675343692407095E-3</c:v>
                </c:pt>
                <c:pt idx="3">
                  <c:v>8.973292316275687E-3</c:v>
                </c:pt>
                <c:pt idx="4">
                  <c:v>9.8609174311370482E-3</c:v>
                </c:pt>
                <c:pt idx="5">
                  <c:v>7.8873979375243854E-3</c:v>
                </c:pt>
                <c:pt idx="6">
                  <c:v>9.8663762044910504E-3</c:v>
                </c:pt>
                <c:pt idx="7">
                  <c:v>6.8711898250678333E-3</c:v>
                </c:pt>
                <c:pt idx="8">
                  <c:v>9.3167302153895591E-3</c:v>
                </c:pt>
                <c:pt idx="9">
                  <c:v>9.4796552689293927E-3</c:v>
                </c:pt>
                <c:pt idx="10">
                  <c:v>1.0177148971277071E-2</c:v>
                </c:pt>
                <c:pt idx="11">
                  <c:v>7.4042610873560196E-3</c:v>
                </c:pt>
                <c:pt idx="12">
                  <c:v>1.0132673446755034E-2</c:v>
                </c:pt>
                <c:pt idx="13">
                  <c:v>1.1158127307661919E-2</c:v>
                </c:pt>
                <c:pt idx="14">
                  <c:v>1.061809265543193E-2</c:v>
                </c:pt>
                <c:pt idx="15">
                  <c:v>1.0358965028669847E-2</c:v>
                </c:pt>
                <c:pt idx="16">
                  <c:v>9.4456601779835739E-3</c:v>
                </c:pt>
                <c:pt idx="17">
                  <c:v>7.5995866437655359E-3</c:v>
                </c:pt>
                <c:pt idx="18">
                  <c:v>9.970281685248784E-3</c:v>
                </c:pt>
                <c:pt idx="19">
                  <c:v>9.4299856873519498E-3</c:v>
                </c:pt>
                <c:pt idx="20">
                  <c:v>1.0198463270471282E-2</c:v>
                </c:pt>
                <c:pt idx="21">
                  <c:v>1.0285381748298586E-2</c:v>
                </c:pt>
                <c:pt idx="22">
                  <c:v>1.0997690507388453E-2</c:v>
                </c:pt>
                <c:pt idx="23">
                  <c:v>1.1088375196313741E-2</c:v>
                </c:pt>
                <c:pt idx="24">
                  <c:v>1.1113855133193665E-2</c:v>
                </c:pt>
                <c:pt idx="25">
                  <c:v>1.3420517459874128E-2</c:v>
                </c:pt>
                <c:pt idx="26">
                  <c:v>1.162529545303176E-2</c:v>
                </c:pt>
                <c:pt idx="27">
                  <c:v>1.1105810392178967E-2</c:v>
                </c:pt>
                <c:pt idx="28">
                  <c:v>1.3993795668992599E-2</c:v>
                </c:pt>
                <c:pt idx="29">
                  <c:v>1.5339224391290115E-2</c:v>
                </c:pt>
                <c:pt idx="30">
                  <c:v>1.0998632040163615E-2</c:v>
                </c:pt>
                <c:pt idx="31">
                  <c:v>1.2133304196721024E-2</c:v>
                </c:pt>
                <c:pt idx="32">
                  <c:v>1.1425854641119091E-2</c:v>
                </c:pt>
                <c:pt idx="33">
                  <c:v>1.1195312183797702E-2</c:v>
                </c:pt>
                <c:pt idx="34">
                  <c:v>1.3117629644293378E-2</c:v>
                </c:pt>
                <c:pt idx="35">
                  <c:v>1.4092557239748633E-2</c:v>
                </c:pt>
                <c:pt idx="36">
                  <c:v>1.4496624378954159E-2</c:v>
                </c:pt>
                <c:pt idx="37">
                  <c:v>1.2118328648871796E-2</c:v>
                </c:pt>
                <c:pt idx="38">
                  <c:v>1.1235329214566527E-2</c:v>
                </c:pt>
                <c:pt idx="39">
                  <c:v>1.0873810718192357E-2</c:v>
                </c:pt>
                <c:pt idx="40">
                  <c:v>1.1912853176039477E-2</c:v>
                </c:pt>
                <c:pt idx="41">
                  <c:v>1.4851726662035988E-2</c:v>
                </c:pt>
                <c:pt idx="42">
                  <c:v>1.1762259699135249E-2</c:v>
                </c:pt>
                <c:pt idx="43">
                  <c:v>1.4779587148567617E-2</c:v>
                </c:pt>
                <c:pt idx="44">
                  <c:v>1.6649318807027434E-2</c:v>
                </c:pt>
                <c:pt idx="45">
                  <c:v>1.1788993491592251E-2</c:v>
                </c:pt>
                <c:pt idx="46">
                  <c:v>1.5172224621949552E-2</c:v>
                </c:pt>
                <c:pt idx="47">
                  <c:v>1.6161249737846207E-2</c:v>
                </c:pt>
                <c:pt idx="48">
                  <c:v>1.3933266021871248E-2</c:v>
                </c:pt>
                <c:pt idx="49">
                  <c:v>1.4871844613817426E-2</c:v>
                </c:pt>
                <c:pt idx="50">
                  <c:v>1.5441786201497802E-2</c:v>
                </c:pt>
                <c:pt idx="51">
                  <c:v>1.6074554550148251E-2</c:v>
                </c:pt>
                <c:pt idx="52">
                  <c:v>1.7337385085740536E-2</c:v>
                </c:pt>
                <c:pt idx="53">
                  <c:v>1.3939624300963288E-2</c:v>
                </c:pt>
                <c:pt idx="54">
                  <c:v>1.5123820554015212E-2</c:v>
                </c:pt>
                <c:pt idx="55">
                  <c:v>1.7952407846914438E-2</c:v>
                </c:pt>
                <c:pt idx="56">
                  <c:v>1.4595779723483766E-2</c:v>
                </c:pt>
                <c:pt idx="57">
                  <c:v>1.4390105980726481E-2</c:v>
                </c:pt>
                <c:pt idx="58">
                  <c:v>1.3464399565375491E-2</c:v>
                </c:pt>
                <c:pt idx="59">
                  <c:v>1.3749896020746211E-2</c:v>
                </c:pt>
                <c:pt idx="60">
                  <c:v>1.322483086676696E-2</c:v>
                </c:pt>
              </c:numCache>
            </c:numRef>
          </c:val>
          <c:smooth val="0"/>
          <c:extLst>
            <c:ext xmlns:c16="http://schemas.microsoft.com/office/drawing/2014/chart" uri="{C3380CC4-5D6E-409C-BE32-E72D297353CC}">
              <c16:uniqueId val="{0000005F-1707-44C9-8968-98A8ED4FACF1}"/>
            </c:ext>
          </c:extLst>
        </c:ser>
        <c:ser>
          <c:idx val="96"/>
          <c:order val="96"/>
          <c:spPr>
            <a:ln w="28575" cap="rnd">
              <a:solidFill>
                <a:schemeClr val="accent1">
                  <a:lumMod val="70000"/>
                </a:schemeClr>
              </a:solidFill>
              <a:round/>
            </a:ln>
            <a:effectLst/>
          </c:spPr>
          <c:marker>
            <c:symbol val="none"/>
          </c:marker>
          <c:val>
            <c:numRef>
              <c:f>simulations!$CU$14:$CU$74</c:f>
              <c:numCache>
                <c:formatCode>General</c:formatCode>
                <c:ptCount val="61"/>
                <c:pt idx="0">
                  <c:v>5.8729534028240469E-3</c:v>
                </c:pt>
                <c:pt idx="1">
                  <c:v>5.8304347639512632E-3</c:v>
                </c:pt>
                <c:pt idx="2">
                  <c:v>8.9553257622181949E-3</c:v>
                </c:pt>
                <c:pt idx="3">
                  <c:v>8.8571874384367425E-3</c:v>
                </c:pt>
                <c:pt idx="4">
                  <c:v>9.5242660177397888E-3</c:v>
                </c:pt>
                <c:pt idx="5">
                  <c:v>1.0077321370865585E-2</c:v>
                </c:pt>
                <c:pt idx="6">
                  <c:v>9.6195311813610501E-3</c:v>
                </c:pt>
                <c:pt idx="7">
                  <c:v>9.364666212911486E-3</c:v>
                </c:pt>
                <c:pt idx="8">
                  <c:v>1.0077867836057249E-2</c:v>
                </c:pt>
                <c:pt idx="9">
                  <c:v>8.1721274047478181E-3</c:v>
                </c:pt>
                <c:pt idx="10">
                  <c:v>1.1676495255225117E-2</c:v>
                </c:pt>
                <c:pt idx="11">
                  <c:v>9.5924042423700881E-3</c:v>
                </c:pt>
                <c:pt idx="12">
                  <c:v>1.292079126252591E-2</c:v>
                </c:pt>
                <c:pt idx="13">
                  <c:v>9.4110648517164164E-3</c:v>
                </c:pt>
                <c:pt idx="14">
                  <c:v>9.7818444096483617E-3</c:v>
                </c:pt>
                <c:pt idx="15">
                  <c:v>1.019036376094321E-2</c:v>
                </c:pt>
                <c:pt idx="16">
                  <c:v>9.2862611466239739E-3</c:v>
                </c:pt>
                <c:pt idx="17">
                  <c:v>8.3088945659318247E-3</c:v>
                </c:pt>
                <c:pt idx="18">
                  <c:v>8.2631240855407326E-3</c:v>
                </c:pt>
                <c:pt idx="19">
                  <c:v>1.1062396260609902E-2</c:v>
                </c:pt>
                <c:pt idx="20">
                  <c:v>8.0026962484538357E-3</c:v>
                </c:pt>
                <c:pt idx="21">
                  <c:v>9.379365834006859E-3</c:v>
                </c:pt>
                <c:pt idx="22">
                  <c:v>1.2051817475862817E-2</c:v>
                </c:pt>
                <c:pt idx="23">
                  <c:v>6.3187187257801843E-3</c:v>
                </c:pt>
                <c:pt idx="24">
                  <c:v>9.946176244551054E-3</c:v>
                </c:pt>
                <c:pt idx="25">
                  <c:v>1.1605840820517882E-2</c:v>
                </c:pt>
                <c:pt idx="26">
                  <c:v>1.3451595976943681E-2</c:v>
                </c:pt>
                <c:pt idx="27">
                  <c:v>1.14914332726838E-2</c:v>
                </c:pt>
                <c:pt idx="28">
                  <c:v>1.308370546137658E-2</c:v>
                </c:pt>
                <c:pt idx="29">
                  <c:v>1.2783508332641811E-2</c:v>
                </c:pt>
                <c:pt idx="30">
                  <c:v>1.3784192971681861E-2</c:v>
                </c:pt>
                <c:pt idx="31">
                  <c:v>9.9651954212433176E-3</c:v>
                </c:pt>
                <c:pt idx="32">
                  <c:v>1.4848750597887398E-2</c:v>
                </c:pt>
                <c:pt idx="33">
                  <c:v>1.1316846423683743E-2</c:v>
                </c:pt>
                <c:pt idx="34">
                  <c:v>1.5261712151832767E-2</c:v>
                </c:pt>
                <c:pt idx="35">
                  <c:v>1.3484674236711017E-2</c:v>
                </c:pt>
                <c:pt idx="36">
                  <c:v>1.3253924995319379E-2</c:v>
                </c:pt>
                <c:pt idx="37">
                  <c:v>1.3117002610534277E-2</c:v>
                </c:pt>
                <c:pt idx="38">
                  <c:v>1.3872406530899212E-2</c:v>
                </c:pt>
                <c:pt idx="39">
                  <c:v>1.1218344367351649E-2</c:v>
                </c:pt>
                <c:pt idx="40">
                  <c:v>1.3603321034930813E-2</c:v>
                </c:pt>
                <c:pt idx="41">
                  <c:v>1.3202816062026064E-2</c:v>
                </c:pt>
                <c:pt idx="42">
                  <c:v>1.4586886797102055E-2</c:v>
                </c:pt>
                <c:pt idx="43">
                  <c:v>1.3352187367868123E-2</c:v>
                </c:pt>
                <c:pt idx="44">
                  <c:v>1.3052179716626991E-2</c:v>
                </c:pt>
                <c:pt idx="45">
                  <c:v>1.3026376018566163E-2</c:v>
                </c:pt>
                <c:pt idx="46">
                  <c:v>1.5127962738418438E-2</c:v>
                </c:pt>
                <c:pt idx="47">
                  <c:v>1.3764035911980534E-2</c:v>
                </c:pt>
                <c:pt idx="48">
                  <c:v>1.3930666461089323E-2</c:v>
                </c:pt>
                <c:pt idx="49">
                  <c:v>1.6324187009342978E-2</c:v>
                </c:pt>
                <c:pt idx="50">
                  <c:v>1.805263701742223E-2</c:v>
                </c:pt>
                <c:pt idx="51">
                  <c:v>1.8380886944782172E-2</c:v>
                </c:pt>
                <c:pt idx="52">
                  <c:v>1.6668845381880501E-2</c:v>
                </c:pt>
                <c:pt idx="53">
                  <c:v>1.7516630033568518E-2</c:v>
                </c:pt>
                <c:pt idx="54">
                  <c:v>1.7713627718173735E-2</c:v>
                </c:pt>
                <c:pt idx="55">
                  <c:v>1.5609634513800872E-2</c:v>
                </c:pt>
                <c:pt idx="56">
                  <c:v>1.4033419850328551E-2</c:v>
                </c:pt>
                <c:pt idx="57">
                  <c:v>1.4099784548062292E-2</c:v>
                </c:pt>
                <c:pt idx="58">
                  <c:v>1.4468542816458407E-2</c:v>
                </c:pt>
                <c:pt idx="59">
                  <c:v>1.4186176428718607E-2</c:v>
                </c:pt>
                <c:pt idx="60">
                  <c:v>1.3685418175669858E-2</c:v>
                </c:pt>
              </c:numCache>
            </c:numRef>
          </c:val>
          <c:smooth val="0"/>
          <c:extLst>
            <c:ext xmlns:c16="http://schemas.microsoft.com/office/drawing/2014/chart" uri="{C3380CC4-5D6E-409C-BE32-E72D297353CC}">
              <c16:uniqueId val="{00000060-1707-44C9-8968-98A8ED4FACF1}"/>
            </c:ext>
          </c:extLst>
        </c:ser>
        <c:ser>
          <c:idx val="97"/>
          <c:order val="97"/>
          <c:spPr>
            <a:ln w="28575" cap="rnd">
              <a:solidFill>
                <a:schemeClr val="accent2">
                  <a:lumMod val="70000"/>
                </a:schemeClr>
              </a:solidFill>
              <a:round/>
            </a:ln>
            <a:effectLst/>
          </c:spPr>
          <c:marker>
            <c:symbol val="none"/>
          </c:marker>
          <c:val>
            <c:numRef>
              <c:f>simulations!$CV$14:$CV$74</c:f>
              <c:numCache>
                <c:formatCode>General</c:formatCode>
                <c:ptCount val="61"/>
                <c:pt idx="0">
                  <c:v>5.8729534028240469E-3</c:v>
                </c:pt>
                <c:pt idx="1">
                  <c:v>7.2686006422277441E-3</c:v>
                </c:pt>
                <c:pt idx="2">
                  <c:v>8.4014007733196755E-3</c:v>
                </c:pt>
                <c:pt idx="3">
                  <c:v>8.5130489565598613E-3</c:v>
                </c:pt>
                <c:pt idx="4">
                  <c:v>8.3742885697326193E-3</c:v>
                </c:pt>
                <c:pt idx="5">
                  <c:v>1.0891021713731311E-2</c:v>
                </c:pt>
                <c:pt idx="6">
                  <c:v>8.4466812527805128E-3</c:v>
                </c:pt>
                <c:pt idx="7">
                  <c:v>7.4320822780108041E-3</c:v>
                </c:pt>
                <c:pt idx="8">
                  <c:v>8.9541617807694859E-3</c:v>
                </c:pt>
                <c:pt idx="9">
                  <c:v>8.3409832481577233E-3</c:v>
                </c:pt>
                <c:pt idx="10">
                  <c:v>8.9499959131781933E-3</c:v>
                </c:pt>
                <c:pt idx="11">
                  <c:v>1.0665512909809962E-2</c:v>
                </c:pt>
                <c:pt idx="12">
                  <c:v>9.5222663997452661E-3</c:v>
                </c:pt>
                <c:pt idx="13">
                  <c:v>9.1631243299204988E-3</c:v>
                </c:pt>
                <c:pt idx="14">
                  <c:v>1.2475271989557481E-2</c:v>
                </c:pt>
                <c:pt idx="15">
                  <c:v>1.0555093090992821E-2</c:v>
                </c:pt>
                <c:pt idx="16">
                  <c:v>1.066862023181182E-2</c:v>
                </c:pt>
                <c:pt idx="17">
                  <c:v>7.5043443335451616E-3</c:v>
                </c:pt>
                <c:pt idx="18">
                  <c:v>9.860566925367114E-3</c:v>
                </c:pt>
                <c:pt idx="19">
                  <c:v>1.0434344427029101E-2</c:v>
                </c:pt>
                <c:pt idx="20">
                  <c:v>9.430362218318146E-3</c:v>
                </c:pt>
                <c:pt idx="21">
                  <c:v>8.4520785276905094E-3</c:v>
                </c:pt>
                <c:pt idx="22">
                  <c:v>1.1844039105224686E-2</c:v>
                </c:pt>
                <c:pt idx="23">
                  <c:v>1.0987575471816389E-2</c:v>
                </c:pt>
                <c:pt idx="24">
                  <c:v>1.3264376854460665E-2</c:v>
                </c:pt>
                <c:pt idx="25">
                  <c:v>1.2702641414548467E-2</c:v>
                </c:pt>
                <c:pt idx="26">
                  <c:v>1.2779575841027516E-2</c:v>
                </c:pt>
                <c:pt idx="27">
                  <c:v>1.324326600483515E-2</c:v>
                </c:pt>
                <c:pt idx="28">
                  <c:v>1.2817811333252438E-2</c:v>
                </c:pt>
                <c:pt idx="29">
                  <c:v>1.4495745959558491E-2</c:v>
                </c:pt>
                <c:pt idx="30">
                  <c:v>1.3035967714382103E-2</c:v>
                </c:pt>
                <c:pt idx="31">
                  <c:v>1.191616859341134E-2</c:v>
                </c:pt>
                <c:pt idx="32">
                  <c:v>1.4371738677353007E-2</c:v>
                </c:pt>
                <c:pt idx="33">
                  <c:v>1.0386087964360559E-2</c:v>
                </c:pt>
                <c:pt idx="34">
                  <c:v>1.1843431577299191E-2</c:v>
                </c:pt>
                <c:pt idx="35">
                  <c:v>1.2989829194846585E-2</c:v>
                </c:pt>
                <c:pt idx="36">
                  <c:v>1.4353476477224156E-2</c:v>
                </c:pt>
                <c:pt idx="37">
                  <c:v>1.1113370910318148E-2</c:v>
                </c:pt>
                <c:pt idx="38">
                  <c:v>1.3909216779466214E-2</c:v>
                </c:pt>
                <c:pt idx="39">
                  <c:v>1.2730042643915357E-2</c:v>
                </c:pt>
                <c:pt idx="40">
                  <c:v>1.5068181873208441E-2</c:v>
                </c:pt>
                <c:pt idx="41">
                  <c:v>1.2519565510454652E-2</c:v>
                </c:pt>
                <c:pt idx="42">
                  <c:v>1.2982220155151292E-2</c:v>
                </c:pt>
                <c:pt idx="43">
                  <c:v>1.5033519081329137E-2</c:v>
                </c:pt>
                <c:pt idx="44">
                  <c:v>1.3951207290128654E-2</c:v>
                </c:pt>
                <c:pt idx="45">
                  <c:v>1.3538982202115777E-2</c:v>
                </c:pt>
                <c:pt idx="46">
                  <c:v>1.4545413518985126E-2</c:v>
                </c:pt>
                <c:pt idx="47">
                  <c:v>1.3436176709381544E-2</c:v>
                </c:pt>
                <c:pt idx="48">
                  <c:v>1.1269160028752927E-2</c:v>
                </c:pt>
                <c:pt idx="49">
                  <c:v>1.3065784699862831E-2</c:v>
                </c:pt>
                <c:pt idx="50">
                  <c:v>1.5761095080283564E-2</c:v>
                </c:pt>
                <c:pt idx="51">
                  <c:v>1.4439485794515688E-2</c:v>
                </c:pt>
                <c:pt idx="52">
                  <c:v>1.8630939614571674E-2</c:v>
                </c:pt>
                <c:pt idx="53">
                  <c:v>1.7639547795876818E-2</c:v>
                </c:pt>
                <c:pt idx="54">
                  <c:v>1.596399012163411E-2</c:v>
                </c:pt>
                <c:pt idx="55">
                  <c:v>1.6641075527376398E-2</c:v>
                </c:pt>
                <c:pt idx="56">
                  <c:v>1.5772318413245907E-2</c:v>
                </c:pt>
                <c:pt idx="57">
                  <c:v>1.4545644166340198E-2</c:v>
                </c:pt>
                <c:pt idx="58">
                  <c:v>1.2235401940291936E-2</c:v>
                </c:pt>
                <c:pt idx="59">
                  <c:v>1.3692846559666665E-2</c:v>
                </c:pt>
                <c:pt idx="60">
                  <c:v>1.6305971055013697E-2</c:v>
                </c:pt>
              </c:numCache>
            </c:numRef>
          </c:val>
          <c:smooth val="0"/>
          <c:extLst>
            <c:ext xmlns:c16="http://schemas.microsoft.com/office/drawing/2014/chart" uri="{C3380CC4-5D6E-409C-BE32-E72D297353CC}">
              <c16:uniqueId val="{00000061-1707-44C9-8968-98A8ED4FACF1}"/>
            </c:ext>
          </c:extLst>
        </c:ser>
        <c:ser>
          <c:idx val="98"/>
          <c:order val="98"/>
          <c:spPr>
            <a:ln w="28575" cap="rnd">
              <a:solidFill>
                <a:schemeClr val="accent3">
                  <a:lumMod val="70000"/>
                </a:schemeClr>
              </a:solidFill>
              <a:round/>
            </a:ln>
            <a:effectLst/>
          </c:spPr>
          <c:marker>
            <c:symbol val="none"/>
          </c:marker>
          <c:val>
            <c:numRef>
              <c:f>simulations!$CW$14:$CW$74</c:f>
              <c:numCache>
                <c:formatCode>General</c:formatCode>
                <c:ptCount val="61"/>
                <c:pt idx="0">
                  <c:v>5.8729534028240469E-3</c:v>
                </c:pt>
                <c:pt idx="1">
                  <c:v>6.0494921171626694E-3</c:v>
                </c:pt>
                <c:pt idx="2">
                  <c:v>9.228876600487641E-3</c:v>
                </c:pt>
                <c:pt idx="3">
                  <c:v>6.8292155812882454E-3</c:v>
                </c:pt>
                <c:pt idx="4">
                  <c:v>9.5100137278006924E-3</c:v>
                </c:pt>
                <c:pt idx="5">
                  <c:v>9.9520797653841718E-3</c:v>
                </c:pt>
                <c:pt idx="6">
                  <c:v>9.9396333567022613E-3</c:v>
                </c:pt>
                <c:pt idx="7">
                  <c:v>8.8505423624623981E-3</c:v>
                </c:pt>
                <c:pt idx="8">
                  <c:v>8.6545458178306257E-3</c:v>
                </c:pt>
                <c:pt idx="9">
                  <c:v>1.0223888035599793E-2</c:v>
                </c:pt>
                <c:pt idx="10">
                  <c:v>9.1476979390709475E-3</c:v>
                </c:pt>
                <c:pt idx="11">
                  <c:v>9.3704758473482069E-3</c:v>
                </c:pt>
                <c:pt idx="12">
                  <c:v>1.0679216217081204E-2</c:v>
                </c:pt>
                <c:pt idx="13">
                  <c:v>1.1852440273995461E-2</c:v>
                </c:pt>
                <c:pt idx="14">
                  <c:v>1.0325459139013017E-2</c:v>
                </c:pt>
                <c:pt idx="15">
                  <c:v>1.0464518071752299E-2</c:v>
                </c:pt>
                <c:pt idx="16">
                  <c:v>1.0122768558672205E-2</c:v>
                </c:pt>
                <c:pt idx="17">
                  <c:v>9.7554257707893888E-3</c:v>
                </c:pt>
                <c:pt idx="18">
                  <c:v>1.0188031022313377E-2</c:v>
                </c:pt>
                <c:pt idx="19">
                  <c:v>9.9134248673766519E-3</c:v>
                </c:pt>
                <c:pt idx="20">
                  <c:v>8.8862486907051348E-3</c:v>
                </c:pt>
                <c:pt idx="21">
                  <c:v>1.0257987955343351E-2</c:v>
                </c:pt>
                <c:pt idx="22">
                  <c:v>1.0075600635456034E-2</c:v>
                </c:pt>
                <c:pt idx="23">
                  <c:v>9.4653714254282484E-3</c:v>
                </c:pt>
                <c:pt idx="24">
                  <c:v>1.0221728758829787E-2</c:v>
                </c:pt>
                <c:pt idx="25">
                  <c:v>1.1231093110323633E-2</c:v>
                </c:pt>
                <c:pt idx="26">
                  <c:v>1.1145793825691362E-2</c:v>
                </c:pt>
                <c:pt idx="27">
                  <c:v>1.498566763360038E-2</c:v>
                </c:pt>
                <c:pt idx="28">
                  <c:v>1.4993149701465347E-2</c:v>
                </c:pt>
                <c:pt idx="29">
                  <c:v>1.5122330494426057E-2</c:v>
                </c:pt>
                <c:pt idx="30">
                  <c:v>1.4140692203464351E-2</c:v>
                </c:pt>
                <c:pt idx="31">
                  <c:v>1.1465535536832244E-2</c:v>
                </c:pt>
                <c:pt idx="32">
                  <c:v>1.1424811710321843E-2</c:v>
                </c:pt>
                <c:pt idx="33">
                  <c:v>1.142382184080936E-2</c:v>
                </c:pt>
                <c:pt idx="34">
                  <c:v>1.3249871719854414E-2</c:v>
                </c:pt>
                <c:pt idx="35">
                  <c:v>1.3014894703785918E-2</c:v>
                </c:pt>
                <c:pt idx="36">
                  <c:v>1.3718006612576725E-2</c:v>
                </c:pt>
                <c:pt idx="37">
                  <c:v>1.26435332097525E-2</c:v>
                </c:pt>
                <c:pt idx="38">
                  <c:v>1.1336340711720645E-2</c:v>
                </c:pt>
                <c:pt idx="39">
                  <c:v>1.0538990428024373E-2</c:v>
                </c:pt>
                <c:pt idx="40">
                  <c:v>1.2152955667895799E-2</c:v>
                </c:pt>
                <c:pt idx="41">
                  <c:v>1.4156695771200496E-2</c:v>
                </c:pt>
                <c:pt idx="42">
                  <c:v>1.2533370585046211E-2</c:v>
                </c:pt>
                <c:pt idx="43">
                  <c:v>1.3623144458325763E-2</c:v>
                </c:pt>
                <c:pt idx="44">
                  <c:v>1.3426906184659929E-2</c:v>
                </c:pt>
                <c:pt idx="45">
                  <c:v>1.3568009096134617E-2</c:v>
                </c:pt>
                <c:pt idx="46">
                  <c:v>1.3924727665689474E-2</c:v>
                </c:pt>
                <c:pt idx="47">
                  <c:v>1.6060317994178563E-2</c:v>
                </c:pt>
                <c:pt idx="48">
                  <c:v>1.5363916567483704E-2</c:v>
                </c:pt>
                <c:pt idx="49">
                  <c:v>1.6713634658700079E-2</c:v>
                </c:pt>
                <c:pt idx="50">
                  <c:v>1.6833757616450756E-2</c:v>
                </c:pt>
                <c:pt idx="51">
                  <c:v>1.5291050180055986E-2</c:v>
                </c:pt>
                <c:pt idx="52">
                  <c:v>1.7318668788155103E-2</c:v>
                </c:pt>
                <c:pt idx="53">
                  <c:v>1.8036699434925897E-2</c:v>
                </c:pt>
                <c:pt idx="54">
                  <c:v>1.5076650068145894E-2</c:v>
                </c:pt>
                <c:pt idx="55">
                  <c:v>1.6155853608042496E-2</c:v>
                </c:pt>
                <c:pt idx="56">
                  <c:v>1.5115693055788746E-2</c:v>
                </c:pt>
                <c:pt idx="57">
                  <c:v>1.3061224314656226E-2</c:v>
                </c:pt>
                <c:pt idx="58">
                  <c:v>1.5916655161843658E-2</c:v>
                </c:pt>
                <c:pt idx="59">
                  <c:v>1.3813332392875305E-2</c:v>
                </c:pt>
                <c:pt idx="60">
                  <c:v>1.3440547819091495E-2</c:v>
                </c:pt>
              </c:numCache>
            </c:numRef>
          </c:val>
          <c:smooth val="0"/>
          <c:extLst>
            <c:ext xmlns:c16="http://schemas.microsoft.com/office/drawing/2014/chart" uri="{C3380CC4-5D6E-409C-BE32-E72D297353CC}">
              <c16:uniqueId val="{00000062-1707-44C9-8968-98A8ED4FACF1}"/>
            </c:ext>
          </c:extLst>
        </c:ser>
        <c:ser>
          <c:idx val="99"/>
          <c:order val="99"/>
          <c:spPr>
            <a:ln w="28575" cap="rnd">
              <a:solidFill>
                <a:schemeClr val="accent4">
                  <a:lumMod val="70000"/>
                </a:schemeClr>
              </a:solidFill>
              <a:round/>
            </a:ln>
            <a:effectLst/>
          </c:spPr>
          <c:marker>
            <c:symbol val="none"/>
          </c:marker>
          <c:val>
            <c:numRef>
              <c:f>simulations!$CX$14:$CX$74</c:f>
              <c:numCache>
                <c:formatCode>General</c:formatCode>
                <c:ptCount val="61"/>
                <c:pt idx="0">
                  <c:v>5.8729534028240469E-3</c:v>
                </c:pt>
                <c:pt idx="1">
                  <c:v>6.4558495519528893E-3</c:v>
                </c:pt>
                <c:pt idx="2">
                  <c:v>6.3490571436110865E-3</c:v>
                </c:pt>
                <c:pt idx="3">
                  <c:v>8.2904873020932749E-3</c:v>
                </c:pt>
                <c:pt idx="4">
                  <c:v>9.0395327827408022E-3</c:v>
                </c:pt>
                <c:pt idx="5">
                  <c:v>6.6238290048064394E-3</c:v>
                </c:pt>
                <c:pt idx="6">
                  <c:v>9.5748681406205849E-3</c:v>
                </c:pt>
                <c:pt idx="7">
                  <c:v>7.9054941328181583E-3</c:v>
                </c:pt>
                <c:pt idx="8">
                  <c:v>9.3578300927585917E-3</c:v>
                </c:pt>
                <c:pt idx="9">
                  <c:v>9.6182693066206582E-3</c:v>
                </c:pt>
                <c:pt idx="10">
                  <c:v>9.2588141766476312E-3</c:v>
                </c:pt>
                <c:pt idx="11">
                  <c:v>9.9170578312272901E-3</c:v>
                </c:pt>
                <c:pt idx="12">
                  <c:v>8.9549207960459218E-3</c:v>
                </c:pt>
                <c:pt idx="13">
                  <c:v>1.035720138042742E-2</c:v>
                </c:pt>
                <c:pt idx="14">
                  <c:v>1.072648542750038E-2</c:v>
                </c:pt>
                <c:pt idx="15">
                  <c:v>1.1421168283852748E-2</c:v>
                </c:pt>
                <c:pt idx="16">
                  <c:v>8.7989599040745985E-3</c:v>
                </c:pt>
                <c:pt idx="17">
                  <c:v>7.9911006539488908E-3</c:v>
                </c:pt>
                <c:pt idx="18">
                  <c:v>1.0752876861290426E-2</c:v>
                </c:pt>
                <c:pt idx="19">
                  <c:v>9.1354954854247408E-3</c:v>
                </c:pt>
                <c:pt idx="20">
                  <c:v>7.9513993065666137E-3</c:v>
                </c:pt>
                <c:pt idx="21">
                  <c:v>9.1590916497766694E-3</c:v>
                </c:pt>
                <c:pt idx="22">
                  <c:v>1.2045762518545843E-2</c:v>
                </c:pt>
                <c:pt idx="23">
                  <c:v>9.3372601180312757E-3</c:v>
                </c:pt>
                <c:pt idx="24">
                  <c:v>1.0243903207894782E-2</c:v>
                </c:pt>
                <c:pt idx="25">
                  <c:v>1.2437255454063387E-2</c:v>
                </c:pt>
                <c:pt idx="26">
                  <c:v>1.2714350224529819E-2</c:v>
                </c:pt>
                <c:pt idx="27">
                  <c:v>1.0258111394902668E-2</c:v>
                </c:pt>
                <c:pt idx="28">
                  <c:v>1.2191204328865571E-2</c:v>
                </c:pt>
                <c:pt idx="29">
                  <c:v>1.601662705047411E-2</c:v>
                </c:pt>
                <c:pt idx="30">
                  <c:v>1.4678267486504505E-2</c:v>
                </c:pt>
                <c:pt idx="31">
                  <c:v>1.227466420535054E-2</c:v>
                </c:pt>
                <c:pt idx="32">
                  <c:v>1.0188252052424083E-2</c:v>
                </c:pt>
                <c:pt idx="33">
                  <c:v>1.2051107161340514E-2</c:v>
                </c:pt>
                <c:pt idx="34">
                  <c:v>1.3697669894071139E-2</c:v>
                </c:pt>
                <c:pt idx="35">
                  <c:v>1.4517624402670088E-2</c:v>
                </c:pt>
                <c:pt idx="36">
                  <c:v>1.2134034782309448E-2</c:v>
                </c:pt>
                <c:pt idx="37">
                  <c:v>1.4772834470628828E-2</c:v>
                </c:pt>
                <c:pt idx="38">
                  <c:v>1.389046412340199E-2</c:v>
                </c:pt>
                <c:pt idx="39">
                  <c:v>1.0325415801473097E-2</c:v>
                </c:pt>
                <c:pt idx="40">
                  <c:v>1.2011320754421941E-2</c:v>
                </c:pt>
                <c:pt idx="41">
                  <c:v>1.4040796477831293E-2</c:v>
                </c:pt>
                <c:pt idx="42">
                  <c:v>1.5246515681998449E-2</c:v>
                </c:pt>
                <c:pt idx="43">
                  <c:v>1.289823215048903E-2</c:v>
                </c:pt>
                <c:pt idx="44">
                  <c:v>1.5360318488814679E-2</c:v>
                </c:pt>
                <c:pt idx="45">
                  <c:v>1.5359525690645671E-2</c:v>
                </c:pt>
                <c:pt idx="46">
                  <c:v>1.4852807289745938E-2</c:v>
                </c:pt>
                <c:pt idx="47">
                  <c:v>1.6280069182469274E-2</c:v>
                </c:pt>
                <c:pt idx="48">
                  <c:v>1.2518209894689453E-2</c:v>
                </c:pt>
                <c:pt idx="49">
                  <c:v>1.6152478049315556E-2</c:v>
                </c:pt>
                <c:pt idx="50">
                  <c:v>1.6121687673623698E-2</c:v>
                </c:pt>
                <c:pt idx="51">
                  <c:v>1.8000854100549739E-2</c:v>
                </c:pt>
                <c:pt idx="52">
                  <c:v>1.4971183372025382E-2</c:v>
                </c:pt>
                <c:pt idx="53">
                  <c:v>1.6694115798736808E-2</c:v>
                </c:pt>
                <c:pt idx="54">
                  <c:v>1.6925549734775228E-2</c:v>
                </c:pt>
                <c:pt idx="55">
                  <c:v>1.6897915221153578E-2</c:v>
                </c:pt>
                <c:pt idx="56">
                  <c:v>1.5054443334883035E-2</c:v>
                </c:pt>
                <c:pt idx="57">
                  <c:v>1.3712927495234679E-2</c:v>
                </c:pt>
                <c:pt idx="58">
                  <c:v>1.5425773735240055E-2</c:v>
                </c:pt>
                <c:pt idx="59">
                  <c:v>1.2988923065281377E-2</c:v>
                </c:pt>
                <c:pt idx="60">
                  <c:v>1.6503626974675643E-2</c:v>
                </c:pt>
              </c:numCache>
            </c:numRef>
          </c:val>
          <c:smooth val="0"/>
          <c:extLst>
            <c:ext xmlns:c16="http://schemas.microsoft.com/office/drawing/2014/chart" uri="{C3380CC4-5D6E-409C-BE32-E72D297353CC}">
              <c16:uniqueId val="{00000063-1707-44C9-8968-98A8ED4FACF1}"/>
            </c:ext>
          </c:extLst>
        </c:ser>
        <c:ser>
          <c:idx val="100"/>
          <c:order val="100"/>
          <c:spPr>
            <a:ln w="28575" cap="rnd">
              <a:solidFill>
                <a:schemeClr val="accent5">
                  <a:lumMod val="70000"/>
                </a:schemeClr>
              </a:solidFill>
              <a:round/>
            </a:ln>
            <a:effectLst/>
          </c:spPr>
          <c:marker>
            <c:symbol val="none"/>
          </c:marker>
          <c:val>
            <c:numRef>
              <c:f>simulations!$CY$14:$CY$74</c:f>
              <c:numCache>
                <c:formatCode>General</c:formatCode>
                <c:ptCount val="61"/>
                <c:pt idx="0">
                  <c:v>5.8729534028240469E-3</c:v>
                </c:pt>
                <c:pt idx="1">
                  <c:v>7.121699676300549E-3</c:v>
                </c:pt>
                <c:pt idx="2">
                  <c:v>6.7484055347167707E-3</c:v>
                </c:pt>
                <c:pt idx="3">
                  <c:v>8.1076639252698895E-3</c:v>
                </c:pt>
                <c:pt idx="4">
                  <c:v>9.5754672786230038E-3</c:v>
                </c:pt>
                <c:pt idx="5">
                  <c:v>9.5776351312809021E-3</c:v>
                </c:pt>
                <c:pt idx="6">
                  <c:v>9.2387246258662827E-3</c:v>
                </c:pt>
                <c:pt idx="7">
                  <c:v>8.0361943279418993E-3</c:v>
                </c:pt>
                <c:pt idx="8">
                  <c:v>7.8900281018408382E-3</c:v>
                </c:pt>
                <c:pt idx="9">
                  <c:v>9.8007618859633633E-3</c:v>
                </c:pt>
                <c:pt idx="10">
                  <c:v>9.8496057056846349E-3</c:v>
                </c:pt>
                <c:pt idx="11">
                  <c:v>1.1650799736199403E-2</c:v>
                </c:pt>
                <c:pt idx="12">
                  <c:v>1.0500539207314067E-2</c:v>
                </c:pt>
                <c:pt idx="13">
                  <c:v>1.0220865364336369E-2</c:v>
                </c:pt>
                <c:pt idx="14">
                  <c:v>1.0136295032947544E-2</c:v>
                </c:pt>
                <c:pt idx="15">
                  <c:v>1.3183297254565084E-2</c:v>
                </c:pt>
                <c:pt idx="16">
                  <c:v>7.6036419564642172E-3</c:v>
                </c:pt>
                <c:pt idx="17">
                  <c:v>8.2509861135941047E-3</c:v>
                </c:pt>
                <c:pt idx="18">
                  <c:v>1.0454094128250213E-2</c:v>
                </c:pt>
                <c:pt idx="19">
                  <c:v>8.7635208080004655E-3</c:v>
                </c:pt>
                <c:pt idx="20">
                  <c:v>9.1219334997856404E-3</c:v>
                </c:pt>
                <c:pt idx="21">
                  <c:v>9.5251595393387664E-3</c:v>
                </c:pt>
                <c:pt idx="22">
                  <c:v>1.0825156247003366E-2</c:v>
                </c:pt>
                <c:pt idx="23">
                  <c:v>8.1881143654150366E-3</c:v>
                </c:pt>
                <c:pt idx="24">
                  <c:v>8.7212365753118661E-3</c:v>
                </c:pt>
                <c:pt idx="25">
                  <c:v>1.2335454265538812E-2</c:v>
                </c:pt>
                <c:pt idx="26">
                  <c:v>1.3212940350306512E-2</c:v>
                </c:pt>
                <c:pt idx="27">
                  <c:v>1.2663315328406449E-2</c:v>
                </c:pt>
                <c:pt idx="28">
                  <c:v>1.4064965827619243E-2</c:v>
                </c:pt>
                <c:pt idx="29">
                  <c:v>1.3416284306980924E-2</c:v>
                </c:pt>
                <c:pt idx="30">
                  <c:v>1.2616655933950789E-2</c:v>
                </c:pt>
                <c:pt idx="31">
                  <c:v>1.225188777284961E-2</c:v>
                </c:pt>
                <c:pt idx="32">
                  <c:v>1.2737459165205398E-2</c:v>
                </c:pt>
                <c:pt idx="33">
                  <c:v>1.1834604397381437E-2</c:v>
                </c:pt>
                <c:pt idx="34">
                  <c:v>1.3328900069940317E-2</c:v>
                </c:pt>
                <c:pt idx="35">
                  <c:v>1.2201697469702982E-2</c:v>
                </c:pt>
                <c:pt idx="36">
                  <c:v>1.260824928786455E-2</c:v>
                </c:pt>
                <c:pt idx="37">
                  <c:v>1.4026708194117254E-2</c:v>
                </c:pt>
                <c:pt idx="38">
                  <c:v>1.2436854437446299E-2</c:v>
                </c:pt>
                <c:pt idx="39">
                  <c:v>1.0104012893395678E-2</c:v>
                </c:pt>
                <c:pt idx="40">
                  <c:v>1.1378943387197634E-2</c:v>
                </c:pt>
                <c:pt idx="41">
                  <c:v>1.3428813593212782E-2</c:v>
                </c:pt>
                <c:pt idx="42">
                  <c:v>1.3555543945493208E-2</c:v>
                </c:pt>
                <c:pt idx="43">
                  <c:v>1.4107175689931821E-2</c:v>
                </c:pt>
                <c:pt idx="44">
                  <c:v>1.5400543517666116E-2</c:v>
                </c:pt>
                <c:pt idx="45">
                  <c:v>1.0771876879212702E-2</c:v>
                </c:pt>
                <c:pt idx="46">
                  <c:v>1.4487581533541287E-2</c:v>
                </c:pt>
                <c:pt idx="47">
                  <c:v>1.551587755220674E-2</c:v>
                </c:pt>
                <c:pt idx="48">
                  <c:v>1.4708709559697358E-2</c:v>
                </c:pt>
                <c:pt idx="49">
                  <c:v>1.4265483291819028E-2</c:v>
                </c:pt>
                <c:pt idx="50">
                  <c:v>1.5174991396982168E-2</c:v>
                </c:pt>
                <c:pt idx="51">
                  <c:v>1.7586306235417213E-2</c:v>
                </c:pt>
                <c:pt idx="52">
                  <c:v>1.6746356592182814E-2</c:v>
                </c:pt>
                <c:pt idx="53">
                  <c:v>1.7452928854166338E-2</c:v>
                </c:pt>
                <c:pt idx="54">
                  <c:v>1.6186590473441516E-2</c:v>
                </c:pt>
                <c:pt idx="55">
                  <c:v>1.7109681018374817E-2</c:v>
                </c:pt>
                <c:pt idx="56">
                  <c:v>1.5331460005595807E-2</c:v>
                </c:pt>
                <c:pt idx="57">
                  <c:v>1.3633753588147971E-2</c:v>
                </c:pt>
                <c:pt idx="58">
                  <c:v>1.4889992589095883E-2</c:v>
                </c:pt>
                <c:pt idx="59">
                  <c:v>1.2721646125268733E-2</c:v>
                </c:pt>
                <c:pt idx="60">
                  <c:v>1.2583042958309656E-2</c:v>
                </c:pt>
              </c:numCache>
            </c:numRef>
          </c:val>
          <c:smooth val="0"/>
          <c:extLst>
            <c:ext xmlns:c16="http://schemas.microsoft.com/office/drawing/2014/chart" uri="{C3380CC4-5D6E-409C-BE32-E72D297353CC}">
              <c16:uniqueId val="{00000064-1707-44C9-8968-98A8ED4FACF1}"/>
            </c:ext>
          </c:extLst>
        </c:ser>
        <c:ser>
          <c:idx val="101"/>
          <c:order val="101"/>
          <c:spPr>
            <a:ln w="28575" cap="rnd">
              <a:solidFill>
                <a:schemeClr val="accent6">
                  <a:lumMod val="70000"/>
                </a:schemeClr>
              </a:solidFill>
              <a:round/>
            </a:ln>
            <a:effectLst/>
          </c:spPr>
          <c:marker>
            <c:symbol val="none"/>
          </c:marker>
          <c:val>
            <c:numRef>
              <c:f>simulations!$CZ$14:$CZ$74</c:f>
              <c:numCache>
                <c:formatCode>General</c:formatCode>
                <c:ptCount val="61"/>
                <c:pt idx="0">
                  <c:v>5.8729534028240469E-3</c:v>
                </c:pt>
                <c:pt idx="1">
                  <c:v>6.1664502404146322E-3</c:v>
                </c:pt>
                <c:pt idx="2">
                  <c:v>6.8092997086618492E-3</c:v>
                </c:pt>
                <c:pt idx="3">
                  <c:v>8.0742686370648582E-3</c:v>
                </c:pt>
                <c:pt idx="4">
                  <c:v>8.3082694191030284E-3</c:v>
                </c:pt>
                <c:pt idx="5">
                  <c:v>9.4777832368159124E-3</c:v>
                </c:pt>
                <c:pt idx="6">
                  <c:v>8.339745157750671E-3</c:v>
                </c:pt>
                <c:pt idx="7">
                  <c:v>9.3681790570411538E-3</c:v>
                </c:pt>
                <c:pt idx="8">
                  <c:v>9.5051701334183131E-3</c:v>
                </c:pt>
                <c:pt idx="9">
                  <c:v>7.2807120955824577E-3</c:v>
                </c:pt>
                <c:pt idx="10">
                  <c:v>1.0217075702949248E-2</c:v>
                </c:pt>
                <c:pt idx="11">
                  <c:v>8.5533350775799308E-3</c:v>
                </c:pt>
                <c:pt idx="12">
                  <c:v>9.916464945054243E-3</c:v>
                </c:pt>
                <c:pt idx="13">
                  <c:v>8.8860883169400492E-3</c:v>
                </c:pt>
                <c:pt idx="14">
                  <c:v>1.1870275489127212E-2</c:v>
                </c:pt>
                <c:pt idx="15">
                  <c:v>1.0537138379976959E-2</c:v>
                </c:pt>
                <c:pt idx="16">
                  <c:v>8.0216322507364619E-3</c:v>
                </c:pt>
                <c:pt idx="17">
                  <c:v>9.3766979213602171E-3</c:v>
                </c:pt>
                <c:pt idx="18">
                  <c:v>7.8819011990707757E-3</c:v>
                </c:pt>
                <c:pt idx="19">
                  <c:v>9.6630658671570634E-3</c:v>
                </c:pt>
                <c:pt idx="20">
                  <c:v>8.5715530478359166E-3</c:v>
                </c:pt>
                <c:pt idx="21">
                  <c:v>8.7844959268319339E-3</c:v>
                </c:pt>
                <c:pt idx="22">
                  <c:v>1.1295023377442898E-2</c:v>
                </c:pt>
                <c:pt idx="23">
                  <c:v>9.532706355789471E-3</c:v>
                </c:pt>
                <c:pt idx="24">
                  <c:v>1.1230872686353447E-2</c:v>
                </c:pt>
                <c:pt idx="25">
                  <c:v>1.2103704902400042E-2</c:v>
                </c:pt>
                <c:pt idx="26">
                  <c:v>1.3344877138406075E-2</c:v>
                </c:pt>
                <c:pt idx="27">
                  <c:v>1.1987688084618654E-2</c:v>
                </c:pt>
                <c:pt idx="28">
                  <c:v>1.1932951363442551E-2</c:v>
                </c:pt>
                <c:pt idx="29">
                  <c:v>1.2270354061633411E-2</c:v>
                </c:pt>
                <c:pt idx="30">
                  <c:v>1.3921594288285925E-2</c:v>
                </c:pt>
                <c:pt idx="31">
                  <c:v>1.276454294762946E-2</c:v>
                </c:pt>
                <c:pt idx="32">
                  <c:v>1.4837447175667132E-2</c:v>
                </c:pt>
                <c:pt idx="33">
                  <c:v>1.1070794622449873E-2</c:v>
                </c:pt>
                <c:pt idx="34">
                  <c:v>1.4129168458075757E-2</c:v>
                </c:pt>
                <c:pt idx="35">
                  <c:v>1.3534850048370481E-2</c:v>
                </c:pt>
                <c:pt idx="36">
                  <c:v>1.407670779795017E-2</c:v>
                </c:pt>
                <c:pt idx="37">
                  <c:v>1.3484283706487689E-2</c:v>
                </c:pt>
                <c:pt idx="38">
                  <c:v>1.2062799213093878E-2</c:v>
                </c:pt>
                <c:pt idx="39">
                  <c:v>1.2005556445446893E-2</c:v>
                </c:pt>
                <c:pt idx="40">
                  <c:v>1.2482420559664786E-2</c:v>
                </c:pt>
                <c:pt idx="41">
                  <c:v>1.3938054044322711E-2</c:v>
                </c:pt>
                <c:pt idx="42">
                  <c:v>1.4411493415293618E-2</c:v>
                </c:pt>
                <c:pt idx="43">
                  <c:v>1.2893107907782239E-2</c:v>
                </c:pt>
                <c:pt idx="44">
                  <c:v>1.3910391482605831E-2</c:v>
                </c:pt>
                <c:pt idx="45">
                  <c:v>1.4815703038484004E-2</c:v>
                </c:pt>
                <c:pt idx="46">
                  <c:v>1.5946788322501518E-2</c:v>
                </c:pt>
                <c:pt idx="47">
                  <c:v>1.4547369148607742E-2</c:v>
                </c:pt>
                <c:pt idx="48">
                  <c:v>1.3774552161582649E-2</c:v>
                </c:pt>
                <c:pt idx="49">
                  <c:v>1.2110789668052308E-2</c:v>
                </c:pt>
                <c:pt idx="50">
                  <c:v>1.7877883661535181E-2</c:v>
                </c:pt>
                <c:pt idx="51">
                  <c:v>1.6244431266076029E-2</c:v>
                </c:pt>
                <c:pt idx="52">
                  <c:v>1.8025758883465411E-2</c:v>
                </c:pt>
                <c:pt idx="53">
                  <c:v>1.766272898830858E-2</c:v>
                </c:pt>
                <c:pt idx="54">
                  <c:v>1.5510881482985982E-2</c:v>
                </c:pt>
                <c:pt idx="55">
                  <c:v>1.6237553094907702E-2</c:v>
                </c:pt>
                <c:pt idx="56">
                  <c:v>1.7097657423019941E-2</c:v>
                </c:pt>
                <c:pt idx="57">
                  <c:v>1.424035808928269E-2</c:v>
                </c:pt>
                <c:pt idx="58">
                  <c:v>1.5218865667118012E-2</c:v>
                </c:pt>
                <c:pt idx="59">
                  <c:v>1.5336326415408682E-2</c:v>
                </c:pt>
                <c:pt idx="60">
                  <c:v>1.7104770958388985E-2</c:v>
                </c:pt>
              </c:numCache>
            </c:numRef>
          </c:val>
          <c:smooth val="0"/>
          <c:extLst>
            <c:ext xmlns:c16="http://schemas.microsoft.com/office/drawing/2014/chart" uri="{C3380CC4-5D6E-409C-BE32-E72D297353CC}">
              <c16:uniqueId val="{00000065-1707-44C9-8968-98A8ED4FACF1}"/>
            </c:ext>
          </c:extLst>
        </c:ser>
        <c:ser>
          <c:idx val="102"/>
          <c:order val="102"/>
          <c:spPr>
            <a:ln w="28575" cap="rnd">
              <a:solidFill>
                <a:schemeClr val="accent1">
                  <a:lumMod val="50000"/>
                  <a:lumOff val="50000"/>
                </a:schemeClr>
              </a:solidFill>
              <a:round/>
            </a:ln>
            <a:effectLst/>
          </c:spPr>
          <c:marker>
            <c:symbol val="none"/>
          </c:marker>
          <c:val>
            <c:numRef>
              <c:f>simulations!$DA$14:$DA$74</c:f>
              <c:numCache>
                <c:formatCode>General</c:formatCode>
                <c:ptCount val="61"/>
                <c:pt idx="0">
                  <c:v>5.8729534028240469E-3</c:v>
                </c:pt>
                <c:pt idx="1">
                  <c:v>7.7305458894476502E-3</c:v>
                </c:pt>
                <c:pt idx="2">
                  <c:v>7.8047125495315636E-3</c:v>
                </c:pt>
                <c:pt idx="3">
                  <c:v>1.0232201743975879E-2</c:v>
                </c:pt>
                <c:pt idx="4">
                  <c:v>1.0436018481357135E-2</c:v>
                </c:pt>
                <c:pt idx="5">
                  <c:v>1.0578861631881977E-2</c:v>
                </c:pt>
                <c:pt idx="6">
                  <c:v>8.6405051488704226E-3</c:v>
                </c:pt>
                <c:pt idx="7">
                  <c:v>8.075359151958986E-3</c:v>
                </c:pt>
                <c:pt idx="8">
                  <c:v>1.078631485959031E-2</c:v>
                </c:pt>
                <c:pt idx="9">
                  <c:v>1.0557661202048402E-2</c:v>
                </c:pt>
                <c:pt idx="10">
                  <c:v>9.3581571693870623E-3</c:v>
                </c:pt>
                <c:pt idx="11">
                  <c:v>7.6369572942058964E-3</c:v>
                </c:pt>
                <c:pt idx="12">
                  <c:v>9.0466560658533299E-3</c:v>
                </c:pt>
                <c:pt idx="13">
                  <c:v>9.9707266373866756E-3</c:v>
                </c:pt>
                <c:pt idx="14">
                  <c:v>1.0113109912904469E-2</c:v>
                </c:pt>
                <c:pt idx="15">
                  <c:v>1.1256386011578884E-2</c:v>
                </c:pt>
                <c:pt idx="16">
                  <c:v>1.1773886244438763E-2</c:v>
                </c:pt>
                <c:pt idx="17">
                  <c:v>7.3784951114502662E-3</c:v>
                </c:pt>
                <c:pt idx="18">
                  <c:v>1.0350525289450737E-2</c:v>
                </c:pt>
                <c:pt idx="19">
                  <c:v>1.081983679799076E-2</c:v>
                </c:pt>
                <c:pt idx="20">
                  <c:v>8.7288276214727723E-3</c:v>
                </c:pt>
                <c:pt idx="21">
                  <c:v>9.9733097101921634E-3</c:v>
                </c:pt>
                <c:pt idx="22">
                  <c:v>1.0138442749208734E-2</c:v>
                </c:pt>
                <c:pt idx="23">
                  <c:v>8.4246523450270238E-3</c:v>
                </c:pt>
                <c:pt idx="24">
                  <c:v>8.5850640340575622E-3</c:v>
                </c:pt>
                <c:pt idx="25">
                  <c:v>1.1121697472884412E-2</c:v>
                </c:pt>
                <c:pt idx="26">
                  <c:v>1.4611102806666601E-2</c:v>
                </c:pt>
                <c:pt idx="27">
                  <c:v>1.3106969509037971E-2</c:v>
                </c:pt>
                <c:pt idx="28">
                  <c:v>1.3355024368412861E-2</c:v>
                </c:pt>
                <c:pt idx="29">
                  <c:v>1.3356025860624409E-2</c:v>
                </c:pt>
                <c:pt idx="30">
                  <c:v>1.4079240378817996E-2</c:v>
                </c:pt>
                <c:pt idx="31">
                  <c:v>1.31292883777897E-2</c:v>
                </c:pt>
                <c:pt idx="32">
                  <c:v>1.3070382723154641E-2</c:v>
                </c:pt>
                <c:pt idx="33">
                  <c:v>1.1932814439687165E-2</c:v>
                </c:pt>
                <c:pt idx="34">
                  <c:v>1.3366188309220321E-2</c:v>
                </c:pt>
                <c:pt idx="35">
                  <c:v>1.2521993311754822E-2</c:v>
                </c:pt>
                <c:pt idx="36">
                  <c:v>1.3032374695682136E-2</c:v>
                </c:pt>
                <c:pt idx="37">
                  <c:v>1.4031920382773637E-2</c:v>
                </c:pt>
                <c:pt idx="38">
                  <c:v>1.3243724105113437E-2</c:v>
                </c:pt>
                <c:pt idx="39">
                  <c:v>1.0365499856669127E-2</c:v>
                </c:pt>
                <c:pt idx="40">
                  <c:v>1.1296810939150021E-2</c:v>
                </c:pt>
                <c:pt idx="41">
                  <c:v>1.4659712137333187E-2</c:v>
                </c:pt>
                <c:pt idx="42">
                  <c:v>1.6757212178677879E-2</c:v>
                </c:pt>
                <c:pt idx="43">
                  <c:v>1.5311848964674633E-2</c:v>
                </c:pt>
                <c:pt idx="44">
                  <c:v>1.3422342971796909E-2</c:v>
                </c:pt>
                <c:pt idx="45">
                  <c:v>1.4607492034589036E-2</c:v>
                </c:pt>
                <c:pt idx="46">
                  <c:v>1.5823398275978152E-2</c:v>
                </c:pt>
                <c:pt idx="47">
                  <c:v>1.5127926377193868E-2</c:v>
                </c:pt>
                <c:pt idx="48">
                  <c:v>1.3997024502072035E-2</c:v>
                </c:pt>
                <c:pt idx="49">
                  <c:v>1.6282602181474638E-2</c:v>
                </c:pt>
                <c:pt idx="50">
                  <c:v>1.6710244730971394E-2</c:v>
                </c:pt>
                <c:pt idx="51">
                  <c:v>1.870873628457783E-2</c:v>
                </c:pt>
                <c:pt idx="52">
                  <c:v>1.423215421271388E-2</c:v>
                </c:pt>
                <c:pt idx="53">
                  <c:v>1.6322223570360266E-2</c:v>
                </c:pt>
                <c:pt idx="54">
                  <c:v>1.5209377092555333E-2</c:v>
                </c:pt>
                <c:pt idx="55">
                  <c:v>1.8218802533298013E-2</c:v>
                </c:pt>
                <c:pt idx="56">
                  <c:v>1.5322437293692882E-2</c:v>
                </c:pt>
                <c:pt idx="57">
                  <c:v>1.5052049984765253E-2</c:v>
                </c:pt>
                <c:pt idx="58">
                  <c:v>1.3882852143861056E-2</c:v>
                </c:pt>
                <c:pt idx="59">
                  <c:v>1.2646909898743116E-2</c:v>
                </c:pt>
                <c:pt idx="60">
                  <c:v>1.3322929987991455E-2</c:v>
                </c:pt>
              </c:numCache>
            </c:numRef>
          </c:val>
          <c:smooth val="0"/>
          <c:extLst>
            <c:ext xmlns:c16="http://schemas.microsoft.com/office/drawing/2014/chart" uri="{C3380CC4-5D6E-409C-BE32-E72D297353CC}">
              <c16:uniqueId val="{00000066-1707-44C9-8968-98A8ED4FACF1}"/>
            </c:ext>
          </c:extLst>
        </c:ser>
        <c:ser>
          <c:idx val="103"/>
          <c:order val="103"/>
          <c:spPr>
            <a:ln w="28575" cap="rnd">
              <a:solidFill>
                <a:schemeClr val="accent2">
                  <a:lumMod val="50000"/>
                  <a:lumOff val="50000"/>
                </a:schemeClr>
              </a:solidFill>
              <a:round/>
            </a:ln>
            <a:effectLst/>
          </c:spPr>
          <c:marker>
            <c:symbol val="none"/>
          </c:marker>
          <c:val>
            <c:numRef>
              <c:f>simulations!$DB$14:$DB$74</c:f>
              <c:numCache>
                <c:formatCode>General</c:formatCode>
                <c:ptCount val="61"/>
                <c:pt idx="0">
                  <c:v>5.8729534028240469E-3</c:v>
                </c:pt>
                <c:pt idx="1">
                  <c:v>6.5737759422258481E-3</c:v>
                </c:pt>
                <c:pt idx="2">
                  <c:v>8.0685208230597463E-3</c:v>
                </c:pt>
                <c:pt idx="3">
                  <c:v>7.7425370179218314E-3</c:v>
                </c:pt>
                <c:pt idx="4">
                  <c:v>9.8910539351081354E-3</c:v>
                </c:pt>
                <c:pt idx="5">
                  <c:v>9.4357980096165181E-3</c:v>
                </c:pt>
                <c:pt idx="6">
                  <c:v>9.6074859472720462E-3</c:v>
                </c:pt>
                <c:pt idx="7">
                  <c:v>7.2605208706404073E-3</c:v>
                </c:pt>
                <c:pt idx="8">
                  <c:v>9.9837803832366189E-3</c:v>
                </c:pt>
                <c:pt idx="9">
                  <c:v>7.6651552019668182E-3</c:v>
                </c:pt>
                <c:pt idx="10">
                  <c:v>1.037279411684588E-2</c:v>
                </c:pt>
                <c:pt idx="11">
                  <c:v>9.6552599202174138E-3</c:v>
                </c:pt>
                <c:pt idx="12">
                  <c:v>1.0291463371922067E-2</c:v>
                </c:pt>
                <c:pt idx="13">
                  <c:v>8.7234274471606251E-3</c:v>
                </c:pt>
                <c:pt idx="14">
                  <c:v>1.0972271888982938E-2</c:v>
                </c:pt>
                <c:pt idx="15">
                  <c:v>1.0784367334540822E-2</c:v>
                </c:pt>
                <c:pt idx="16">
                  <c:v>8.8952080731780937E-3</c:v>
                </c:pt>
                <c:pt idx="17">
                  <c:v>7.2032723670989434E-3</c:v>
                </c:pt>
                <c:pt idx="18">
                  <c:v>9.2050966465039262E-3</c:v>
                </c:pt>
                <c:pt idx="19">
                  <c:v>1.1199751839594306E-2</c:v>
                </c:pt>
                <c:pt idx="20">
                  <c:v>9.0482899630625769E-3</c:v>
                </c:pt>
                <c:pt idx="21">
                  <c:v>9.7307186421967552E-3</c:v>
                </c:pt>
                <c:pt idx="22">
                  <c:v>1.1004133191610928E-2</c:v>
                </c:pt>
                <c:pt idx="23">
                  <c:v>8.1989545620192433E-3</c:v>
                </c:pt>
                <c:pt idx="24">
                  <c:v>8.5702437751239528E-3</c:v>
                </c:pt>
                <c:pt idx="25">
                  <c:v>1.143289692253612E-2</c:v>
                </c:pt>
                <c:pt idx="26">
                  <c:v>1.1542237537264979E-2</c:v>
                </c:pt>
                <c:pt idx="27">
                  <c:v>1.0850421719615875E-2</c:v>
                </c:pt>
                <c:pt idx="28">
                  <c:v>1.2749876559767816E-2</c:v>
                </c:pt>
                <c:pt idx="29">
                  <c:v>1.6008427693749293E-2</c:v>
                </c:pt>
                <c:pt idx="30">
                  <c:v>1.3924547741032795E-2</c:v>
                </c:pt>
                <c:pt idx="31">
                  <c:v>1.3110034718305959E-2</c:v>
                </c:pt>
                <c:pt idx="32">
                  <c:v>1.2164387595078281E-2</c:v>
                </c:pt>
                <c:pt idx="33">
                  <c:v>1.1568559122193673E-2</c:v>
                </c:pt>
                <c:pt idx="34">
                  <c:v>1.1851034065143515E-2</c:v>
                </c:pt>
                <c:pt idx="35">
                  <c:v>1.2963665323645093E-2</c:v>
                </c:pt>
                <c:pt idx="36">
                  <c:v>1.2628196250238777E-2</c:v>
                </c:pt>
                <c:pt idx="37">
                  <c:v>1.2507065176782529E-2</c:v>
                </c:pt>
                <c:pt idx="38">
                  <c:v>8.5071832163699582E-3</c:v>
                </c:pt>
                <c:pt idx="39">
                  <c:v>8.9770820214761429E-3</c:v>
                </c:pt>
                <c:pt idx="40">
                  <c:v>1.2789357733545711E-2</c:v>
                </c:pt>
                <c:pt idx="41">
                  <c:v>1.3034883148386307E-2</c:v>
                </c:pt>
                <c:pt idx="42">
                  <c:v>1.360769392504144E-2</c:v>
                </c:pt>
                <c:pt idx="43">
                  <c:v>1.1438290350236033E-2</c:v>
                </c:pt>
                <c:pt idx="44">
                  <c:v>1.5924095126359474E-2</c:v>
                </c:pt>
                <c:pt idx="45">
                  <c:v>1.4368507540314695E-2</c:v>
                </c:pt>
                <c:pt idx="46">
                  <c:v>1.465148360973207E-2</c:v>
                </c:pt>
                <c:pt idx="47">
                  <c:v>1.6516462102858617E-2</c:v>
                </c:pt>
                <c:pt idx="48">
                  <c:v>1.3453639177893785E-2</c:v>
                </c:pt>
                <c:pt idx="49">
                  <c:v>1.7201999461978618E-2</c:v>
                </c:pt>
                <c:pt idx="50">
                  <c:v>1.6515079643181666E-2</c:v>
                </c:pt>
                <c:pt idx="51">
                  <c:v>1.6629398550320584E-2</c:v>
                </c:pt>
                <c:pt idx="52">
                  <c:v>1.727805159187825E-2</c:v>
                </c:pt>
                <c:pt idx="53">
                  <c:v>2.0177659612204905E-2</c:v>
                </c:pt>
                <c:pt idx="54">
                  <c:v>1.7024476344787345E-2</c:v>
                </c:pt>
                <c:pt idx="55">
                  <c:v>1.490119278842629E-2</c:v>
                </c:pt>
                <c:pt idx="56">
                  <c:v>1.1790685717515358E-2</c:v>
                </c:pt>
                <c:pt idx="57">
                  <c:v>1.4440888297312207E-2</c:v>
                </c:pt>
                <c:pt idx="58">
                  <c:v>1.400078043734081E-2</c:v>
                </c:pt>
                <c:pt idx="59">
                  <c:v>1.6029421892100083E-2</c:v>
                </c:pt>
                <c:pt idx="60">
                  <c:v>1.6470490629313505E-2</c:v>
                </c:pt>
              </c:numCache>
            </c:numRef>
          </c:val>
          <c:smooth val="0"/>
          <c:extLst>
            <c:ext xmlns:c16="http://schemas.microsoft.com/office/drawing/2014/chart" uri="{C3380CC4-5D6E-409C-BE32-E72D297353CC}">
              <c16:uniqueId val="{00000067-1707-44C9-8968-98A8ED4FACF1}"/>
            </c:ext>
          </c:extLst>
        </c:ser>
        <c:ser>
          <c:idx val="104"/>
          <c:order val="104"/>
          <c:spPr>
            <a:ln w="28575" cap="rnd">
              <a:solidFill>
                <a:schemeClr val="accent3">
                  <a:lumMod val="50000"/>
                  <a:lumOff val="50000"/>
                </a:schemeClr>
              </a:solidFill>
              <a:round/>
            </a:ln>
            <a:effectLst/>
          </c:spPr>
          <c:marker>
            <c:symbol val="none"/>
          </c:marker>
          <c:val>
            <c:numRef>
              <c:f>simulations!$DC$14:$DC$74</c:f>
              <c:numCache>
                <c:formatCode>General</c:formatCode>
                <c:ptCount val="61"/>
                <c:pt idx="0">
                  <c:v>5.8729534028240469E-3</c:v>
                </c:pt>
                <c:pt idx="1">
                  <c:v>6.7274245243962956E-3</c:v>
                </c:pt>
                <c:pt idx="2">
                  <c:v>8.1843955184866621E-3</c:v>
                </c:pt>
                <c:pt idx="3">
                  <c:v>8.5299677558247078E-3</c:v>
                </c:pt>
                <c:pt idx="4">
                  <c:v>9.5818525224206572E-3</c:v>
                </c:pt>
                <c:pt idx="5">
                  <c:v>9.6197221962258245E-3</c:v>
                </c:pt>
                <c:pt idx="6">
                  <c:v>6.9464703136827288E-3</c:v>
                </c:pt>
                <c:pt idx="7">
                  <c:v>9.2309582861008783E-3</c:v>
                </c:pt>
                <c:pt idx="8">
                  <c:v>9.5685396444882727E-3</c:v>
                </c:pt>
                <c:pt idx="9">
                  <c:v>9.2356824611428794E-3</c:v>
                </c:pt>
                <c:pt idx="10">
                  <c:v>1.090817690287957E-2</c:v>
                </c:pt>
                <c:pt idx="11">
                  <c:v>8.6034951948372618E-3</c:v>
                </c:pt>
                <c:pt idx="12">
                  <c:v>1.2578282605613297E-2</c:v>
                </c:pt>
                <c:pt idx="13">
                  <c:v>1.0337227268174385E-2</c:v>
                </c:pt>
                <c:pt idx="14">
                  <c:v>9.8538984849626844E-3</c:v>
                </c:pt>
                <c:pt idx="15">
                  <c:v>1.0563677507595787E-2</c:v>
                </c:pt>
                <c:pt idx="16">
                  <c:v>9.4886899836239495E-3</c:v>
                </c:pt>
                <c:pt idx="17">
                  <c:v>9.1380152660620589E-3</c:v>
                </c:pt>
                <c:pt idx="18">
                  <c:v>8.9746995992470869E-3</c:v>
                </c:pt>
                <c:pt idx="19">
                  <c:v>1.0659371304574535E-2</c:v>
                </c:pt>
                <c:pt idx="20">
                  <c:v>1.0330806288542086E-2</c:v>
                </c:pt>
                <c:pt idx="21">
                  <c:v>9.0610728974241002E-3</c:v>
                </c:pt>
                <c:pt idx="22">
                  <c:v>1.1013843266312814E-2</c:v>
                </c:pt>
                <c:pt idx="23">
                  <c:v>9.3348731367973309E-3</c:v>
                </c:pt>
                <c:pt idx="24">
                  <c:v>1.3256527039425474E-2</c:v>
                </c:pt>
                <c:pt idx="25">
                  <c:v>1.0198488039325097E-2</c:v>
                </c:pt>
                <c:pt idx="26">
                  <c:v>1.2071918967509025E-2</c:v>
                </c:pt>
                <c:pt idx="27">
                  <c:v>1.4215494970863602E-2</c:v>
                </c:pt>
                <c:pt idx="28">
                  <c:v>1.296715034508269E-2</c:v>
                </c:pt>
                <c:pt idx="29">
                  <c:v>1.3925466912952317E-2</c:v>
                </c:pt>
                <c:pt idx="30">
                  <c:v>1.412385857613364E-2</c:v>
                </c:pt>
                <c:pt idx="31">
                  <c:v>1.2981632557073785E-2</c:v>
                </c:pt>
                <c:pt idx="32">
                  <c:v>1.3724689948922056E-2</c:v>
                </c:pt>
                <c:pt idx="33">
                  <c:v>9.5061113924875765E-3</c:v>
                </c:pt>
                <c:pt idx="34">
                  <c:v>1.2309080017419573E-2</c:v>
                </c:pt>
                <c:pt idx="35">
                  <c:v>1.4655010814825974E-2</c:v>
                </c:pt>
                <c:pt idx="36">
                  <c:v>1.2079646628855743E-2</c:v>
                </c:pt>
                <c:pt idx="37">
                  <c:v>1.3700908234675319E-2</c:v>
                </c:pt>
                <c:pt idx="38">
                  <c:v>1.1289343985313376E-2</c:v>
                </c:pt>
                <c:pt idx="39">
                  <c:v>1.1250486935686492E-2</c:v>
                </c:pt>
                <c:pt idx="40">
                  <c:v>1.1640874066955822E-2</c:v>
                </c:pt>
                <c:pt idx="41">
                  <c:v>1.4167488269411979E-2</c:v>
                </c:pt>
                <c:pt idx="42">
                  <c:v>1.3809022171511949E-2</c:v>
                </c:pt>
                <c:pt idx="43">
                  <c:v>1.2639224448599847E-2</c:v>
                </c:pt>
                <c:pt idx="44">
                  <c:v>1.5181585099993894E-2</c:v>
                </c:pt>
                <c:pt idx="45">
                  <c:v>1.5272277920596147E-2</c:v>
                </c:pt>
                <c:pt idx="46">
                  <c:v>1.4689976756989733E-2</c:v>
                </c:pt>
                <c:pt idx="47">
                  <c:v>1.3102426685372799E-2</c:v>
                </c:pt>
                <c:pt idx="48">
                  <c:v>1.3482156265607491E-2</c:v>
                </c:pt>
                <c:pt idx="49">
                  <c:v>1.3431500159777225E-2</c:v>
                </c:pt>
                <c:pt idx="50">
                  <c:v>1.6334458123124417E-2</c:v>
                </c:pt>
                <c:pt idx="51">
                  <c:v>1.8266984272650451E-2</c:v>
                </c:pt>
                <c:pt idx="52">
                  <c:v>1.7884574681216334E-2</c:v>
                </c:pt>
                <c:pt idx="53">
                  <c:v>1.6612282439664439E-2</c:v>
                </c:pt>
                <c:pt idx="54">
                  <c:v>1.7369576349588252E-2</c:v>
                </c:pt>
                <c:pt idx="55">
                  <c:v>1.7272197978244485E-2</c:v>
                </c:pt>
                <c:pt idx="56">
                  <c:v>1.6720495129817516E-2</c:v>
                </c:pt>
                <c:pt idx="57">
                  <c:v>1.3667731405021031E-2</c:v>
                </c:pt>
                <c:pt idx="58">
                  <c:v>1.2744593062503114E-2</c:v>
                </c:pt>
                <c:pt idx="59">
                  <c:v>1.4326640071545844E-2</c:v>
                </c:pt>
                <c:pt idx="60">
                  <c:v>1.5752283534976378E-2</c:v>
                </c:pt>
              </c:numCache>
            </c:numRef>
          </c:val>
          <c:smooth val="0"/>
          <c:extLst>
            <c:ext xmlns:c16="http://schemas.microsoft.com/office/drawing/2014/chart" uri="{C3380CC4-5D6E-409C-BE32-E72D297353CC}">
              <c16:uniqueId val="{00000068-1707-44C9-8968-98A8ED4FACF1}"/>
            </c:ext>
          </c:extLst>
        </c:ser>
        <c:ser>
          <c:idx val="105"/>
          <c:order val="105"/>
          <c:spPr>
            <a:ln w="28575" cap="rnd">
              <a:solidFill>
                <a:schemeClr val="accent4">
                  <a:lumMod val="50000"/>
                  <a:lumOff val="50000"/>
                </a:schemeClr>
              </a:solidFill>
              <a:round/>
            </a:ln>
            <a:effectLst/>
          </c:spPr>
          <c:marker>
            <c:symbol val="none"/>
          </c:marker>
          <c:val>
            <c:numRef>
              <c:f>simulations!$DD$14:$DD$74</c:f>
              <c:numCache>
                <c:formatCode>General</c:formatCode>
                <c:ptCount val="61"/>
                <c:pt idx="0">
                  <c:v>5.8729534028240469E-3</c:v>
                </c:pt>
                <c:pt idx="1">
                  <c:v>6.6654271375263634E-3</c:v>
                </c:pt>
                <c:pt idx="2">
                  <c:v>9.026122171952769E-3</c:v>
                </c:pt>
                <c:pt idx="3">
                  <c:v>8.7716611563888897E-3</c:v>
                </c:pt>
                <c:pt idx="4">
                  <c:v>9.0321184119201182E-3</c:v>
                </c:pt>
                <c:pt idx="5">
                  <c:v>1.1690995836241187E-2</c:v>
                </c:pt>
                <c:pt idx="6">
                  <c:v>8.5756005562358257E-3</c:v>
                </c:pt>
                <c:pt idx="7">
                  <c:v>8.7514240849395561E-3</c:v>
                </c:pt>
                <c:pt idx="8">
                  <c:v>9.2248879741310876E-3</c:v>
                </c:pt>
                <c:pt idx="9">
                  <c:v>9.433338247049429E-3</c:v>
                </c:pt>
                <c:pt idx="10">
                  <c:v>1.0510439174047882E-2</c:v>
                </c:pt>
                <c:pt idx="11">
                  <c:v>8.3524854401486222E-3</c:v>
                </c:pt>
                <c:pt idx="12">
                  <c:v>1.0294633637801909E-2</c:v>
                </c:pt>
                <c:pt idx="13">
                  <c:v>8.3583348040788853E-3</c:v>
                </c:pt>
                <c:pt idx="14">
                  <c:v>1.0386536686488321E-2</c:v>
                </c:pt>
                <c:pt idx="15">
                  <c:v>1.0942748219707952E-2</c:v>
                </c:pt>
                <c:pt idx="16">
                  <c:v>9.2281128638178368E-3</c:v>
                </c:pt>
                <c:pt idx="17">
                  <c:v>8.1986334693960276E-3</c:v>
                </c:pt>
                <c:pt idx="18">
                  <c:v>8.9881799400397654E-3</c:v>
                </c:pt>
                <c:pt idx="19">
                  <c:v>1.1145432322196818E-2</c:v>
                </c:pt>
                <c:pt idx="20">
                  <c:v>8.7496644873632564E-3</c:v>
                </c:pt>
                <c:pt idx="21">
                  <c:v>9.7402901704154062E-3</c:v>
                </c:pt>
                <c:pt idx="22">
                  <c:v>1.0273986059538609E-2</c:v>
                </c:pt>
                <c:pt idx="23">
                  <c:v>1.032964674622828E-2</c:v>
                </c:pt>
                <c:pt idx="24">
                  <c:v>1.2787320602365638E-2</c:v>
                </c:pt>
                <c:pt idx="25">
                  <c:v>1.1936043408593451E-2</c:v>
                </c:pt>
                <c:pt idx="26">
                  <c:v>1.2926871731591334E-2</c:v>
                </c:pt>
                <c:pt idx="27">
                  <c:v>1.2116890082912743E-2</c:v>
                </c:pt>
                <c:pt idx="28">
                  <c:v>1.2738183598323547E-2</c:v>
                </c:pt>
                <c:pt idx="29">
                  <c:v>1.4290429438710268E-2</c:v>
                </c:pt>
                <c:pt idx="30">
                  <c:v>1.199199108722563E-2</c:v>
                </c:pt>
                <c:pt idx="31">
                  <c:v>1.3463445443262133E-2</c:v>
                </c:pt>
                <c:pt idx="32">
                  <c:v>1.2920194369422313E-2</c:v>
                </c:pt>
                <c:pt idx="33">
                  <c:v>1.037953763998721E-2</c:v>
                </c:pt>
                <c:pt idx="34">
                  <c:v>1.1376823958335879E-2</c:v>
                </c:pt>
                <c:pt idx="35">
                  <c:v>1.306573390635188E-2</c:v>
                </c:pt>
                <c:pt idx="36">
                  <c:v>1.4799935141884584E-2</c:v>
                </c:pt>
                <c:pt idx="37">
                  <c:v>1.4672136785610686E-2</c:v>
                </c:pt>
                <c:pt idx="38">
                  <c:v>1.1267438399505284E-2</c:v>
                </c:pt>
                <c:pt idx="39">
                  <c:v>1.1368550249766799E-2</c:v>
                </c:pt>
                <c:pt idx="40">
                  <c:v>1.1667098852548458E-2</c:v>
                </c:pt>
                <c:pt idx="41">
                  <c:v>1.4954976922127758E-2</c:v>
                </c:pt>
                <c:pt idx="42">
                  <c:v>1.3186798396835781E-2</c:v>
                </c:pt>
                <c:pt idx="43">
                  <c:v>1.4999120045227519E-2</c:v>
                </c:pt>
                <c:pt idx="44">
                  <c:v>1.5579021212981733E-2</c:v>
                </c:pt>
                <c:pt idx="45">
                  <c:v>1.4336859334902797E-2</c:v>
                </c:pt>
                <c:pt idx="46">
                  <c:v>1.3956104452915077E-2</c:v>
                </c:pt>
                <c:pt idx="47">
                  <c:v>1.5544774132119519E-2</c:v>
                </c:pt>
                <c:pt idx="48">
                  <c:v>1.1306013442521256E-2</c:v>
                </c:pt>
                <c:pt idx="49">
                  <c:v>1.2680045098158423E-2</c:v>
                </c:pt>
                <c:pt idx="50">
                  <c:v>1.5663242503585181E-2</c:v>
                </c:pt>
                <c:pt idx="51">
                  <c:v>1.73734928536264E-2</c:v>
                </c:pt>
                <c:pt idx="52">
                  <c:v>1.9310767651077053E-2</c:v>
                </c:pt>
                <c:pt idx="53">
                  <c:v>1.6278042108844072E-2</c:v>
                </c:pt>
                <c:pt idx="54">
                  <c:v>1.9772082604840455E-2</c:v>
                </c:pt>
                <c:pt idx="55">
                  <c:v>1.7674847706411843E-2</c:v>
                </c:pt>
                <c:pt idx="56">
                  <c:v>1.4175801550399904E-2</c:v>
                </c:pt>
                <c:pt idx="57">
                  <c:v>1.2943198211978292E-2</c:v>
                </c:pt>
                <c:pt idx="58">
                  <c:v>1.3375094334412672E-2</c:v>
                </c:pt>
                <c:pt idx="59">
                  <c:v>1.4557533687512544E-2</c:v>
                </c:pt>
                <c:pt idx="60">
                  <c:v>1.572038472978643E-2</c:v>
                </c:pt>
              </c:numCache>
            </c:numRef>
          </c:val>
          <c:smooth val="0"/>
          <c:extLst>
            <c:ext xmlns:c16="http://schemas.microsoft.com/office/drawing/2014/chart" uri="{C3380CC4-5D6E-409C-BE32-E72D297353CC}">
              <c16:uniqueId val="{00000069-1707-44C9-8968-98A8ED4FACF1}"/>
            </c:ext>
          </c:extLst>
        </c:ser>
        <c:ser>
          <c:idx val="106"/>
          <c:order val="106"/>
          <c:spPr>
            <a:ln w="28575" cap="rnd">
              <a:solidFill>
                <a:schemeClr val="accent5">
                  <a:lumMod val="50000"/>
                  <a:lumOff val="50000"/>
                </a:schemeClr>
              </a:solidFill>
              <a:round/>
            </a:ln>
            <a:effectLst/>
          </c:spPr>
          <c:marker>
            <c:symbol val="none"/>
          </c:marker>
          <c:val>
            <c:numRef>
              <c:f>simulations!$DE$14:$DE$74</c:f>
              <c:numCache>
                <c:formatCode>General</c:formatCode>
                <c:ptCount val="61"/>
                <c:pt idx="0">
                  <c:v>5.8729534028240469E-3</c:v>
                </c:pt>
                <c:pt idx="1">
                  <c:v>7.5070069837921694E-3</c:v>
                </c:pt>
                <c:pt idx="2">
                  <c:v>7.6328158981231655E-3</c:v>
                </c:pt>
                <c:pt idx="3">
                  <c:v>9.0000066638992911E-3</c:v>
                </c:pt>
                <c:pt idx="4">
                  <c:v>6.2600961674657962E-3</c:v>
                </c:pt>
                <c:pt idx="5">
                  <c:v>8.708098384878335E-3</c:v>
                </c:pt>
                <c:pt idx="6">
                  <c:v>9.3339796011073766E-3</c:v>
                </c:pt>
                <c:pt idx="7">
                  <c:v>8.7636649918714556E-3</c:v>
                </c:pt>
                <c:pt idx="8">
                  <c:v>7.4435397585892391E-3</c:v>
                </c:pt>
                <c:pt idx="9">
                  <c:v>8.1122456153724046E-3</c:v>
                </c:pt>
                <c:pt idx="10">
                  <c:v>9.428739663570284E-3</c:v>
                </c:pt>
                <c:pt idx="11">
                  <c:v>1.0725185430354183E-2</c:v>
                </c:pt>
                <c:pt idx="12">
                  <c:v>1.0628496572909004E-2</c:v>
                </c:pt>
                <c:pt idx="13">
                  <c:v>9.7146035024430911E-3</c:v>
                </c:pt>
                <c:pt idx="14">
                  <c:v>1.1815641053255688E-2</c:v>
                </c:pt>
                <c:pt idx="15">
                  <c:v>1.0295972693816657E-2</c:v>
                </c:pt>
                <c:pt idx="16">
                  <c:v>1.0850524996403947E-2</c:v>
                </c:pt>
                <c:pt idx="17">
                  <c:v>7.4067732094488031E-3</c:v>
                </c:pt>
                <c:pt idx="18">
                  <c:v>8.1326586795137847E-3</c:v>
                </c:pt>
                <c:pt idx="19">
                  <c:v>8.0676764752788607E-3</c:v>
                </c:pt>
                <c:pt idx="20">
                  <c:v>9.1944556658969598E-3</c:v>
                </c:pt>
                <c:pt idx="21">
                  <c:v>1.0045494718127306E-2</c:v>
                </c:pt>
                <c:pt idx="22">
                  <c:v>1.1138422551227233E-2</c:v>
                </c:pt>
                <c:pt idx="23">
                  <c:v>1.0844460072441612E-2</c:v>
                </c:pt>
                <c:pt idx="24">
                  <c:v>8.6099775007762915E-3</c:v>
                </c:pt>
                <c:pt idx="25">
                  <c:v>1.2285919376197807E-2</c:v>
                </c:pt>
                <c:pt idx="26">
                  <c:v>1.3967019127906006E-2</c:v>
                </c:pt>
                <c:pt idx="27">
                  <c:v>1.2900248947357492E-2</c:v>
                </c:pt>
                <c:pt idx="28">
                  <c:v>1.4686764565358288E-2</c:v>
                </c:pt>
                <c:pt idx="29">
                  <c:v>1.3315775719532292E-2</c:v>
                </c:pt>
                <c:pt idx="30">
                  <c:v>1.4284004261067511E-2</c:v>
                </c:pt>
                <c:pt idx="31">
                  <c:v>1.1274942140780533E-2</c:v>
                </c:pt>
                <c:pt idx="32">
                  <c:v>1.4573123507563629E-2</c:v>
                </c:pt>
                <c:pt idx="33">
                  <c:v>1.2063094703508951E-2</c:v>
                </c:pt>
                <c:pt idx="34">
                  <c:v>1.3833128887691582E-2</c:v>
                </c:pt>
                <c:pt idx="35">
                  <c:v>1.0716313116616352E-2</c:v>
                </c:pt>
                <c:pt idx="36">
                  <c:v>1.3642018542692745E-2</c:v>
                </c:pt>
                <c:pt idx="37">
                  <c:v>1.1790723160906697E-2</c:v>
                </c:pt>
                <c:pt idx="38">
                  <c:v>1.6027964530655497E-2</c:v>
                </c:pt>
                <c:pt idx="39">
                  <c:v>1.0813562858372802E-2</c:v>
                </c:pt>
                <c:pt idx="40">
                  <c:v>1.2488916335838828E-2</c:v>
                </c:pt>
                <c:pt idx="41">
                  <c:v>1.1953379171644582E-2</c:v>
                </c:pt>
                <c:pt idx="42">
                  <c:v>1.2891060157057928E-2</c:v>
                </c:pt>
                <c:pt idx="43">
                  <c:v>1.4585324925714342E-2</c:v>
                </c:pt>
                <c:pt idx="44">
                  <c:v>1.5819743922916241E-2</c:v>
                </c:pt>
                <c:pt idx="45">
                  <c:v>1.2662785784906871E-2</c:v>
                </c:pt>
                <c:pt idx="46">
                  <c:v>1.2460692798671492E-2</c:v>
                </c:pt>
                <c:pt idx="47">
                  <c:v>1.3541193582809079E-2</c:v>
                </c:pt>
                <c:pt idx="48">
                  <c:v>1.4659732299066617E-2</c:v>
                </c:pt>
                <c:pt idx="49">
                  <c:v>1.4925990856422608E-2</c:v>
                </c:pt>
                <c:pt idx="50">
                  <c:v>1.7519958278001478E-2</c:v>
                </c:pt>
                <c:pt idx="51">
                  <c:v>1.5220738835064132E-2</c:v>
                </c:pt>
                <c:pt idx="52">
                  <c:v>1.8144767611803517E-2</c:v>
                </c:pt>
                <c:pt idx="53">
                  <c:v>1.5522456295186494E-2</c:v>
                </c:pt>
                <c:pt idx="54">
                  <c:v>1.4546314657642339E-2</c:v>
                </c:pt>
                <c:pt idx="55">
                  <c:v>1.7011029739336665E-2</c:v>
                </c:pt>
                <c:pt idx="56">
                  <c:v>1.410618533004665E-2</c:v>
                </c:pt>
                <c:pt idx="57">
                  <c:v>1.3837488201348582E-2</c:v>
                </c:pt>
                <c:pt idx="58">
                  <c:v>1.2290052826476631E-2</c:v>
                </c:pt>
                <c:pt idx="59">
                  <c:v>1.2488843049441202E-2</c:v>
                </c:pt>
                <c:pt idx="60">
                  <c:v>1.5451581715316222E-2</c:v>
                </c:pt>
              </c:numCache>
            </c:numRef>
          </c:val>
          <c:smooth val="0"/>
          <c:extLst>
            <c:ext xmlns:c16="http://schemas.microsoft.com/office/drawing/2014/chart" uri="{C3380CC4-5D6E-409C-BE32-E72D297353CC}">
              <c16:uniqueId val="{0000006A-1707-44C9-8968-98A8ED4FACF1}"/>
            </c:ext>
          </c:extLst>
        </c:ser>
        <c:ser>
          <c:idx val="107"/>
          <c:order val="107"/>
          <c:spPr>
            <a:ln w="28575" cap="rnd">
              <a:solidFill>
                <a:schemeClr val="accent6">
                  <a:lumMod val="50000"/>
                  <a:lumOff val="50000"/>
                </a:schemeClr>
              </a:solidFill>
              <a:round/>
            </a:ln>
            <a:effectLst/>
          </c:spPr>
          <c:marker>
            <c:symbol val="none"/>
          </c:marker>
          <c:val>
            <c:numRef>
              <c:f>simulations!$DF$14:$DF$74</c:f>
              <c:numCache>
                <c:formatCode>General</c:formatCode>
                <c:ptCount val="61"/>
                <c:pt idx="0">
                  <c:v>5.8729534028240469E-3</c:v>
                </c:pt>
                <c:pt idx="1">
                  <c:v>7.9425736070624659E-3</c:v>
                </c:pt>
                <c:pt idx="2">
                  <c:v>9.3153726936411399E-3</c:v>
                </c:pt>
                <c:pt idx="3">
                  <c:v>7.3984801074831776E-3</c:v>
                </c:pt>
                <c:pt idx="4">
                  <c:v>8.9050973565537178E-3</c:v>
                </c:pt>
                <c:pt idx="5">
                  <c:v>1.000045300379201E-2</c:v>
                </c:pt>
                <c:pt idx="6">
                  <c:v>9.4604860186033903E-3</c:v>
                </c:pt>
                <c:pt idx="7">
                  <c:v>8.3185504125588231E-3</c:v>
                </c:pt>
                <c:pt idx="8">
                  <c:v>9.0888637828290646E-3</c:v>
                </c:pt>
                <c:pt idx="9">
                  <c:v>8.7105570617038493E-3</c:v>
                </c:pt>
                <c:pt idx="10">
                  <c:v>9.2841573219223147E-3</c:v>
                </c:pt>
                <c:pt idx="11">
                  <c:v>8.3763889068233701E-3</c:v>
                </c:pt>
                <c:pt idx="12">
                  <c:v>1.0803768896205821E-2</c:v>
                </c:pt>
                <c:pt idx="13">
                  <c:v>9.8504936538853938E-3</c:v>
                </c:pt>
                <c:pt idx="14">
                  <c:v>1.1153134361387521E-2</c:v>
                </c:pt>
                <c:pt idx="15">
                  <c:v>1.119141460098512E-2</c:v>
                </c:pt>
                <c:pt idx="16">
                  <c:v>1.1623636081433499E-2</c:v>
                </c:pt>
                <c:pt idx="17">
                  <c:v>8.9724034743039784E-3</c:v>
                </c:pt>
                <c:pt idx="18">
                  <c:v>9.2906241437413495E-3</c:v>
                </c:pt>
                <c:pt idx="19">
                  <c:v>9.6938189560894384E-3</c:v>
                </c:pt>
                <c:pt idx="20">
                  <c:v>8.4776153212763536E-3</c:v>
                </c:pt>
                <c:pt idx="21">
                  <c:v>8.2881324420896983E-3</c:v>
                </c:pt>
                <c:pt idx="22">
                  <c:v>1.183220535066391E-2</c:v>
                </c:pt>
                <c:pt idx="23">
                  <c:v>1.1355000385550373E-2</c:v>
                </c:pt>
                <c:pt idx="24">
                  <c:v>1.0231755582430844E-2</c:v>
                </c:pt>
                <c:pt idx="25">
                  <c:v>9.5050720119033913E-3</c:v>
                </c:pt>
                <c:pt idx="26">
                  <c:v>1.1183665264439275E-2</c:v>
                </c:pt>
                <c:pt idx="27">
                  <c:v>1.358716250032254E-2</c:v>
                </c:pt>
                <c:pt idx="28">
                  <c:v>1.4416170302085392E-2</c:v>
                </c:pt>
                <c:pt idx="29">
                  <c:v>1.4301463966368064E-2</c:v>
                </c:pt>
                <c:pt idx="30">
                  <c:v>1.3473485491434468E-2</c:v>
                </c:pt>
                <c:pt idx="31">
                  <c:v>1.1924772438741947E-2</c:v>
                </c:pt>
                <c:pt idx="32">
                  <c:v>1.2801016683432356E-2</c:v>
                </c:pt>
                <c:pt idx="33">
                  <c:v>9.2342999845077232E-3</c:v>
                </c:pt>
                <c:pt idx="34">
                  <c:v>1.0519497955868512E-2</c:v>
                </c:pt>
                <c:pt idx="35">
                  <c:v>1.3347768744945421E-2</c:v>
                </c:pt>
                <c:pt idx="36">
                  <c:v>1.4141305717287819E-2</c:v>
                </c:pt>
                <c:pt idx="37">
                  <c:v>1.2949979630316379E-2</c:v>
                </c:pt>
                <c:pt idx="38">
                  <c:v>1.1337322475532053E-2</c:v>
                </c:pt>
                <c:pt idx="39">
                  <c:v>1.1163528756902857E-2</c:v>
                </c:pt>
                <c:pt idx="40">
                  <c:v>1.3433276797263615E-2</c:v>
                </c:pt>
                <c:pt idx="41">
                  <c:v>1.2285689245540245E-2</c:v>
                </c:pt>
                <c:pt idx="42">
                  <c:v>1.2616826165961673E-2</c:v>
                </c:pt>
                <c:pt idx="43">
                  <c:v>1.4112955781390484E-2</c:v>
                </c:pt>
                <c:pt idx="44">
                  <c:v>1.5543097352765581E-2</c:v>
                </c:pt>
                <c:pt idx="45">
                  <c:v>1.5682159226483493E-2</c:v>
                </c:pt>
                <c:pt idx="46">
                  <c:v>1.4935772010927606E-2</c:v>
                </c:pt>
                <c:pt idx="47">
                  <c:v>1.2421119285167884E-2</c:v>
                </c:pt>
                <c:pt idx="48">
                  <c:v>1.4091818019277762E-2</c:v>
                </c:pt>
                <c:pt idx="49">
                  <c:v>1.2666816469497504E-2</c:v>
                </c:pt>
                <c:pt idx="50">
                  <c:v>1.6820593724506179E-2</c:v>
                </c:pt>
                <c:pt idx="51">
                  <c:v>1.9501214400184368E-2</c:v>
                </c:pt>
                <c:pt idx="52">
                  <c:v>1.6988577880196004E-2</c:v>
                </c:pt>
                <c:pt idx="53">
                  <c:v>1.7496240769374925E-2</c:v>
                </c:pt>
                <c:pt idx="54">
                  <c:v>1.6173342438233596E-2</c:v>
                </c:pt>
                <c:pt idx="55">
                  <c:v>1.6677733780694964E-2</c:v>
                </c:pt>
                <c:pt idx="56">
                  <c:v>1.3498997435853696E-2</c:v>
                </c:pt>
                <c:pt idx="57">
                  <c:v>1.503020878146864E-2</c:v>
                </c:pt>
                <c:pt idx="58">
                  <c:v>1.2933314224156849E-2</c:v>
                </c:pt>
                <c:pt idx="59">
                  <c:v>1.2478611422624032E-2</c:v>
                </c:pt>
                <c:pt idx="60">
                  <c:v>1.4104886656725204E-2</c:v>
                </c:pt>
              </c:numCache>
            </c:numRef>
          </c:val>
          <c:smooth val="0"/>
          <c:extLst>
            <c:ext xmlns:c16="http://schemas.microsoft.com/office/drawing/2014/chart" uri="{C3380CC4-5D6E-409C-BE32-E72D297353CC}">
              <c16:uniqueId val="{0000006B-1707-44C9-8968-98A8ED4FACF1}"/>
            </c:ext>
          </c:extLst>
        </c:ser>
        <c:ser>
          <c:idx val="108"/>
          <c:order val="108"/>
          <c:spPr>
            <a:ln w="28575" cap="rnd">
              <a:solidFill>
                <a:schemeClr val="accent1"/>
              </a:solidFill>
              <a:round/>
            </a:ln>
            <a:effectLst/>
          </c:spPr>
          <c:marker>
            <c:symbol val="none"/>
          </c:marker>
          <c:val>
            <c:numRef>
              <c:f>simulations!$DG$14:$DG$74</c:f>
              <c:numCache>
                <c:formatCode>General</c:formatCode>
                <c:ptCount val="61"/>
                <c:pt idx="0">
                  <c:v>5.8729534028240469E-3</c:v>
                </c:pt>
                <c:pt idx="1">
                  <c:v>7.6418030882300274E-3</c:v>
                </c:pt>
                <c:pt idx="2">
                  <c:v>8.0352166124062572E-3</c:v>
                </c:pt>
                <c:pt idx="3">
                  <c:v>7.1678687845473342E-3</c:v>
                </c:pt>
                <c:pt idx="4">
                  <c:v>8.4107828331105566E-3</c:v>
                </c:pt>
                <c:pt idx="5">
                  <c:v>1.0562953838513744E-2</c:v>
                </c:pt>
                <c:pt idx="6">
                  <c:v>7.4123874625082803E-3</c:v>
                </c:pt>
                <c:pt idx="7">
                  <c:v>8.2228029824596392E-3</c:v>
                </c:pt>
                <c:pt idx="8">
                  <c:v>1.0708180341386665E-2</c:v>
                </c:pt>
                <c:pt idx="9">
                  <c:v>9.6953132063401851E-3</c:v>
                </c:pt>
                <c:pt idx="10">
                  <c:v>8.848611682660875E-3</c:v>
                </c:pt>
                <c:pt idx="11">
                  <c:v>9.0847637206287208E-3</c:v>
                </c:pt>
                <c:pt idx="12">
                  <c:v>1.1649615090954734E-2</c:v>
                </c:pt>
                <c:pt idx="13">
                  <c:v>1.1613151251052559E-2</c:v>
                </c:pt>
                <c:pt idx="14">
                  <c:v>1.1285520320746966E-2</c:v>
                </c:pt>
                <c:pt idx="15">
                  <c:v>1.128869723723548E-2</c:v>
                </c:pt>
                <c:pt idx="16">
                  <c:v>1.0902967685623766E-2</c:v>
                </c:pt>
                <c:pt idx="17">
                  <c:v>9.1924898261815154E-3</c:v>
                </c:pt>
                <c:pt idx="18">
                  <c:v>9.4089318981204813E-3</c:v>
                </c:pt>
                <c:pt idx="19">
                  <c:v>7.8263580943950598E-3</c:v>
                </c:pt>
                <c:pt idx="20">
                  <c:v>8.4878561689623391E-3</c:v>
                </c:pt>
                <c:pt idx="21">
                  <c:v>9.9315009717445384E-3</c:v>
                </c:pt>
                <c:pt idx="22">
                  <c:v>1.1607637127104709E-2</c:v>
                </c:pt>
                <c:pt idx="23">
                  <c:v>9.6232492569611004E-3</c:v>
                </c:pt>
                <c:pt idx="24">
                  <c:v>1.1355564549943666E-2</c:v>
                </c:pt>
                <c:pt idx="25">
                  <c:v>1.1023320477162105E-2</c:v>
                </c:pt>
                <c:pt idx="26">
                  <c:v>1.5143962439670155E-2</c:v>
                </c:pt>
                <c:pt idx="27">
                  <c:v>1.103684837376894E-2</c:v>
                </c:pt>
                <c:pt idx="28">
                  <c:v>1.3357628679864958E-2</c:v>
                </c:pt>
                <c:pt idx="29">
                  <c:v>1.4927170115609565E-2</c:v>
                </c:pt>
                <c:pt idx="30">
                  <c:v>1.2618687500194651E-2</c:v>
                </c:pt>
                <c:pt idx="31">
                  <c:v>1.6041435021781569E-2</c:v>
                </c:pt>
                <c:pt idx="32">
                  <c:v>1.4506958644132043E-2</c:v>
                </c:pt>
                <c:pt idx="33">
                  <c:v>9.9425702540593235E-3</c:v>
                </c:pt>
                <c:pt idx="34">
                  <c:v>1.2622607699084087E-2</c:v>
                </c:pt>
                <c:pt idx="35">
                  <c:v>1.256008085020717E-2</c:v>
                </c:pt>
                <c:pt idx="36">
                  <c:v>1.5155422830957936E-2</c:v>
                </c:pt>
                <c:pt idx="37">
                  <c:v>1.2823335209717011E-2</c:v>
                </c:pt>
                <c:pt idx="38">
                  <c:v>1.3060873702406659E-2</c:v>
                </c:pt>
                <c:pt idx="39">
                  <c:v>1.2014598427883027E-2</c:v>
                </c:pt>
                <c:pt idx="40">
                  <c:v>1.2121938278111167E-2</c:v>
                </c:pt>
                <c:pt idx="41">
                  <c:v>1.5022367657482594E-2</c:v>
                </c:pt>
                <c:pt idx="42">
                  <c:v>1.2728132545219484E-2</c:v>
                </c:pt>
                <c:pt idx="43">
                  <c:v>1.2180253779035302E-2</c:v>
                </c:pt>
                <c:pt idx="44">
                  <c:v>1.6314180817818678E-2</c:v>
                </c:pt>
                <c:pt idx="45">
                  <c:v>1.2430761175397792E-2</c:v>
                </c:pt>
                <c:pt idx="46">
                  <c:v>1.5421711104467191E-2</c:v>
                </c:pt>
                <c:pt idx="47">
                  <c:v>1.4790327216839799E-2</c:v>
                </c:pt>
                <c:pt idx="48">
                  <c:v>1.4690673840855156E-2</c:v>
                </c:pt>
                <c:pt idx="49">
                  <c:v>1.3699616996608452E-2</c:v>
                </c:pt>
                <c:pt idx="50">
                  <c:v>1.5643160251260224E-2</c:v>
                </c:pt>
                <c:pt idx="51">
                  <c:v>1.592210582003557E-2</c:v>
                </c:pt>
                <c:pt idx="52">
                  <c:v>1.8079950947342913E-2</c:v>
                </c:pt>
                <c:pt idx="53">
                  <c:v>1.4341817456004147E-2</c:v>
                </c:pt>
                <c:pt idx="54">
                  <c:v>1.5158124649562453E-2</c:v>
                </c:pt>
                <c:pt idx="55">
                  <c:v>1.6212643850154963E-2</c:v>
                </c:pt>
                <c:pt idx="56">
                  <c:v>1.2073814070027906E-2</c:v>
                </c:pt>
                <c:pt idx="57">
                  <c:v>1.4424409476313628E-2</c:v>
                </c:pt>
                <c:pt idx="58">
                  <c:v>1.2809083446211898E-2</c:v>
                </c:pt>
                <c:pt idx="59">
                  <c:v>1.5502198708030273E-2</c:v>
                </c:pt>
                <c:pt idx="60">
                  <c:v>1.4403880470261659E-2</c:v>
                </c:pt>
              </c:numCache>
            </c:numRef>
          </c:val>
          <c:smooth val="0"/>
          <c:extLst>
            <c:ext xmlns:c16="http://schemas.microsoft.com/office/drawing/2014/chart" uri="{C3380CC4-5D6E-409C-BE32-E72D297353CC}">
              <c16:uniqueId val="{0000006C-1707-44C9-8968-98A8ED4FACF1}"/>
            </c:ext>
          </c:extLst>
        </c:ser>
        <c:ser>
          <c:idx val="109"/>
          <c:order val="109"/>
          <c:spPr>
            <a:ln w="28575" cap="rnd">
              <a:solidFill>
                <a:schemeClr val="accent2"/>
              </a:solidFill>
              <a:round/>
            </a:ln>
            <a:effectLst/>
          </c:spPr>
          <c:marker>
            <c:symbol val="none"/>
          </c:marker>
          <c:val>
            <c:numRef>
              <c:f>simulations!$DH$14:$DH$74</c:f>
              <c:numCache>
                <c:formatCode>General</c:formatCode>
                <c:ptCount val="61"/>
                <c:pt idx="0">
                  <c:v>5.8729534028240469E-3</c:v>
                </c:pt>
                <c:pt idx="1">
                  <c:v>5.7065395858815152E-3</c:v>
                </c:pt>
                <c:pt idx="2">
                  <c:v>8.5324784171422648E-3</c:v>
                </c:pt>
                <c:pt idx="3">
                  <c:v>8.60362526272908E-3</c:v>
                </c:pt>
                <c:pt idx="4">
                  <c:v>9.3872377712039181E-3</c:v>
                </c:pt>
                <c:pt idx="5">
                  <c:v>1.0516017052729785E-2</c:v>
                </c:pt>
                <c:pt idx="6">
                  <c:v>7.2958487854142716E-3</c:v>
                </c:pt>
                <c:pt idx="7">
                  <c:v>6.7169825549879096E-3</c:v>
                </c:pt>
                <c:pt idx="8">
                  <c:v>8.7865656457561045E-3</c:v>
                </c:pt>
                <c:pt idx="9">
                  <c:v>1.0259766981872013E-2</c:v>
                </c:pt>
                <c:pt idx="10">
                  <c:v>9.0515144535367031E-3</c:v>
                </c:pt>
                <c:pt idx="11">
                  <c:v>1.1166516878405759E-2</c:v>
                </c:pt>
                <c:pt idx="12">
                  <c:v>1.028075789768898E-2</c:v>
                </c:pt>
                <c:pt idx="13">
                  <c:v>1.0768169402192232E-2</c:v>
                </c:pt>
                <c:pt idx="14">
                  <c:v>1.1555812243535151E-2</c:v>
                </c:pt>
                <c:pt idx="15">
                  <c:v>1.0061154541678431E-2</c:v>
                </c:pt>
                <c:pt idx="16">
                  <c:v>9.6910951072252758E-3</c:v>
                </c:pt>
                <c:pt idx="17">
                  <c:v>8.9700395645470974E-3</c:v>
                </c:pt>
                <c:pt idx="18">
                  <c:v>1.1558501799591666E-2</c:v>
                </c:pt>
                <c:pt idx="19">
                  <c:v>9.3920395854093664E-3</c:v>
                </c:pt>
                <c:pt idx="20">
                  <c:v>1.0862334252040761E-2</c:v>
                </c:pt>
                <c:pt idx="21">
                  <c:v>1.0911687395024315E-2</c:v>
                </c:pt>
                <c:pt idx="22">
                  <c:v>1.0828512859198086E-2</c:v>
                </c:pt>
                <c:pt idx="23">
                  <c:v>7.5131900696270935E-3</c:v>
                </c:pt>
                <c:pt idx="24">
                  <c:v>1.1077156276722034E-2</c:v>
                </c:pt>
                <c:pt idx="25">
                  <c:v>1.1399035107070833E-2</c:v>
                </c:pt>
                <c:pt idx="26">
                  <c:v>1.2247965695716579E-2</c:v>
                </c:pt>
                <c:pt idx="27">
                  <c:v>1.3278675663277357E-2</c:v>
                </c:pt>
                <c:pt idx="28">
                  <c:v>1.4485903818514561E-2</c:v>
                </c:pt>
                <c:pt idx="29">
                  <c:v>1.5608225079547617E-2</c:v>
                </c:pt>
                <c:pt idx="30">
                  <c:v>1.3514897467204304E-2</c:v>
                </c:pt>
                <c:pt idx="31">
                  <c:v>1.479216587928313E-2</c:v>
                </c:pt>
                <c:pt idx="32">
                  <c:v>1.5829465032542258E-2</c:v>
                </c:pt>
                <c:pt idx="33">
                  <c:v>1.097760769196548E-2</c:v>
                </c:pt>
                <c:pt idx="34">
                  <c:v>1.2619428198530531E-2</c:v>
                </c:pt>
                <c:pt idx="35">
                  <c:v>1.3296709120815507E-2</c:v>
                </c:pt>
                <c:pt idx="36">
                  <c:v>1.2727199880438536E-2</c:v>
                </c:pt>
                <c:pt idx="37">
                  <c:v>1.4025060660045996E-2</c:v>
                </c:pt>
                <c:pt idx="38">
                  <c:v>1.3637752518289968E-2</c:v>
                </c:pt>
                <c:pt idx="39">
                  <c:v>1.0677846331125972E-2</c:v>
                </c:pt>
                <c:pt idx="40">
                  <c:v>1.4162134991915126E-2</c:v>
                </c:pt>
                <c:pt idx="41">
                  <c:v>1.5142716715809355E-2</c:v>
                </c:pt>
                <c:pt idx="42">
                  <c:v>1.6582697074847802E-2</c:v>
                </c:pt>
                <c:pt idx="43">
                  <c:v>1.6108963550323402E-2</c:v>
                </c:pt>
                <c:pt idx="44">
                  <c:v>1.3577303832440048E-2</c:v>
                </c:pt>
                <c:pt idx="45">
                  <c:v>1.5372883331010129E-2</c:v>
                </c:pt>
                <c:pt idx="46">
                  <c:v>1.5547821684464539E-2</c:v>
                </c:pt>
                <c:pt idx="47">
                  <c:v>1.4238763092834599E-2</c:v>
                </c:pt>
                <c:pt idx="48">
                  <c:v>1.2654043994300965E-2</c:v>
                </c:pt>
                <c:pt idx="49">
                  <c:v>1.6063647145392358E-2</c:v>
                </c:pt>
                <c:pt idx="50">
                  <c:v>1.7060934265135518E-2</c:v>
                </c:pt>
                <c:pt idx="51">
                  <c:v>1.4056656354464025E-2</c:v>
                </c:pt>
                <c:pt idx="52">
                  <c:v>1.4205464719854961E-2</c:v>
                </c:pt>
                <c:pt idx="53">
                  <c:v>1.4311452796349608E-2</c:v>
                </c:pt>
                <c:pt idx="54">
                  <c:v>1.668127634206519E-2</c:v>
                </c:pt>
                <c:pt idx="55">
                  <c:v>1.627660181493841E-2</c:v>
                </c:pt>
                <c:pt idx="56">
                  <c:v>1.5385491242299485E-2</c:v>
                </c:pt>
                <c:pt idx="57">
                  <c:v>1.4019392558205543E-2</c:v>
                </c:pt>
                <c:pt idx="58">
                  <c:v>1.5418869977355903E-2</c:v>
                </c:pt>
                <c:pt idx="59">
                  <c:v>1.3293561149443505E-2</c:v>
                </c:pt>
                <c:pt idx="60">
                  <c:v>1.3336378303384524E-2</c:v>
                </c:pt>
              </c:numCache>
            </c:numRef>
          </c:val>
          <c:smooth val="0"/>
          <c:extLst>
            <c:ext xmlns:c16="http://schemas.microsoft.com/office/drawing/2014/chart" uri="{C3380CC4-5D6E-409C-BE32-E72D297353CC}">
              <c16:uniqueId val="{0000006D-1707-44C9-8968-98A8ED4FACF1}"/>
            </c:ext>
          </c:extLst>
        </c:ser>
        <c:ser>
          <c:idx val="110"/>
          <c:order val="110"/>
          <c:spPr>
            <a:ln w="28575" cap="rnd">
              <a:solidFill>
                <a:schemeClr val="accent3"/>
              </a:solidFill>
              <a:round/>
            </a:ln>
            <a:effectLst/>
          </c:spPr>
          <c:marker>
            <c:symbol val="none"/>
          </c:marker>
          <c:val>
            <c:numRef>
              <c:f>simulations!$DI$14:$DI$74</c:f>
              <c:numCache>
                <c:formatCode>General</c:formatCode>
                <c:ptCount val="61"/>
                <c:pt idx="0">
                  <c:v>5.8729534028240469E-3</c:v>
                </c:pt>
                <c:pt idx="1">
                  <c:v>5.640368882302918E-3</c:v>
                </c:pt>
                <c:pt idx="2">
                  <c:v>6.2381130369203557E-3</c:v>
                </c:pt>
                <c:pt idx="3">
                  <c:v>9.74158277795204E-3</c:v>
                </c:pt>
                <c:pt idx="4">
                  <c:v>9.2541404036852112E-3</c:v>
                </c:pt>
                <c:pt idx="5">
                  <c:v>1.1138105008557782E-2</c:v>
                </c:pt>
                <c:pt idx="6">
                  <c:v>9.2124624022729158E-3</c:v>
                </c:pt>
                <c:pt idx="7">
                  <c:v>9.141711825135776E-3</c:v>
                </c:pt>
                <c:pt idx="8">
                  <c:v>9.2206421492202727E-3</c:v>
                </c:pt>
                <c:pt idx="9">
                  <c:v>8.9768442621520686E-3</c:v>
                </c:pt>
                <c:pt idx="10">
                  <c:v>1.0388743238490273E-2</c:v>
                </c:pt>
                <c:pt idx="11">
                  <c:v>1.094161683717962E-2</c:v>
                </c:pt>
                <c:pt idx="12">
                  <c:v>1.0720642972636649E-2</c:v>
                </c:pt>
                <c:pt idx="13">
                  <c:v>1.1317010385691762E-2</c:v>
                </c:pt>
                <c:pt idx="14">
                  <c:v>8.5791257120255704E-3</c:v>
                </c:pt>
                <c:pt idx="15">
                  <c:v>1.038253136301334E-2</c:v>
                </c:pt>
                <c:pt idx="16">
                  <c:v>1.1346534596821181E-2</c:v>
                </c:pt>
                <c:pt idx="17">
                  <c:v>8.5213586821355162E-3</c:v>
                </c:pt>
                <c:pt idx="18">
                  <c:v>9.0157915187257676E-3</c:v>
                </c:pt>
                <c:pt idx="19">
                  <c:v>9.1469999599754111E-3</c:v>
                </c:pt>
                <c:pt idx="20">
                  <c:v>9.758368633957043E-3</c:v>
                </c:pt>
                <c:pt idx="21">
                  <c:v>9.620315195360888E-3</c:v>
                </c:pt>
                <c:pt idx="22">
                  <c:v>9.2659169877787051E-3</c:v>
                </c:pt>
                <c:pt idx="23">
                  <c:v>1.107510886342367E-2</c:v>
                </c:pt>
                <c:pt idx="24">
                  <c:v>1.0319321940439396E-2</c:v>
                </c:pt>
                <c:pt idx="25">
                  <c:v>1.3183761674670443E-2</c:v>
                </c:pt>
                <c:pt idx="26">
                  <c:v>1.1725780434742521E-2</c:v>
                </c:pt>
                <c:pt idx="27">
                  <c:v>1.303766318688924E-2</c:v>
                </c:pt>
                <c:pt idx="28">
                  <c:v>1.2706837070467394E-2</c:v>
                </c:pt>
                <c:pt idx="29">
                  <c:v>1.5877536710101899E-2</c:v>
                </c:pt>
                <c:pt idx="30">
                  <c:v>1.2429464317845005E-2</c:v>
                </c:pt>
                <c:pt idx="31">
                  <c:v>1.5850303308518037E-2</c:v>
                </c:pt>
                <c:pt idx="32">
                  <c:v>1.0875753744487583E-2</c:v>
                </c:pt>
                <c:pt idx="33">
                  <c:v>1.1333951664849117E-2</c:v>
                </c:pt>
                <c:pt idx="34">
                  <c:v>1.2974417913094258E-2</c:v>
                </c:pt>
                <c:pt idx="35">
                  <c:v>1.3834952598842218E-2</c:v>
                </c:pt>
                <c:pt idx="36">
                  <c:v>1.4154325474358319E-2</c:v>
                </c:pt>
                <c:pt idx="37">
                  <c:v>1.451164077803763E-2</c:v>
                </c:pt>
                <c:pt idx="38">
                  <c:v>1.4880499867613759E-2</c:v>
                </c:pt>
                <c:pt idx="39">
                  <c:v>9.8324190688353474E-3</c:v>
                </c:pt>
                <c:pt idx="40">
                  <c:v>1.0694495589691917E-2</c:v>
                </c:pt>
                <c:pt idx="41">
                  <c:v>1.4150764546511853E-2</c:v>
                </c:pt>
                <c:pt idx="42">
                  <c:v>1.4667856457627399E-2</c:v>
                </c:pt>
                <c:pt idx="43">
                  <c:v>1.3142651879198003E-2</c:v>
                </c:pt>
                <c:pt idx="44">
                  <c:v>1.5072038301348085E-2</c:v>
                </c:pt>
                <c:pt idx="45">
                  <c:v>1.5356220750836078E-2</c:v>
                </c:pt>
                <c:pt idx="46">
                  <c:v>1.5755785783346594E-2</c:v>
                </c:pt>
                <c:pt idx="47">
                  <c:v>1.7956197408107707E-2</c:v>
                </c:pt>
                <c:pt idx="48">
                  <c:v>1.380560602672495E-2</c:v>
                </c:pt>
                <c:pt idx="49">
                  <c:v>1.574776701305686E-2</c:v>
                </c:pt>
                <c:pt idx="50">
                  <c:v>1.6879132013919124E-2</c:v>
                </c:pt>
                <c:pt idx="51">
                  <c:v>1.7182789049334572E-2</c:v>
                </c:pt>
                <c:pt idx="52">
                  <c:v>1.703159094225112E-2</c:v>
                </c:pt>
                <c:pt idx="53">
                  <c:v>1.6100961736169182E-2</c:v>
                </c:pt>
                <c:pt idx="54">
                  <c:v>1.557037931198945E-2</c:v>
                </c:pt>
                <c:pt idx="55">
                  <c:v>1.6081561325008417E-2</c:v>
                </c:pt>
                <c:pt idx="56">
                  <c:v>1.5319015798177273E-2</c:v>
                </c:pt>
                <c:pt idx="57">
                  <c:v>1.5399757771163217E-2</c:v>
                </c:pt>
                <c:pt idx="58">
                  <c:v>1.3635989493873086E-2</c:v>
                </c:pt>
                <c:pt idx="59">
                  <c:v>1.3873207402606632E-2</c:v>
                </c:pt>
                <c:pt idx="60">
                  <c:v>1.2301464639090497E-2</c:v>
                </c:pt>
              </c:numCache>
            </c:numRef>
          </c:val>
          <c:smooth val="0"/>
          <c:extLst>
            <c:ext xmlns:c16="http://schemas.microsoft.com/office/drawing/2014/chart" uri="{C3380CC4-5D6E-409C-BE32-E72D297353CC}">
              <c16:uniqueId val="{0000006E-1707-44C9-8968-98A8ED4FACF1}"/>
            </c:ext>
          </c:extLst>
        </c:ser>
        <c:ser>
          <c:idx val="111"/>
          <c:order val="111"/>
          <c:spPr>
            <a:ln w="28575" cap="rnd">
              <a:solidFill>
                <a:schemeClr val="accent4"/>
              </a:solidFill>
              <a:round/>
            </a:ln>
            <a:effectLst/>
          </c:spPr>
          <c:marker>
            <c:symbol val="none"/>
          </c:marker>
          <c:val>
            <c:numRef>
              <c:f>simulations!$DJ$14:$DJ$74</c:f>
              <c:numCache>
                <c:formatCode>General</c:formatCode>
                <c:ptCount val="61"/>
                <c:pt idx="0">
                  <c:v>5.8729534028240469E-3</c:v>
                </c:pt>
                <c:pt idx="1">
                  <c:v>5.0356148176909869E-3</c:v>
                </c:pt>
                <c:pt idx="2">
                  <c:v>8.4076579560435002E-3</c:v>
                </c:pt>
                <c:pt idx="3">
                  <c:v>7.3383426874520001E-3</c:v>
                </c:pt>
                <c:pt idx="4">
                  <c:v>7.8168967699130606E-3</c:v>
                </c:pt>
                <c:pt idx="5">
                  <c:v>7.4745410707817359E-3</c:v>
                </c:pt>
                <c:pt idx="6">
                  <c:v>8.0625093240083209E-3</c:v>
                </c:pt>
                <c:pt idx="7">
                  <c:v>7.5787361617519998E-3</c:v>
                </c:pt>
                <c:pt idx="8">
                  <c:v>6.4532334402447808E-3</c:v>
                </c:pt>
                <c:pt idx="9">
                  <c:v>8.4593680289016173E-3</c:v>
                </c:pt>
                <c:pt idx="10">
                  <c:v>9.7063905767093665E-3</c:v>
                </c:pt>
                <c:pt idx="11">
                  <c:v>1.1459246520425998E-2</c:v>
                </c:pt>
                <c:pt idx="12">
                  <c:v>9.9943849942710147E-3</c:v>
                </c:pt>
                <c:pt idx="13">
                  <c:v>9.9596851715863331E-3</c:v>
                </c:pt>
                <c:pt idx="14">
                  <c:v>1.0723676805986982E-2</c:v>
                </c:pt>
                <c:pt idx="15">
                  <c:v>1.0148252161889059E-2</c:v>
                </c:pt>
                <c:pt idx="16">
                  <c:v>9.6930666702865834E-3</c:v>
                </c:pt>
                <c:pt idx="17">
                  <c:v>7.1850340084431965E-3</c:v>
                </c:pt>
                <c:pt idx="18">
                  <c:v>9.7251440022101867E-3</c:v>
                </c:pt>
                <c:pt idx="19">
                  <c:v>8.7416095275196139E-3</c:v>
                </c:pt>
                <c:pt idx="20">
                  <c:v>8.6324396720258538E-3</c:v>
                </c:pt>
                <c:pt idx="21">
                  <c:v>9.9234941218176286E-3</c:v>
                </c:pt>
                <c:pt idx="22">
                  <c:v>1.0338197460016222E-2</c:v>
                </c:pt>
                <c:pt idx="23">
                  <c:v>1.0545111139217959E-2</c:v>
                </c:pt>
                <c:pt idx="24">
                  <c:v>1.0637839376001258E-2</c:v>
                </c:pt>
                <c:pt idx="25">
                  <c:v>1.3560849500443294E-2</c:v>
                </c:pt>
                <c:pt idx="26">
                  <c:v>1.1919512199716984E-2</c:v>
                </c:pt>
                <c:pt idx="27">
                  <c:v>1.3603532302067792E-2</c:v>
                </c:pt>
                <c:pt idx="28">
                  <c:v>1.4055706132924187E-2</c:v>
                </c:pt>
                <c:pt idx="29">
                  <c:v>1.5781651326598204E-2</c:v>
                </c:pt>
                <c:pt idx="30">
                  <c:v>1.2438645539233189E-2</c:v>
                </c:pt>
                <c:pt idx="31">
                  <c:v>1.3380948062326337E-2</c:v>
                </c:pt>
                <c:pt idx="32">
                  <c:v>1.4226492561090957E-2</c:v>
                </c:pt>
                <c:pt idx="33">
                  <c:v>1.2172136855188457E-2</c:v>
                </c:pt>
                <c:pt idx="34">
                  <c:v>1.5423224447864736E-2</c:v>
                </c:pt>
                <c:pt idx="35">
                  <c:v>1.3995722841546428E-2</c:v>
                </c:pt>
                <c:pt idx="36">
                  <c:v>1.6732520736681564E-2</c:v>
                </c:pt>
                <c:pt idx="37">
                  <c:v>1.2437496857299415E-2</c:v>
                </c:pt>
                <c:pt idx="38">
                  <c:v>1.1238115363749596E-2</c:v>
                </c:pt>
                <c:pt idx="39">
                  <c:v>1.2343181033652582E-2</c:v>
                </c:pt>
                <c:pt idx="40">
                  <c:v>1.4911506186814296E-2</c:v>
                </c:pt>
                <c:pt idx="41">
                  <c:v>1.4888096078509969E-2</c:v>
                </c:pt>
                <c:pt idx="42">
                  <c:v>1.556878516294828E-2</c:v>
                </c:pt>
                <c:pt idx="43">
                  <c:v>1.5801496036037789E-2</c:v>
                </c:pt>
                <c:pt idx="44">
                  <c:v>1.4694508898416661E-2</c:v>
                </c:pt>
                <c:pt idx="45">
                  <c:v>1.403724662827447E-2</c:v>
                </c:pt>
                <c:pt idx="46">
                  <c:v>1.5777627477813191E-2</c:v>
                </c:pt>
                <c:pt idx="47">
                  <c:v>1.380608839040443E-2</c:v>
                </c:pt>
                <c:pt idx="48">
                  <c:v>1.4703920004423211E-2</c:v>
                </c:pt>
                <c:pt idx="49">
                  <c:v>1.2874799580980421E-2</c:v>
                </c:pt>
                <c:pt idx="50">
                  <c:v>1.518710590152585E-2</c:v>
                </c:pt>
                <c:pt idx="51">
                  <c:v>1.600488129713246E-2</c:v>
                </c:pt>
                <c:pt idx="52">
                  <c:v>1.5654704824319639E-2</c:v>
                </c:pt>
                <c:pt idx="53">
                  <c:v>1.7773138998753608E-2</c:v>
                </c:pt>
                <c:pt idx="54">
                  <c:v>1.383523564979848E-2</c:v>
                </c:pt>
                <c:pt idx="55">
                  <c:v>1.7713004217409872E-2</c:v>
                </c:pt>
                <c:pt idx="56">
                  <c:v>1.646857540038682E-2</c:v>
                </c:pt>
                <c:pt idx="57">
                  <c:v>1.3875116164059563E-2</c:v>
                </c:pt>
                <c:pt idx="58">
                  <c:v>1.2755762421977561E-2</c:v>
                </c:pt>
                <c:pt idx="59">
                  <c:v>1.1613155443769506E-2</c:v>
                </c:pt>
                <c:pt idx="60">
                  <c:v>1.5327646418148492E-2</c:v>
                </c:pt>
              </c:numCache>
            </c:numRef>
          </c:val>
          <c:smooth val="0"/>
          <c:extLst>
            <c:ext xmlns:c16="http://schemas.microsoft.com/office/drawing/2014/chart" uri="{C3380CC4-5D6E-409C-BE32-E72D297353CC}">
              <c16:uniqueId val="{0000006F-1707-44C9-8968-98A8ED4FACF1}"/>
            </c:ext>
          </c:extLst>
        </c:ser>
        <c:ser>
          <c:idx val="112"/>
          <c:order val="112"/>
          <c:spPr>
            <a:ln w="28575" cap="rnd">
              <a:solidFill>
                <a:schemeClr val="accent5"/>
              </a:solidFill>
              <a:round/>
            </a:ln>
            <a:effectLst/>
          </c:spPr>
          <c:marker>
            <c:symbol val="none"/>
          </c:marker>
          <c:val>
            <c:numRef>
              <c:f>simulations!$DK$14:$DK$74</c:f>
              <c:numCache>
                <c:formatCode>General</c:formatCode>
                <c:ptCount val="61"/>
                <c:pt idx="0">
                  <c:v>5.8729534028240469E-3</c:v>
                </c:pt>
                <c:pt idx="1">
                  <c:v>5.327129294986006E-3</c:v>
                </c:pt>
                <c:pt idx="2">
                  <c:v>6.4063638157331329E-3</c:v>
                </c:pt>
                <c:pt idx="3">
                  <c:v>8.1522675943360122E-3</c:v>
                </c:pt>
                <c:pt idx="4">
                  <c:v>8.3205381264188066E-3</c:v>
                </c:pt>
                <c:pt idx="5">
                  <c:v>9.8093685333594024E-3</c:v>
                </c:pt>
                <c:pt idx="6">
                  <c:v>8.4492827371515315E-3</c:v>
                </c:pt>
                <c:pt idx="7">
                  <c:v>7.9260860668265275E-3</c:v>
                </c:pt>
                <c:pt idx="8">
                  <c:v>1.0487422391904333E-2</c:v>
                </c:pt>
                <c:pt idx="9">
                  <c:v>9.0785216342837392E-3</c:v>
                </c:pt>
                <c:pt idx="10">
                  <c:v>1.0357870275366098E-2</c:v>
                </c:pt>
                <c:pt idx="11">
                  <c:v>1.0080709479172176E-2</c:v>
                </c:pt>
                <c:pt idx="12">
                  <c:v>1.0661216074926332E-2</c:v>
                </c:pt>
                <c:pt idx="13">
                  <c:v>9.5899427629198165E-3</c:v>
                </c:pt>
                <c:pt idx="14">
                  <c:v>1.0293081730974972E-2</c:v>
                </c:pt>
                <c:pt idx="15">
                  <c:v>1.1430188509663966E-2</c:v>
                </c:pt>
                <c:pt idx="16">
                  <c:v>8.523488387925434E-3</c:v>
                </c:pt>
                <c:pt idx="17">
                  <c:v>7.5210492715354679E-3</c:v>
                </c:pt>
                <c:pt idx="18">
                  <c:v>1.0690608592269734E-2</c:v>
                </c:pt>
                <c:pt idx="19">
                  <c:v>9.4118332712487575E-3</c:v>
                </c:pt>
                <c:pt idx="20">
                  <c:v>1.0121059008473498E-2</c:v>
                </c:pt>
                <c:pt idx="21">
                  <c:v>1.0225265108178836E-2</c:v>
                </c:pt>
                <c:pt idx="22">
                  <c:v>1.0850267215536342E-2</c:v>
                </c:pt>
                <c:pt idx="23">
                  <c:v>9.893874368187389E-3</c:v>
                </c:pt>
                <c:pt idx="24">
                  <c:v>1.0797959922131208E-2</c:v>
                </c:pt>
                <c:pt idx="25">
                  <c:v>1.0747273237846766E-2</c:v>
                </c:pt>
                <c:pt idx="26">
                  <c:v>1.2951177127401662E-2</c:v>
                </c:pt>
                <c:pt idx="27">
                  <c:v>1.2932148247914291E-2</c:v>
                </c:pt>
                <c:pt idx="28">
                  <c:v>1.1645360033992533E-2</c:v>
                </c:pt>
                <c:pt idx="29">
                  <c:v>1.4304850175028857E-2</c:v>
                </c:pt>
                <c:pt idx="30">
                  <c:v>1.1749343479294015E-2</c:v>
                </c:pt>
                <c:pt idx="31">
                  <c:v>1.4647920836164105E-2</c:v>
                </c:pt>
                <c:pt idx="32">
                  <c:v>1.344405264648057E-2</c:v>
                </c:pt>
                <c:pt idx="33">
                  <c:v>1.1744122295691304E-2</c:v>
                </c:pt>
                <c:pt idx="34">
                  <c:v>1.4308140108934247E-2</c:v>
                </c:pt>
                <c:pt idx="35">
                  <c:v>1.4523752683138963E-2</c:v>
                </c:pt>
                <c:pt idx="36">
                  <c:v>1.408084880773266E-2</c:v>
                </c:pt>
                <c:pt idx="37">
                  <c:v>1.6317535489019267E-2</c:v>
                </c:pt>
                <c:pt idx="38">
                  <c:v>1.1186432163659049E-2</c:v>
                </c:pt>
                <c:pt idx="39">
                  <c:v>1.168488876612239E-2</c:v>
                </c:pt>
                <c:pt idx="40">
                  <c:v>1.1967225432579736E-2</c:v>
                </c:pt>
                <c:pt idx="41">
                  <c:v>1.4230438144528672E-2</c:v>
                </c:pt>
                <c:pt idx="42">
                  <c:v>1.4443091785419653E-2</c:v>
                </c:pt>
                <c:pt idx="43">
                  <c:v>1.1345944072326971E-2</c:v>
                </c:pt>
                <c:pt idx="44">
                  <c:v>1.4523719038864452E-2</c:v>
                </c:pt>
                <c:pt idx="45">
                  <c:v>1.4726751271447543E-2</c:v>
                </c:pt>
                <c:pt idx="46">
                  <c:v>1.5212168092626259E-2</c:v>
                </c:pt>
                <c:pt idx="47">
                  <c:v>1.6328934179345275E-2</c:v>
                </c:pt>
                <c:pt idx="48">
                  <c:v>1.2985495691773735E-2</c:v>
                </c:pt>
                <c:pt idx="49">
                  <c:v>1.2251372433685903E-2</c:v>
                </c:pt>
                <c:pt idx="50">
                  <c:v>2.0647127112672605E-2</c:v>
                </c:pt>
                <c:pt idx="51">
                  <c:v>1.5303944232226483E-2</c:v>
                </c:pt>
                <c:pt idx="52">
                  <c:v>1.7327496703073278E-2</c:v>
                </c:pt>
                <c:pt idx="53">
                  <c:v>1.5893637486605404E-2</c:v>
                </c:pt>
                <c:pt idx="54">
                  <c:v>1.8942134500133663E-2</c:v>
                </c:pt>
                <c:pt idx="55">
                  <c:v>1.6624567352157622E-2</c:v>
                </c:pt>
                <c:pt idx="56">
                  <c:v>1.5781695946065231E-2</c:v>
                </c:pt>
                <c:pt idx="57">
                  <c:v>1.3602571363560616E-2</c:v>
                </c:pt>
                <c:pt idx="58">
                  <c:v>1.4479930575582693E-2</c:v>
                </c:pt>
                <c:pt idx="59">
                  <c:v>1.686569141175169E-2</c:v>
                </c:pt>
                <c:pt idx="60">
                  <c:v>1.3459521869541149E-2</c:v>
                </c:pt>
              </c:numCache>
            </c:numRef>
          </c:val>
          <c:smooth val="0"/>
          <c:extLst>
            <c:ext xmlns:c16="http://schemas.microsoft.com/office/drawing/2014/chart" uri="{C3380CC4-5D6E-409C-BE32-E72D297353CC}">
              <c16:uniqueId val="{00000070-1707-44C9-8968-98A8ED4FACF1}"/>
            </c:ext>
          </c:extLst>
        </c:ser>
        <c:ser>
          <c:idx val="113"/>
          <c:order val="113"/>
          <c:spPr>
            <a:ln w="28575" cap="rnd">
              <a:solidFill>
                <a:schemeClr val="accent6"/>
              </a:solidFill>
              <a:round/>
            </a:ln>
            <a:effectLst/>
          </c:spPr>
          <c:marker>
            <c:symbol val="none"/>
          </c:marker>
          <c:val>
            <c:numRef>
              <c:f>simulations!$DL$14:$DL$74</c:f>
              <c:numCache>
                <c:formatCode>General</c:formatCode>
                <c:ptCount val="61"/>
                <c:pt idx="0">
                  <c:v>5.8729534028240469E-3</c:v>
                </c:pt>
                <c:pt idx="1">
                  <c:v>6.0340420561318941E-3</c:v>
                </c:pt>
                <c:pt idx="2">
                  <c:v>6.3467473687975375E-3</c:v>
                </c:pt>
                <c:pt idx="3">
                  <c:v>9.7378384240777351E-3</c:v>
                </c:pt>
                <c:pt idx="4">
                  <c:v>9.4282430812960769E-3</c:v>
                </c:pt>
                <c:pt idx="5">
                  <c:v>9.9271763531519237E-3</c:v>
                </c:pt>
                <c:pt idx="6">
                  <c:v>9.2258110433306572E-3</c:v>
                </c:pt>
                <c:pt idx="7">
                  <c:v>7.3318822677391586E-3</c:v>
                </c:pt>
                <c:pt idx="8">
                  <c:v>1.0657820602843433E-2</c:v>
                </c:pt>
                <c:pt idx="9">
                  <c:v>8.4354221645152293E-3</c:v>
                </c:pt>
                <c:pt idx="10">
                  <c:v>9.3852180981393012E-3</c:v>
                </c:pt>
                <c:pt idx="11">
                  <c:v>1.0527578461808429E-2</c:v>
                </c:pt>
                <c:pt idx="12">
                  <c:v>1.1095966204406924E-2</c:v>
                </c:pt>
                <c:pt idx="13">
                  <c:v>1.1652298727354741E-2</c:v>
                </c:pt>
                <c:pt idx="14">
                  <c:v>1.2617358995578493E-2</c:v>
                </c:pt>
                <c:pt idx="15">
                  <c:v>9.2723069997281693E-3</c:v>
                </c:pt>
                <c:pt idx="16">
                  <c:v>1.0938052408079563E-2</c:v>
                </c:pt>
                <c:pt idx="17">
                  <c:v>8.8831253964537296E-3</c:v>
                </c:pt>
                <c:pt idx="18">
                  <c:v>1.0862841212503235E-2</c:v>
                </c:pt>
                <c:pt idx="19">
                  <c:v>8.8872760432323963E-3</c:v>
                </c:pt>
                <c:pt idx="20">
                  <c:v>6.8867694343673425E-3</c:v>
                </c:pt>
                <c:pt idx="21">
                  <c:v>1.034635534208187E-2</c:v>
                </c:pt>
                <c:pt idx="22">
                  <c:v>1.0635306118676779E-2</c:v>
                </c:pt>
                <c:pt idx="23">
                  <c:v>1.2308281419025199E-2</c:v>
                </c:pt>
                <c:pt idx="24">
                  <c:v>1.0539983776762154E-2</c:v>
                </c:pt>
                <c:pt idx="25">
                  <c:v>1.3627791322995953E-2</c:v>
                </c:pt>
                <c:pt idx="26">
                  <c:v>1.3866555180703804E-2</c:v>
                </c:pt>
                <c:pt idx="27">
                  <c:v>1.0981269592270601E-2</c:v>
                </c:pt>
                <c:pt idx="28">
                  <c:v>1.5063929090578668E-2</c:v>
                </c:pt>
                <c:pt idx="29">
                  <c:v>1.3528804295814264E-2</c:v>
                </c:pt>
                <c:pt idx="30">
                  <c:v>1.364577863068633E-2</c:v>
                </c:pt>
                <c:pt idx="31">
                  <c:v>1.3473616271420371E-2</c:v>
                </c:pt>
                <c:pt idx="32">
                  <c:v>1.3524397027290306E-2</c:v>
                </c:pt>
                <c:pt idx="33">
                  <c:v>1.1952346784412629E-2</c:v>
                </c:pt>
                <c:pt idx="34">
                  <c:v>1.2501742831238479E-2</c:v>
                </c:pt>
                <c:pt idx="35">
                  <c:v>1.3029262033589164E-2</c:v>
                </c:pt>
                <c:pt idx="36">
                  <c:v>1.4405146066879272E-2</c:v>
                </c:pt>
                <c:pt idx="37">
                  <c:v>1.3269748256036999E-2</c:v>
                </c:pt>
                <c:pt idx="38">
                  <c:v>1.3092228312138026E-2</c:v>
                </c:pt>
                <c:pt idx="39">
                  <c:v>1.0934976655907012E-2</c:v>
                </c:pt>
                <c:pt idx="40">
                  <c:v>1.2908280141008761E-2</c:v>
                </c:pt>
                <c:pt idx="41">
                  <c:v>1.4529092074577065E-2</c:v>
                </c:pt>
                <c:pt idx="42">
                  <c:v>1.6682553389438918E-2</c:v>
                </c:pt>
                <c:pt idx="43">
                  <c:v>1.3319020584802253E-2</c:v>
                </c:pt>
                <c:pt idx="44">
                  <c:v>1.4751461670486243E-2</c:v>
                </c:pt>
                <c:pt idx="45">
                  <c:v>1.0946584711870704E-2</c:v>
                </c:pt>
                <c:pt idx="46">
                  <c:v>1.5706180569149054E-2</c:v>
                </c:pt>
                <c:pt idx="47">
                  <c:v>1.6019730914401589E-2</c:v>
                </c:pt>
                <c:pt idx="48">
                  <c:v>1.2513653130100676E-2</c:v>
                </c:pt>
                <c:pt idx="49">
                  <c:v>1.4180787350810726E-2</c:v>
                </c:pt>
                <c:pt idx="50">
                  <c:v>1.49604190055623E-2</c:v>
                </c:pt>
                <c:pt idx="51">
                  <c:v>1.7399388137644436E-2</c:v>
                </c:pt>
                <c:pt idx="52">
                  <c:v>1.5353315237741173E-2</c:v>
                </c:pt>
                <c:pt idx="53">
                  <c:v>1.6224308640456101E-2</c:v>
                </c:pt>
                <c:pt idx="54">
                  <c:v>1.6360005530353626E-2</c:v>
                </c:pt>
                <c:pt idx="55">
                  <c:v>1.6187155618241095E-2</c:v>
                </c:pt>
                <c:pt idx="56">
                  <c:v>1.6717439994052622E-2</c:v>
                </c:pt>
                <c:pt idx="57">
                  <c:v>1.3754993825900525E-2</c:v>
                </c:pt>
                <c:pt idx="58">
                  <c:v>1.34166471055806E-2</c:v>
                </c:pt>
                <c:pt idx="59">
                  <c:v>1.2488718843242069E-2</c:v>
                </c:pt>
                <c:pt idx="60">
                  <c:v>1.6044841653214618E-2</c:v>
                </c:pt>
              </c:numCache>
            </c:numRef>
          </c:val>
          <c:smooth val="0"/>
          <c:extLst>
            <c:ext xmlns:c16="http://schemas.microsoft.com/office/drawing/2014/chart" uri="{C3380CC4-5D6E-409C-BE32-E72D297353CC}">
              <c16:uniqueId val="{00000071-1707-44C9-8968-98A8ED4FACF1}"/>
            </c:ext>
          </c:extLst>
        </c:ser>
        <c:ser>
          <c:idx val="114"/>
          <c:order val="114"/>
          <c:spPr>
            <a:ln w="28575" cap="rnd">
              <a:solidFill>
                <a:schemeClr val="accent1">
                  <a:lumMod val="60000"/>
                </a:schemeClr>
              </a:solidFill>
              <a:round/>
            </a:ln>
            <a:effectLst/>
          </c:spPr>
          <c:marker>
            <c:symbol val="none"/>
          </c:marker>
          <c:val>
            <c:numRef>
              <c:f>simulations!$DM$14:$DM$74</c:f>
              <c:numCache>
                <c:formatCode>General</c:formatCode>
                <c:ptCount val="61"/>
                <c:pt idx="0">
                  <c:v>5.8729534028240469E-3</c:v>
                </c:pt>
                <c:pt idx="1">
                  <c:v>7.1678120172626392E-3</c:v>
                </c:pt>
                <c:pt idx="2">
                  <c:v>6.2573768457639236E-3</c:v>
                </c:pt>
                <c:pt idx="3">
                  <c:v>8.4449072670078618E-3</c:v>
                </c:pt>
                <c:pt idx="4">
                  <c:v>9.1989727854724732E-3</c:v>
                </c:pt>
                <c:pt idx="5">
                  <c:v>8.7125102732363308E-3</c:v>
                </c:pt>
                <c:pt idx="6">
                  <c:v>9.5688499707783058E-3</c:v>
                </c:pt>
                <c:pt idx="7">
                  <c:v>9.2915665231512075E-3</c:v>
                </c:pt>
                <c:pt idx="8">
                  <c:v>1.0354479679811875E-2</c:v>
                </c:pt>
                <c:pt idx="9">
                  <c:v>8.8662833594841065E-3</c:v>
                </c:pt>
                <c:pt idx="10">
                  <c:v>9.1371869741721512E-3</c:v>
                </c:pt>
                <c:pt idx="11">
                  <c:v>9.5148229037724606E-3</c:v>
                </c:pt>
                <c:pt idx="12">
                  <c:v>1.0672146168216016E-2</c:v>
                </c:pt>
                <c:pt idx="13">
                  <c:v>1.0194537304103754E-2</c:v>
                </c:pt>
                <c:pt idx="14">
                  <c:v>9.8619850014955504E-3</c:v>
                </c:pt>
                <c:pt idx="15">
                  <c:v>8.9496399656102833E-3</c:v>
                </c:pt>
                <c:pt idx="16">
                  <c:v>9.7545209696930351E-3</c:v>
                </c:pt>
                <c:pt idx="17">
                  <c:v>8.7629817179773629E-3</c:v>
                </c:pt>
                <c:pt idx="18">
                  <c:v>8.2777484402132145E-3</c:v>
                </c:pt>
                <c:pt idx="19">
                  <c:v>1.0613940789845323E-2</c:v>
                </c:pt>
                <c:pt idx="20">
                  <c:v>9.0004062131892985E-3</c:v>
                </c:pt>
                <c:pt idx="21">
                  <c:v>8.5914934617751567E-3</c:v>
                </c:pt>
                <c:pt idx="22">
                  <c:v>1.1177156708780753E-2</c:v>
                </c:pt>
                <c:pt idx="23">
                  <c:v>9.9668325008462656E-3</c:v>
                </c:pt>
                <c:pt idx="24">
                  <c:v>1.2653249434308875E-2</c:v>
                </c:pt>
                <c:pt idx="25">
                  <c:v>9.631274562549183E-3</c:v>
                </c:pt>
                <c:pt idx="26">
                  <c:v>1.0742595302639081E-2</c:v>
                </c:pt>
                <c:pt idx="27">
                  <c:v>1.2355211640571212E-2</c:v>
                </c:pt>
                <c:pt idx="28">
                  <c:v>1.4417400778831531E-2</c:v>
                </c:pt>
                <c:pt idx="29">
                  <c:v>9.9754866956199249E-3</c:v>
                </c:pt>
                <c:pt idx="30">
                  <c:v>1.477165922733056E-2</c:v>
                </c:pt>
                <c:pt idx="31">
                  <c:v>1.258067574078572E-2</c:v>
                </c:pt>
                <c:pt idx="32">
                  <c:v>1.5173340767524275E-2</c:v>
                </c:pt>
                <c:pt idx="33">
                  <c:v>1.2695477174994854E-2</c:v>
                </c:pt>
                <c:pt idx="34">
                  <c:v>1.4779368171869846E-2</c:v>
                </c:pt>
                <c:pt idx="35">
                  <c:v>1.3613387206139811E-2</c:v>
                </c:pt>
                <c:pt idx="36">
                  <c:v>1.4374594083367607E-2</c:v>
                </c:pt>
                <c:pt idx="37">
                  <c:v>1.4348775355993148E-2</c:v>
                </c:pt>
                <c:pt idx="38">
                  <c:v>1.222483081757083E-2</c:v>
                </c:pt>
                <c:pt idx="39">
                  <c:v>1.0809576416098487E-2</c:v>
                </c:pt>
                <c:pt idx="40">
                  <c:v>1.1280544956139893E-2</c:v>
                </c:pt>
                <c:pt idx="41">
                  <c:v>1.279696733149881E-2</c:v>
                </c:pt>
                <c:pt idx="42">
                  <c:v>1.3370898695885107E-2</c:v>
                </c:pt>
                <c:pt idx="43">
                  <c:v>1.3598864429530849E-2</c:v>
                </c:pt>
                <c:pt idx="44">
                  <c:v>1.5136264175482353E-2</c:v>
                </c:pt>
                <c:pt idx="45">
                  <c:v>1.1509024284577622E-2</c:v>
                </c:pt>
                <c:pt idx="46">
                  <c:v>1.392159871517379E-2</c:v>
                </c:pt>
                <c:pt idx="47">
                  <c:v>1.5529042282634693E-2</c:v>
                </c:pt>
                <c:pt idx="48">
                  <c:v>1.3420949441789528E-2</c:v>
                </c:pt>
                <c:pt idx="49">
                  <c:v>1.4688149194878689E-2</c:v>
                </c:pt>
                <c:pt idx="50">
                  <c:v>1.5460513022596489E-2</c:v>
                </c:pt>
                <c:pt idx="51">
                  <c:v>1.5398574831947412E-2</c:v>
                </c:pt>
                <c:pt idx="52">
                  <c:v>1.8630058517582999E-2</c:v>
                </c:pt>
                <c:pt idx="53">
                  <c:v>1.8167633606615309E-2</c:v>
                </c:pt>
                <c:pt idx="54">
                  <c:v>1.8620579243013156E-2</c:v>
                </c:pt>
                <c:pt idx="55">
                  <c:v>1.8051657466984852E-2</c:v>
                </c:pt>
                <c:pt idx="56">
                  <c:v>1.3823543701050985E-2</c:v>
                </c:pt>
                <c:pt idx="57">
                  <c:v>1.5001100643205858E-2</c:v>
                </c:pt>
                <c:pt idx="58">
                  <c:v>1.1323433406094877E-2</c:v>
                </c:pt>
                <c:pt idx="59">
                  <c:v>1.4074242261834303E-2</c:v>
                </c:pt>
                <c:pt idx="60">
                  <c:v>1.3799350485056471E-2</c:v>
                </c:pt>
              </c:numCache>
            </c:numRef>
          </c:val>
          <c:smooth val="0"/>
          <c:extLst>
            <c:ext xmlns:c16="http://schemas.microsoft.com/office/drawing/2014/chart" uri="{C3380CC4-5D6E-409C-BE32-E72D297353CC}">
              <c16:uniqueId val="{00000072-1707-44C9-8968-98A8ED4FACF1}"/>
            </c:ext>
          </c:extLst>
        </c:ser>
        <c:ser>
          <c:idx val="115"/>
          <c:order val="115"/>
          <c:spPr>
            <a:ln w="28575" cap="rnd">
              <a:solidFill>
                <a:schemeClr val="accent2">
                  <a:lumMod val="60000"/>
                </a:schemeClr>
              </a:solidFill>
              <a:round/>
            </a:ln>
            <a:effectLst/>
          </c:spPr>
          <c:marker>
            <c:symbol val="none"/>
          </c:marker>
          <c:val>
            <c:numRef>
              <c:f>simulations!$DN$14:$DN$74</c:f>
              <c:numCache>
                <c:formatCode>General</c:formatCode>
                <c:ptCount val="61"/>
                <c:pt idx="0">
                  <c:v>5.8729534028240469E-3</c:v>
                </c:pt>
                <c:pt idx="1">
                  <c:v>6.3429080095627338E-3</c:v>
                </c:pt>
                <c:pt idx="2">
                  <c:v>7.6484472333932995E-3</c:v>
                </c:pt>
                <c:pt idx="3">
                  <c:v>9.1537670141911658E-3</c:v>
                </c:pt>
                <c:pt idx="4">
                  <c:v>9.6537758114033853E-3</c:v>
                </c:pt>
                <c:pt idx="5">
                  <c:v>1.1679961651206163E-2</c:v>
                </c:pt>
                <c:pt idx="6">
                  <c:v>9.9004255755563847E-3</c:v>
                </c:pt>
                <c:pt idx="7">
                  <c:v>7.6592985422951022E-3</c:v>
                </c:pt>
                <c:pt idx="8">
                  <c:v>8.8295800114588444E-3</c:v>
                </c:pt>
                <c:pt idx="9">
                  <c:v>9.8476233762786504E-3</c:v>
                </c:pt>
                <c:pt idx="10">
                  <c:v>9.032191524152312E-3</c:v>
                </c:pt>
                <c:pt idx="11">
                  <c:v>9.4856734940777596E-3</c:v>
                </c:pt>
                <c:pt idx="12">
                  <c:v>1.1534611418741274E-2</c:v>
                </c:pt>
                <c:pt idx="13">
                  <c:v>1.1822884602927663E-2</c:v>
                </c:pt>
                <c:pt idx="14">
                  <c:v>1.2184993503057734E-2</c:v>
                </c:pt>
                <c:pt idx="15">
                  <c:v>1.1101871693776322E-2</c:v>
                </c:pt>
                <c:pt idx="16">
                  <c:v>8.5535058670839596E-3</c:v>
                </c:pt>
                <c:pt idx="17">
                  <c:v>9.1900327272128445E-3</c:v>
                </c:pt>
                <c:pt idx="18">
                  <c:v>1.0672421216535164E-2</c:v>
                </c:pt>
                <c:pt idx="19">
                  <c:v>9.5065151377373563E-3</c:v>
                </c:pt>
                <c:pt idx="20">
                  <c:v>8.2749430756409136E-3</c:v>
                </c:pt>
                <c:pt idx="21">
                  <c:v>8.7983637794962644E-3</c:v>
                </c:pt>
                <c:pt idx="22">
                  <c:v>1.0212929891674778E-2</c:v>
                </c:pt>
                <c:pt idx="23">
                  <c:v>9.6114019458184083E-3</c:v>
                </c:pt>
                <c:pt idx="24">
                  <c:v>1.1602091749102619E-2</c:v>
                </c:pt>
                <c:pt idx="25">
                  <c:v>1.1563675458596096E-2</c:v>
                </c:pt>
                <c:pt idx="26">
                  <c:v>1.2029969448924776E-2</c:v>
                </c:pt>
                <c:pt idx="27">
                  <c:v>1.0285379523650771E-2</c:v>
                </c:pt>
                <c:pt idx="28">
                  <c:v>1.3529507239675269E-2</c:v>
                </c:pt>
                <c:pt idx="29">
                  <c:v>1.1983341849373545E-2</c:v>
                </c:pt>
                <c:pt idx="30">
                  <c:v>1.3301846026867232E-2</c:v>
                </c:pt>
                <c:pt idx="31">
                  <c:v>1.304452247544126E-2</c:v>
                </c:pt>
                <c:pt idx="32">
                  <c:v>1.1495235308566E-2</c:v>
                </c:pt>
                <c:pt idx="33">
                  <c:v>1.2247630532591029E-2</c:v>
                </c:pt>
                <c:pt idx="34">
                  <c:v>1.2212666659180667E-2</c:v>
                </c:pt>
                <c:pt idx="35">
                  <c:v>1.3709135186047378E-2</c:v>
                </c:pt>
                <c:pt idx="36">
                  <c:v>1.3240304582720151E-2</c:v>
                </c:pt>
                <c:pt idx="37">
                  <c:v>1.3181236712946293E-2</c:v>
                </c:pt>
                <c:pt idx="38">
                  <c:v>1.0855573520532862E-2</c:v>
                </c:pt>
                <c:pt idx="39">
                  <c:v>1.2233486979062715E-2</c:v>
                </c:pt>
                <c:pt idx="40">
                  <c:v>1.3809172520117948E-2</c:v>
                </c:pt>
                <c:pt idx="41">
                  <c:v>1.2397873623010265E-2</c:v>
                </c:pt>
                <c:pt idx="42">
                  <c:v>1.3548654499033941E-2</c:v>
                </c:pt>
                <c:pt idx="43">
                  <c:v>1.3409730766318257E-2</c:v>
                </c:pt>
                <c:pt idx="44">
                  <c:v>1.62813055716397E-2</c:v>
                </c:pt>
                <c:pt idx="45">
                  <c:v>1.4512095156160098E-2</c:v>
                </c:pt>
                <c:pt idx="46">
                  <c:v>1.3365276992507294E-2</c:v>
                </c:pt>
                <c:pt idx="47">
                  <c:v>1.5238628103373205E-2</c:v>
                </c:pt>
                <c:pt idx="48">
                  <c:v>1.3898456826498396E-2</c:v>
                </c:pt>
                <c:pt idx="49">
                  <c:v>1.5152128089801143E-2</c:v>
                </c:pt>
                <c:pt idx="50">
                  <c:v>1.6848713068429673E-2</c:v>
                </c:pt>
                <c:pt idx="51">
                  <c:v>1.8850335272648823E-2</c:v>
                </c:pt>
                <c:pt idx="52">
                  <c:v>1.7512778042978148E-2</c:v>
                </c:pt>
                <c:pt idx="53">
                  <c:v>1.4539858871773986E-2</c:v>
                </c:pt>
                <c:pt idx="54">
                  <c:v>1.3482397941122328E-2</c:v>
                </c:pt>
                <c:pt idx="55">
                  <c:v>1.5269655378744085E-2</c:v>
                </c:pt>
                <c:pt idx="56">
                  <c:v>1.1807947647503434E-2</c:v>
                </c:pt>
                <c:pt idx="57">
                  <c:v>1.4819072124198647E-2</c:v>
                </c:pt>
                <c:pt idx="58">
                  <c:v>1.3035077815666438E-2</c:v>
                </c:pt>
                <c:pt idx="59">
                  <c:v>1.5423342806729131E-2</c:v>
                </c:pt>
                <c:pt idx="60">
                  <c:v>1.5809908481414534E-2</c:v>
                </c:pt>
              </c:numCache>
            </c:numRef>
          </c:val>
          <c:smooth val="0"/>
          <c:extLst>
            <c:ext xmlns:c16="http://schemas.microsoft.com/office/drawing/2014/chart" uri="{C3380CC4-5D6E-409C-BE32-E72D297353CC}">
              <c16:uniqueId val="{00000073-1707-44C9-8968-98A8ED4FACF1}"/>
            </c:ext>
          </c:extLst>
        </c:ser>
        <c:ser>
          <c:idx val="116"/>
          <c:order val="116"/>
          <c:spPr>
            <a:ln w="28575" cap="rnd">
              <a:solidFill>
                <a:schemeClr val="accent3">
                  <a:lumMod val="60000"/>
                </a:schemeClr>
              </a:solidFill>
              <a:round/>
            </a:ln>
            <a:effectLst/>
          </c:spPr>
          <c:marker>
            <c:symbol val="none"/>
          </c:marker>
          <c:val>
            <c:numRef>
              <c:f>simulations!$DO$14:$DO$74</c:f>
              <c:numCache>
                <c:formatCode>General</c:formatCode>
                <c:ptCount val="61"/>
                <c:pt idx="0">
                  <c:v>5.8729534028240469E-3</c:v>
                </c:pt>
                <c:pt idx="1">
                  <c:v>5.6258319968817382E-3</c:v>
                </c:pt>
                <c:pt idx="2">
                  <c:v>6.3438530975478639E-3</c:v>
                </c:pt>
                <c:pt idx="3">
                  <c:v>8.0927160713461007E-3</c:v>
                </c:pt>
                <c:pt idx="4">
                  <c:v>9.3368222579750058E-3</c:v>
                </c:pt>
                <c:pt idx="5">
                  <c:v>1.1301595050337872E-2</c:v>
                </c:pt>
                <c:pt idx="6">
                  <c:v>8.8108918004302164E-3</c:v>
                </c:pt>
                <c:pt idx="7">
                  <c:v>9.5007062120605733E-3</c:v>
                </c:pt>
                <c:pt idx="8">
                  <c:v>1.0644252399262666E-2</c:v>
                </c:pt>
                <c:pt idx="9">
                  <c:v>7.1093621736873676E-3</c:v>
                </c:pt>
                <c:pt idx="10">
                  <c:v>7.9622903961068612E-3</c:v>
                </c:pt>
                <c:pt idx="11">
                  <c:v>1.0816371524353179E-2</c:v>
                </c:pt>
                <c:pt idx="12">
                  <c:v>1.0842227304906639E-2</c:v>
                </c:pt>
                <c:pt idx="13">
                  <c:v>8.0485996325596679E-3</c:v>
                </c:pt>
                <c:pt idx="14">
                  <c:v>9.0091019733420583E-3</c:v>
                </c:pt>
                <c:pt idx="15">
                  <c:v>1.2645436728822965E-2</c:v>
                </c:pt>
                <c:pt idx="16">
                  <c:v>1.0320111573372724E-2</c:v>
                </c:pt>
                <c:pt idx="17">
                  <c:v>6.551766758387239E-3</c:v>
                </c:pt>
                <c:pt idx="18">
                  <c:v>9.2909650880119432E-3</c:v>
                </c:pt>
                <c:pt idx="19">
                  <c:v>9.6023534912380963E-3</c:v>
                </c:pt>
                <c:pt idx="20">
                  <c:v>9.6269814796159786E-3</c:v>
                </c:pt>
                <c:pt idx="21">
                  <c:v>8.9061798426952419E-3</c:v>
                </c:pt>
                <c:pt idx="22">
                  <c:v>9.6095445127483067E-3</c:v>
                </c:pt>
                <c:pt idx="23">
                  <c:v>1.0542104309935289E-2</c:v>
                </c:pt>
                <c:pt idx="24">
                  <c:v>1.1714865767706707E-2</c:v>
                </c:pt>
                <c:pt idx="25">
                  <c:v>9.8811596901117842E-3</c:v>
                </c:pt>
                <c:pt idx="26">
                  <c:v>1.3720467102856938E-2</c:v>
                </c:pt>
                <c:pt idx="27">
                  <c:v>1.2837362173658093E-2</c:v>
                </c:pt>
                <c:pt idx="28">
                  <c:v>1.3652554571883758E-2</c:v>
                </c:pt>
                <c:pt idx="29">
                  <c:v>1.474794595191189E-2</c:v>
                </c:pt>
                <c:pt idx="30">
                  <c:v>1.3068515367729832E-2</c:v>
                </c:pt>
                <c:pt idx="31">
                  <c:v>1.0905150295968634E-2</c:v>
                </c:pt>
                <c:pt idx="32">
                  <c:v>1.4675706194314891E-2</c:v>
                </c:pt>
                <c:pt idx="33">
                  <c:v>1.237472736141392E-2</c:v>
                </c:pt>
                <c:pt idx="34">
                  <c:v>1.2259082386908893E-2</c:v>
                </c:pt>
                <c:pt idx="35">
                  <c:v>1.1347497694840537E-2</c:v>
                </c:pt>
                <c:pt idx="36">
                  <c:v>1.5200225118232092E-2</c:v>
                </c:pt>
                <c:pt idx="37">
                  <c:v>1.3582305457359495E-2</c:v>
                </c:pt>
                <c:pt idx="38">
                  <c:v>1.0141399634267941E-2</c:v>
                </c:pt>
                <c:pt idx="39">
                  <c:v>1.2098510452299092E-2</c:v>
                </c:pt>
                <c:pt idx="40">
                  <c:v>1.2651671259874037E-2</c:v>
                </c:pt>
                <c:pt idx="41">
                  <c:v>1.4876639675702978E-2</c:v>
                </c:pt>
                <c:pt idx="42">
                  <c:v>1.4720874744188713E-2</c:v>
                </c:pt>
                <c:pt idx="43">
                  <c:v>1.3349437015963948E-2</c:v>
                </c:pt>
                <c:pt idx="44">
                  <c:v>1.2741540636640805E-2</c:v>
                </c:pt>
                <c:pt idx="45">
                  <c:v>1.4660473922677691E-2</c:v>
                </c:pt>
                <c:pt idx="46">
                  <c:v>1.5862031474776047E-2</c:v>
                </c:pt>
                <c:pt idx="47">
                  <c:v>1.7763358335195972E-2</c:v>
                </c:pt>
                <c:pt idx="48">
                  <c:v>1.1757847699465663E-2</c:v>
                </c:pt>
                <c:pt idx="49">
                  <c:v>1.480015367473071E-2</c:v>
                </c:pt>
                <c:pt idx="50">
                  <c:v>1.4447075865810359E-2</c:v>
                </c:pt>
                <c:pt idx="51">
                  <c:v>1.7321832815034792E-2</c:v>
                </c:pt>
                <c:pt idx="52">
                  <c:v>1.6902780228265267E-2</c:v>
                </c:pt>
                <c:pt idx="53">
                  <c:v>1.7500211889856048E-2</c:v>
                </c:pt>
                <c:pt idx="54">
                  <c:v>1.3317598773382571E-2</c:v>
                </c:pt>
                <c:pt idx="55">
                  <c:v>1.5466587806124261E-2</c:v>
                </c:pt>
                <c:pt idx="56">
                  <c:v>1.818854809797317E-2</c:v>
                </c:pt>
                <c:pt idx="57">
                  <c:v>1.6666690216188287E-2</c:v>
                </c:pt>
                <c:pt idx="58">
                  <c:v>1.3459642701523571E-2</c:v>
                </c:pt>
                <c:pt idx="59">
                  <c:v>1.4284392284833221E-2</c:v>
                </c:pt>
                <c:pt idx="60">
                  <c:v>1.1922531110788743E-2</c:v>
                </c:pt>
              </c:numCache>
            </c:numRef>
          </c:val>
          <c:smooth val="0"/>
          <c:extLst>
            <c:ext xmlns:c16="http://schemas.microsoft.com/office/drawing/2014/chart" uri="{C3380CC4-5D6E-409C-BE32-E72D297353CC}">
              <c16:uniqueId val="{00000074-1707-44C9-8968-98A8ED4FACF1}"/>
            </c:ext>
          </c:extLst>
        </c:ser>
        <c:ser>
          <c:idx val="117"/>
          <c:order val="117"/>
          <c:spPr>
            <a:ln w="28575" cap="rnd">
              <a:solidFill>
                <a:schemeClr val="accent4">
                  <a:lumMod val="60000"/>
                </a:schemeClr>
              </a:solidFill>
              <a:round/>
            </a:ln>
            <a:effectLst/>
          </c:spPr>
          <c:marker>
            <c:symbol val="none"/>
          </c:marker>
          <c:val>
            <c:numRef>
              <c:f>simulations!$DP$14:$DP$74</c:f>
              <c:numCache>
                <c:formatCode>General</c:formatCode>
                <c:ptCount val="61"/>
                <c:pt idx="0">
                  <c:v>5.8729534028240469E-3</c:v>
                </c:pt>
                <c:pt idx="1">
                  <c:v>6.8820090686230245E-3</c:v>
                </c:pt>
                <c:pt idx="2">
                  <c:v>8.7165014710003409E-3</c:v>
                </c:pt>
                <c:pt idx="3">
                  <c:v>7.3886871241933081E-3</c:v>
                </c:pt>
                <c:pt idx="4">
                  <c:v>1.0465256428525012E-2</c:v>
                </c:pt>
                <c:pt idx="5">
                  <c:v>8.2873691551686012E-3</c:v>
                </c:pt>
                <c:pt idx="6">
                  <c:v>8.1292286726562055E-3</c:v>
                </c:pt>
                <c:pt idx="7">
                  <c:v>8.5475660149314254E-3</c:v>
                </c:pt>
                <c:pt idx="8">
                  <c:v>8.8876918937308615E-3</c:v>
                </c:pt>
                <c:pt idx="9">
                  <c:v>1.0475426108045279E-2</c:v>
                </c:pt>
                <c:pt idx="10">
                  <c:v>9.126963830829931E-3</c:v>
                </c:pt>
                <c:pt idx="11">
                  <c:v>1.1566082295803045E-2</c:v>
                </c:pt>
                <c:pt idx="12">
                  <c:v>9.6048130747320264E-3</c:v>
                </c:pt>
                <c:pt idx="13">
                  <c:v>1.068346365288596E-2</c:v>
                </c:pt>
                <c:pt idx="14">
                  <c:v>1.1297776835359189E-2</c:v>
                </c:pt>
                <c:pt idx="15">
                  <c:v>1.1596085559027863E-2</c:v>
                </c:pt>
                <c:pt idx="16">
                  <c:v>8.9546987555662143E-3</c:v>
                </c:pt>
                <c:pt idx="17">
                  <c:v>9.9252701745003551E-3</c:v>
                </c:pt>
                <c:pt idx="18">
                  <c:v>8.4192762957215651E-3</c:v>
                </c:pt>
                <c:pt idx="19">
                  <c:v>1.0409601246798086E-2</c:v>
                </c:pt>
                <c:pt idx="20">
                  <c:v>9.5819556762873903E-3</c:v>
                </c:pt>
                <c:pt idx="21">
                  <c:v>9.1259099206313418E-3</c:v>
                </c:pt>
                <c:pt idx="22">
                  <c:v>1.2100860255802127E-2</c:v>
                </c:pt>
                <c:pt idx="23">
                  <c:v>9.4334003566950639E-3</c:v>
                </c:pt>
                <c:pt idx="24">
                  <c:v>8.7862864052351032E-3</c:v>
                </c:pt>
                <c:pt idx="25">
                  <c:v>9.9799052434581363E-3</c:v>
                </c:pt>
                <c:pt idx="26">
                  <c:v>1.5927945207515653E-2</c:v>
                </c:pt>
                <c:pt idx="27">
                  <c:v>1.1511171180032625E-2</c:v>
                </c:pt>
                <c:pt idx="28">
                  <c:v>1.3758465104677041E-2</c:v>
                </c:pt>
                <c:pt idx="29">
                  <c:v>1.1684249217373141E-2</c:v>
                </c:pt>
                <c:pt idx="30">
                  <c:v>1.1545685286840648E-2</c:v>
                </c:pt>
                <c:pt idx="31">
                  <c:v>1.6176571244288222E-2</c:v>
                </c:pt>
                <c:pt idx="32">
                  <c:v>1.5957348558446584E-2</c:v>
                </c:pt>
                <c:pt idx="33">
                  <c:v>1.2532950500687381E-2</c:v>
                </c:pt>
                <c:pt idx="34">
                  <c:v>1.132378390647691E-2</c:v>
                </c:pt>
                <c:pt idx="35">
                  <c:v>1.4066510776800654E-2</c:v>
                </c:pt>
                <c:pt idx="36">
                  <c:v>1.4293098573627143E-2</c:v>
                </c:pt>
                <c:pt idx="37">
                  <c:v>1.4360640999165723E-2</c:v>
                </c:pt>
                <c:pt idx="38">
                  <c:v>1.3012165572858935E-2</c:v>
                </c:pt>
                <c:pt idx="39">
                  <c:v>1.2828314314893225E-2</c:v>
                </c:pt>
                <c:pt idx="40">
                  <c:v>1.1544882416920371E-2</c:v>
                </c:pt>
                <c:pt idx="41">
                  <c:v>1.4337447008485254E-2</c:v>
                </c:pt>
                <c:pt idx="42">
                  <c:v>1.2042261866540133E-2</c:v>
                </c:pt>
                <c:pt idx="43">
                  <c:v>1.4337478418135763E-2</c:v>
                </c:pt>
                <c:pt idx="44">
                  <c:v>1.4988982799406048E-2</c:v>
                </c:pt>
                <c:pt idx="45">
                  <c:v>1.243858081431266E-2</c:v>
                </c:pt>
                <c:pt idx="46">
                  <c:v>1.7027151025864794E-2</c:v>
                </c:pt>
                <c:pt idx="47">
                  <c:v>1.6811327582114257E-2</c:v>
                </c:pt>
                <c:pt idx="48">
                  <c:v>1.2728626986596514E-2</c:v>
                </c:pt>
                <c:pt idx="49">
                  <c:v>1.4430416979497162E-2</c:v>
                </c:pt>
                <c:pt idx="50">
                  <c:v>1.8944423097275447E-2</c:v>
                </c:pt>
                <c:pt idx="51">
                  <c:v>1.6336710274374326E-2</c:v>
                </c:pt>
                <c:pt idx="52">
                  <c:v>1.5987795690027649E-2</c:v>
                </c:pt>
                <c:pt idx="53">
                  <c:v>1.9269589676321957E-2</c:v>
                </c:pt>
                <c:pt idx="54">
                  <c:v>1.5352685525847757E-2</c:v>
                </c:pt>
                <c:pt idx="55">
                  <c:v>1.7490102856239871E-2</c:v>
                </c:pt>
                <c:pt idx="56">
                  <c:v>1.5242064758529367E-2</c:v>
                </c:pt>
                <c:pt idx="57">
                  <c:v>1.5756825110655247E-2</c:v>
                </c:pt>
                <c:pt idx="58">
                  <c:v>1.2626528608404129E-2</c:v>
                </c:pt>
                <c:pt idx="59">
                  <c:v>1.3798948198404649E-2</c:v>
                </c:pt>
                <c:pt idx="60">
                  <c:v>1.5724484921216933E-2</c:v>
                </c:pt>
              </c:numCache>
            </c:numRef>
          </c:val>
          <c:smooth val="0"/>
          <c:extLst>
            <c:ext xmlns:c16="http://schemas.microsoft.com/office/drawing/2014/chart" uri="{C3380CC4-5D6E-409C-BE32-E72D297353CC}">
              <c16:uniqueId val="{00000075-1707-44C9-8968-98A8ED4FACF1}"/>
            </c:ext>
          </c:extLst>
        </c:ser>
        <c:ser>
          <c:idx val="118"/>
          <c:order val="118"/>
          <c:spPr>
            <a:ln w="28575" cap="rnd">
              <a:solidFill>
                <a:schemeClr val="accent5">
                  <a:lumMod val="60000"/>
                </a:schemeClr>
              </a:solidFill>
              <a:round/>
            </a:ln>
            <a:effectLst/>
          </c:spPr>
          <c:marker>
            <c:symbol val="none"/>
          </c:marker>
          <c:val>
            <c:numRef>
              <c:f>simulations!$DQ$14:$DQ$74</c:f>
              <c:numCache>
                <c:formatCode>General</c:formatCode>
                <c:ptCount val="61"/>
                <c:pt idx="0">
                  <c:v>5.8729534028240469E-3</c:v>
                </c:pt>
                <c:pt idx="1">
                  <c:v>6.3399020198667737E-3</c:v>
                </c:pt>
                <c:pt idx="2">
                  <c:v>6.9292965324557216E-3</c:v>
                </c:pt>
                <c:pt idx="3">
                  <c:v>8.5489789690999848E-3</c:v>
                </c:pt>
                <c:pt idx="4">
                  <c:v>9.8628101670552096E-3</c:v>
                </c:pt>
                <c:pt idx="5">
                  <c:v>8.6518419649213672E-3</c:v>
                </c:pt>
                <c:pt idx="6">
                  <c:v>8.7054165040594718E-3</c:v>
                </c:pt>
                <c:pt idx="7">
                  <c:v>8.4204986048451048E-3</c:v>
                </c:pt>
                <c:pt idx="8">
                  <c:v>9.4622473886173571E-3</c:v>
                </c:pt>
                <c:pt idx="9">
                  <c:v>9.6142661269811823E-3</c:v>
                </c:pt>
                <c:pt idx="10">
                  <c:v>9.1707480758172442E-3</c:v>
                </c:pt>
                <c:pt idx="11">
                  <c:v>1.1153266879000857E-2</c:v>
                </c:pt>
                <c:pt idx="12">
                  <c:v>9.6600980913032625E-3</c:v>
                </c:pt>
                <c:pt idx="13">
                  <c:v>1.1983724136465474E-2</c:v>
                </c:pt>
                <c:pt idx="14">
                  <c:v>1.0246281419576621E-2</c:v>
                </c:pt>
                <c:pt idx="15">
                  <c:v>1.1888192485940202E-2</c:v>
                </c:pt>
                <c:pt idx="16">
                  <c:v>1.1342511600710299E-2</c:v>
                </c:pt>
                <c:pt idx="17">
                  <c:v>6.8800423965733352E-3</c:v>
                </c:pt>
                <c:pt idx="18">
                  <c:v>8.4762010006190994E-3</c:v>
                </c:pt>
                <c:pt idx="19">
                  <c:v>8.5807654422708213E-3</c:v>
                </c:pt>
                <c:pt idx="20">
                  <c:v>8.1965764106043237E-3</c:v>
                </c:pt>
                <c:pt idx="21">
                  <c:v>8.8183242694288098E-3</c:v>
                </c:pt>
                <c:pt idx="22">
                  <c:v>1.1172943587928731E-2</c:v>
                </c:pt>
                <c:pt idx="23">
                  <c:v>1.0672407899985064E-2</c:v>
                </c:pt>
                <c:pt idx="24">
                  <c:v>1.034316328843393E-2</c:v>
                </c:pt>
                <c:pt idx="25">
                  <c:v>1.1433274362714905E-2</c:v>
                </c:pt>
                <c:pt idx="26">
                  <c:v>1.1501585737689588E-2</c:v>
                </c:pt>
                <c:pt idx="27">
                  <c:v>1.0418342214326122E-2</c:v>
                </c:pt>
                <c:pt idx="28">
                  <c:v>1.5794281529788234E-2</c:v>
                </c:pt>
                <c:pt idx="29">
                  <c:v>1.4904214434094318E-2</c:v>
                </c:pt>
                <c:pt idx="30">
                  <c:v>1.263058858868928E-2</c:v>
                </c:pt>
                <c:pt idx="31">
                  <c:v>1.1580660945076045E-2</c:v>
                </c:pt>
                <c:pt idx="32">
                  <c:v>1.2655003363262992E-2</c:v>
                </c:pt>
                <c:pt idx="33">
                  <c:v>1.126763785590401E-2</c:v>
                </c:pt>
                <c:pt idx="34">
                  <c:v>1.129546179329808E-2</c:v>
                </c:pt>
                <c:pt idx="35">
                  <c:v>1.1935505471588014E-2</c:v>
                </c:pt>
                <c:pt idx="36">
                  <c:v>1.2849767587210684E-2</c:v>
                </c:pt>
                <c:pt idx="37">
                  <c:v>1.3155082568164582E-2</c:v>
                </c:pt>
                <c:pt idx="38">
                  <c:v>1.0214054179988628E-2</c:v>
                </c:pt>
                <c:pt idx="39">
                  <c:v>9.9421769291202534E-3</c:v>
                </c:pt>
                <c:pt idx="40">
                  <c:v>1.0618721686638877E-2</c:v>
                </c:pt>
                <c:pt idx="41">
                  <c:v>1.3690732452423417E-2</c:v>
                </c:pt>
                <c:pt idx="42">
                  <c:v>1.3203717674891985E-2</c:v>
                </c:pt>
                <c:pt idx="43">
                  <c:v>1.3504508825243778E-2</c:v>
                </c:pt>
                <c:pt idx="44">
                  <c:v>1.4111794518496172E-2</c:v>
                </c:pt>
                <c:pt idx="45">
                  <c:v>1.3843016900563672E-2</c:v>
                </c:pt>
                <c:pt idx="46">
                  <c:v>1.5548089061499869E-2</c:v>
                </c:pt>
                <c:pt idx="47">
                  <c:v>1.4927500396761032E-2</c:v>
                </c:pt>
                <c:pt idx="48">
                  <c:v>1.4683918990120743E-2</c:v>
                </c:pt>
                <c:pt idx="49">
                  <c:v>1.4917642384663858E-2</c:v>
                </c:pt>
                <c:pt idx="50">
                  <c:v>1.5799090181693703E-2</c:v>
                </c:pt>
                <c:pt idx="51">
                  <c:v>1.6265887756277478E-2</c:v>
                </c:pt>
                <c:pt idx="52">
                  <c:v>1.6075697645659488E-2</c:v>
                </c:pt>
                <c:pt idx="53">
                  <c:v>1.7035738343044601E-2</c:v>
                </c:pt>
                <c:pt idx="54">
                  <c:v>1.5393139467465062E-2</c:v>
                </c:pt>
                <c:pt idx="55">
                  <c:v>1.6952999794095463E-2</c:v>
                </c:pt>
                <c:pt idx="56">
                  <c:v>1.5793932176318061E-2</c:v>
                </c:pt>
                <c:pt idx="57">
                  <c:v>1.5064322085761047E-2</c:v>
                </c:pt>
                <c:pt idx="58">
                  <c:v>1.4312203972462417E-2</c:v>
                </c:pt>
                <c:pt idx="59">
                  <c:v>1.1993061174065638E-2</c:v>
                </c:pt>
                <c:pt idx="60">
                  <c:v>1.3744302269305595E-2</c:v>
                </c:pt>
              </c:numCache>
            </c:numRef>
          </c:val>
          <c:smooth val="0"/>
          <c:extLst>
            <c:ext xmlns:c16="http://schemas.microsoft.com/office/drawing/2014/chart" uri="{C3380CC4-5D6E-409C-BE32-E72D297353CC}">
              <c16:uniqueId val="{00000076-1707-44C9-8968-98A8ED4FACF1}"/>
            </c:ext>
          </c:extLst>
        </c:ser>
        <c:ser>
          <c:idx val="119"/>
          <c:order val="119"/>
          <c:spPr>
            <a:ln w="28575" cap="rnd">
              <a:solidFill>
                <a:schemeClr val="accent6">
                  <a:lumMod val="60000"/>
                </a:schemeClr>
              </a:solidFill>
              <a:round/>
            </a:ln>
            <a:effectLst/>
          </c:spPr>
          <c:marker>
            <c:symbol val="none"/>
          </c:marker>
          <c:val>
            <c:numRef>
              <c:f>simulations!$DR$14:$DR$74</c:f>
              <c:numCache>
                <c:formatCode>General</c:formatCode>
                <c:ptCount val="61"/>
                <c:pt idx="0">
                  <c:v>5.8729534028240469E-3</c:v>
                </c:pt>
                <c:pt idx="1">
                  <c:v>7.2909170718085409E-3</c:v>
                </c:pt>
                <c:pt idx="2">
                  <c:v>7.5831157524610055E-3</c:v>
                </c:pt>
                <c:pt idx="3">
                  <c:v>9.2626828592062265E-3</c:v>
                </c:pt>
                <c:pt idx="4">
                  <c:v>9.536975738383047E-3</c:v>
                </c:pt>
                <c:pt idx="5">
                  <c:v>8.916363844339345E-3</c:v>
                </c:pt>
                <c:pt idx="6">
                  <c:v>8.1287019793308234E-3</c:v>
                </c:pt>
                <c:pt idx="7">
                  <c:v>9.415827277472727E-3</c:v>
                </c:pt>
                <c:pt idx="8">
                  <c:v>8.9432062044441565E-3</c:v>
                </c:pt>
                <c:pt idx="9">
                  <c:v>7.6658487025642128E-3</c:v>
                </c:pt>
                <c:pt idx="10">
                  <c:v>9.2184862896738679E-3</c:v>
                </c:pt>
                <c:pt idx="11">
                  <c:v>1.0352110159647284E-2</c:v>
                </c:pt>
                <c:pt idx="12">
                  <c:v>1.0971216616504369E-2</c:v>
                </c:pt>
                <c:pt idx="13">
                  <c:v>8.2693079658553627E-3</c:v>
                </c:pt>
                <c:pt idx="14">
                  <c:v>1.1366839302608116E-2</c:v>
                </c:pt>
                <c:pt idx="15">
                  <c:v>1.1179953698063697E-2</c:v>
                </c:pt>
                <c:pt idx="16">
                  <c:v>1.0232701503584594E-2</c:v>
                </c:pt>
                <c:pt idx="17">
                  <c:v>9.7833090852231294E-3</c:v>
                </c:pt>
                <c:pt idx="18">
                  <c:v>7.8685642944215511E-3</c:v>
                </c:pt>
                <c:pt idx="19">
                  <c:v>1.0339265793862368E-2</c:v>
                </c:pt>
                <c:pt idx="20">
                  <c:v>7.5865079748783535E-3</c:v>
                </c:pt>
                <c:pt idx="21">
                  <c:v>9.0869159285117927E-3</c:v>
                </c:pt>
                <c:pt idx="22">
                  <c:v>1.1784449570165074E-2</c:v>
                </c:pt>
                <c:pt idx="23">
                  <c:v>8.9538414235788635E-3</c:v>
                </c:pt>
                <c:pt idx="24">
                  <c:v>1.0808847204454023E-2</c:v>
                </c:pt>
                <c:pt idx="25">
                  <c:v>1.1932251585214481E-2</c:v>
                </c:pt>
                <c:pt idx="26">
                  <c:v>1.2486382978854295E-2</c:v>
                </c:pt>
                <c:pt idx="27">
                  <c:v>1.1653998325972477E-2</c:v>
                </c:pt>
                <c:pt idx="28">
                  <c:v>1.3219297578688199E-2</c:v>
                </c:pt>
                <c:pt idx="29">
                  <c:v>1.402563280172809E-2</c:v>
                </c:pt>
                <c:pt idx="30">
                  <c:v>1.2469505080436365E-2</c:v>
                </c:pt>
                <c:pt idx="31">
                  <c:v>1.3344583059351024E-2</c:v>
                </c:pt>
                <c:pt idx="32">
                  <c:v>1.250590816502335E-2</c:v>
                </c:pt>
                <c:pt idx="33">
                  <c:v>1.1957719783035975E-2</c:v>
                </c:pt>
                <c:pt idx="34">
                  <c:v>1.4316751432565444E-2</c:v>
                </c:pt>
                <c:pt idx="35">
                  <c:v>1.4311764817644516E-2</c:v>
                </c:pt>
                <c:pt idx="36">
                  <c:v>1.3272659874907826E-2</c:v>
                </c:pt>
                <c:pt idx="37">
                  <c:v>1.2711192005673373E-2</c:v>
                </c:pt>
                <c:pt idx="38">
                  <c:v>1.4465511651164335E-2</c:v>
                </c:pt>
                <c:pt idx="39">
                  <c:v>1.1331872974178821E-2</c:v>
                </c:pt>
                <c:pt idx="40">
                  <c:v>1.1924739764431194E-2</c:v>
                </c:pt>
                <c:pt idx="41">
                  <c:v>1.0821387633566135E-2</c:v>
                </c:pt>
                <c:pt idx="42">
                  <c:v>1.1241763678477583E-2</c:v>
                </c:pt>
                <c:pt idx="43">
                  <c:v>1.4764754240448166E-2</c:v>
                </c:pt>
                <c:pt idx="44">
                  <c:v>1.5075540913027654E-2</c:v>
                </c:pt>
                <c:pt idx="45">
                  <c:v>1.3717152989576228E-2</c:v>
                </c:pt>
                <c:pt idx="46">
                  <c:v>1.5006326692212999E-2</c:v>
                </c:pt>
                <c:pt idx="47">
                  <c:v>1.5955556434816737E-2</c:v>
                </c:pt>
                <c:pt idx="48">
                  <c:v>1.2031114352563344E-2</c:v>
                </c:pt>
                <c:pt idx="49">
                  <c:v>1.6373449672259285E-2</c:v>
                </c:pt>
                <c:pt idx="50">
                  <c:v>1.5510476988700773E-2</c:v>
                </c:pt>
                <c:pt idx="51">
                  <c:v>2.1226563408149969E-2</c:v>
                </c:pt>
                <c:pt idx="52">
                  <c:v>1.3367576259450467E-2</c:v>
                </c:pt>
                <c:pt idx="53">
                  <c:v>1.6250999517535891E-2</c:v>
                </c:pt>
                <c:pt idx="54">
                  <c:v>1.7264510310815127E-2</c:v>
                </c:pt>
                <c:pt idx="55">
                  <c:v>1.512211463720887E-2</c:v>
                </c:pt>
                <c:pt idx="56">
                  <c:v>1.4828540857072442E-2</c:v>
                </c:pt>
                <c:pt idx="57">
                  <c:v>1.5693083389748688E-2</c:v>
                </c:pt>
                <c:pt idx="58">
                  <c:v>1.4369981762971554E-2</c:v>
                </c:pt>
                <c:pt idx="59">
                  <c:v>1.3548409088316185E-2</c:v>
                </c:pt>
                <c:pt idx="60">
                  <c:v>1.5900437108700795E-2</c:v>
                </c:pt>
              </c:numCache>
            </c:numRef>
          </c:val>
          <c:smooth val="0"/>
          <c:extLst>
            <c:ext xmlns:c16="http://schemas.microsoft.com/office/drawing/2014/chart" uri="{C3380CC4-5D6E-409C-BE32-E72D297353CC}">
              <c16:uniqueId val="{00000077-1707-44C9-8968-98A8ED4FACF1}"/>
            </c:ext>
          </c:extLst>
        </c:ser>
        <c:ser>
          <c:idx val="120"/>
          <c:order val="120"/>
          <c:spPr>
            <a:ln w="28575" cap="rnd">
              <a:solidFill>
                <a:schemeClr val="accent1">
                  <a:lumMod val="80000"/>
                  <a:lumOff val="20000"/>
                </a:schemeClr>
              </a:solidFill>
              <a:round/>
            </a:ln>
            <a:effectLst/>
          </c:spPr>
          <c:marker>
            <c:symbol val="none"/>
          </c:marker>
          <c:val>
            <c:numRef>
              <c:f>simulations!$DS$14:$DS$74</c:f>
              <c:numCache>
                <c:formatCode>General</c:formatCode>
                <c:ptCount val="61"/>
                <c:pt idx="0">
                  <c:v>5.8729534028240469E-3</c:v>
                </c:pt>
                <c:pt idx="1">
                  <c:v>5.9883886689471736E-3</c:v>
                </c:pt>
                <c:pt idx="2">
                  <c:v>7.9144244107549628E-3</c:v>
                </c:pt>
                <c:pt idx="3">
                  <c:v>8.5111329284126604E-3</c:v>
                </c:pt>
                <c:pt idx="4">
                  <c:v>1.0472676176267471E-2</c:v>
                </c:pt>
                <c:pt idx="5">
                  <c:v>1.0898687296702587E-2</c:v>
                </c:pt>
                <c:pt idx="6">
                  <c:v>9.4458129901919836E-3</c:v>
                </c:pt>
                <c:pt idx="7">
                  <c:v>7.0314597707047911E-3</c:v>
                </c:pt>
                <c:pt idx="8">
                  <c:v>9.3592762255862976E-3</c:v>
                </c:pt>
                <c:pt idx="9">
                  <c:v>9.6053397781089098E-3</c:v>
                </c:pt>
                <c:pt idx="10">
                  <c:v>1.0386121322358003E-2</c:v>
                </c:pt>
                <c:pt idx="11">
                  <c:v>9.9718286421785502E-3</c:v>
                </c:pt>
                <c:pt idx="12">
                  <c:v>1.0099862295767282E-2</c:v>
                </c:pt>
                <c:pt idx="13">
                  <c:v>9.7466735843125749E-3</c:v>
                </c:pt>
                <c:pt idx="14">
                  <c:v>1.1773722169780069E-2</c:v>
                </c:pt>
                <c:pt idx="15">
                  <c:v>1.2740732545343816E-2</c:v>
                </c:pt>
                <c:pt idx="16">
                  <c:v>1.0483606237021017E-2</c:v>
                </c:pt>
                <c:pt idx="17">
                  <c:v>1.0230381661286902E-2</c:v>
                </c:pt>
                <c:pt idx="18">
                  <c:v>9.0052018244683087E-3</c:v>
                </c:pt>
                <c:pt idx="19">
                  <c:v>1.0218050687444837E-2</c:v>
                </c:pt>
                <c:pt idx="20">
                  <c:v>8.9973942201791238E-3</c:v>
                </c:pt>
                <c:pt idx="21">
                  <c:v>8.1641525682915796E-3</c:v>
                </c:pt>
                <c:pt idx="22">
                  <c:v>1.0461617117086135E-2</c:v>
                </c:pt>
                <c:pt idx="23">
                  <c:v>1.0780057494648259E-2</c:v>
                </c:pt>
                <c:pt idx="24">
                  <c:v>1.2052378493829721E-2</c:v>
                </c:pt>
                <c:pt idx="25">
                  <c:v>1.2385708267372144E-2</c:v>
                </c:pt>
                <c:pt idx="26">
                  <c:v>1.0729024429901037E-2</c:v>
                </c:pt>
                <c:pt idx="27">
                  <c:v>1.3113734781633243E-2</c:v>
                </c:pt>
                <c:pt idx="28">
                  <c:v>1.3467734458215173E-2</c:v>
                </c:pt>
                <c:pt idx="29">
                  <c:v>1.4903616313839865E-2</c:v>
                </c:pt>
                <c:pt idx="30">
                  <c:v>1.4485213481819631E-2</c:v>
                </c:pt>
                <c:pt idx="31">
                  <c:v>1.2034833550806943E-2</c:v>
                </c:pt>
                <c:pt idx="32">
                  <c:v>1.3363875669126498E-2</c:v>
                </c:pt>
                <c:pt idx="33">
                  <c:v>1.0991900051660512E-2</c:v>
                </c:pt>
                <c:pt idx="34">
                  <c:v>1.238746175603201E-2</c:v>
                </c:pt>
                <c:pt idx="35">
                  <c:v>1.2733732873377271E-2</c:v>
                </c:pt>
                <c:pt idx="36">
                  <c:v>1.2894079685798251E-2</c:v>
                </c:pt>
                <c:pt idx="37">
                  <c:v>1.0648500154234953E-2</c:v>
                </c:pt>
                <c:pt idx="38">
                  <c:v>1.4052011749428878E-2</c:v>
                </c:pt>
                <c:pt idx="39">
                  <c:v>1.3677121212361778E-2</c:v>
                </c:pt>
                <c:pt idx="40">
                  <c:v>1.3164217980338596E-2</c:v>
                </c:pt>
                <c:pt idx="41">
                  <c:v>1.3001763599421529E-2</c:v>
                </c:pt>
                <c:pt idx="42">
                  <c:v>1.35504517060808E-2</c:v>
                </c:pt>
                <c:pt idx="43">
                  <c:v>1.1824376175945617E-2</c:v>
                </c:pt>
                <c:pt idx="44">
                  <c:v>1.5883058777945214E-2</c:v>
                </c:pt>
                <c:pt idx="45">
                  <c:v>1.0342026061209996E-2</c:v>
                </c:pt>
                <c:pt idx="46">
                  <c:v>1.3862040713464941E-2</c:v>
                </c:pt>
                <c:pt idx="47">
                  <c:v>1.552211184598231E-2</c:v>
                </c:pt>
                <c:pt idx="48">
                  <c:v>1.3203958583766681E-2</c:v>
                </c:pt>
                <c:pt idx="49">
                  <c:v>1.1290276609680613E-2</c:v>
                </c:pt>
                <c:pt idx="50">
                  <c:v>1.5560709249377649E-2</c:v>
                </c:pt>
                <c:pt idx="51">
                  <c:v>1.7611635940585298E-2</c:v>
                </c:pt>
                <c:pt idx="52">
                  <c:v>1.7851268203221395E-2</c:v>
                </c:pt>
                <c:pt idx="53">
                  <c:v>1.5005527319369168E-2</c:v>
                </c:pt>
                <c:pt idx="54">
                  <c:v>1.6745347749928894E-2</c:v>
                </c:pt>
                <c:pt idx="55">
                  <c:v>1.5211184406776252E-2</c:v>
                </c:pt>
                <c:pt idx="56">
                  <c:v>1.4002942930666009E-2</c:v>
                </c:pt>
                <c:pt idx="57">
                  <c:v>1.426268884545185E-2</c:v>
                </c:pt>
                <c:pt idx="58">
                  <c:v>1.377206178253676E-2</c:v>
                </c:pt>
                <c:pt idx="59">
                  <c:v>1.3294947963663543E-2</c:v>
                </c:pt>
                <c:pt idx="60">
                  <c:v>1.5246571430076671E-2</c:v>
                </c:pt>
              </c:numCache>
            </c:numRef>
          </c:val>
          <c:smooth val="0"/>
          <c:extLst>
            <c:ext xmlns:c16="http://schemas.microsoft.com/office/drawing/2014/chart" uri="{C3380CC4-5D6E-409C-BE32-E72D297353CC}">
              <c16:uniqueId val="{00000078-1707-44C9-8968-98A8ED4FACF1}"/>
            </c:ext>
          </c:extLst>
        </c:ser>
        <c:ser>
          <c:idx val="121"/>
          <c:order val="121"/>
          <c:spPr>
            <a:ln w="28575" cap="rnd">
              <a:solidFill>
                <a:schemeClr val="accent2">
                  <a:lumMod val="80000"/>
                  <a:lumOff val="20000"/>
                </a:schemeClr>
              </a:solidFill>
              <a:round/>
            </a:ln>
            <a:effectLst/>
          </c:spPr>
          <c:marker>
            <c:symbol val="none"/>
          </c:marker>
          <c:val>
            <c:numRef>
              <c:f>simulations!$DT$14:$DT$74</c:f>
              <c:numCache>
                <c:formatCode>General</c:formatCode>
                <c:ptCount val="61"/>
                <c:pt idx="0">
                  <c:v>5.8729534028240469E-3</c:v>
                </c:pt>
                <c:pt idx="1">
                  <c:v>5.3983379262202737E-3</c:v>
                </c:pt>
                <c:pt idx="2">
                  <c:v>7.1712783749543901E-3</c:v>
                </c:pt>
                <c:pt idx="3">
                  <c:v>9.2704515672847251E-3</c:v>
                </c:pt>
                <c:pt idx="4">
                  <c:v>8.8826343610007661E-3</c:v>
                </c:pt>
                <c:pt idx="5">
                  <c:v>9.2637192998943768E-3</c:v>
                </c:pt>
                <c:pt idx="6">
                  <c:v>9.6812237602327249E-3</c:v>
                </c:pt>
                <c:pt idx="7">
                  <c:v>8.0431318783886051E-3</c:v>
                </c:pt>
                <c:pt idx="8">
                  <c:v>1.008480137380517E-2</c:v>
                </c:pt>
                <c:pt idx="9">
                  <c:v>8.4571511958327801E-3</c:v>
                </c:pt>
                <c:pt idx="10">
                  <c:v>1.0951123043565551E-2</c:v>
                </c:pt>
                <c:pt idx="11">
                  <c:v>1.1550583576975221E-2</c:v>
                </c:pt>
                <c:pt idx="12">
                  <c:v>1.0189802358224854E-2</c:v>
                </c:pt>
                <c:pt idx="13">
                  <c:v>1.1241970252672123E-2</c:v>
                </c:pt>
                <c:pt idx="14">
                  <c:v>1.1727407299388702E-2</c:v>
                </c:pt>
                <c:pt idx="15">
                  <c:v>1.1212310048299916E-2</c:v>
                </c:pt>
                <c:pt idx="16">
                  <c:v>9.6221360506879433E-3</c:v>
                </c:pt>
                <c:pt idx="17">
                  <c:v>8.3940457030036442E-3</c:v>
                </c:pt>
                <c:pt idx="18">
                  <c:v>9.715647721140825E-3</c:v>
                </c:pt>
                <c:pt idx="19">
                  <c:v>9.8901472825245092E-3</c:v>
                </c:pt>
                <c:pt idx="20">
                  <c:v>9.6530695892040747E-3</c:v>
                </c:pt>
                <c:pt idx="21">
                  <c:v>7.6691052099790791E-3</c:v>
                </c:pt>
                <c:pt idx="22">
                  <c:v>1.1732434163399325E-2</c:v>
                </c:pt>
                <c:pt idx="23">
                  <c:v>8.7041607750778412E-3</c:v>
                </c:pt>
                <c:pt idx="24">
                  <c:v>1.1216347479104301E-2</c:v>
                </c:pt>
                <c:pt idx="25">
                  <c:v>1.303469731422098E-2</c:v>
                </c:pt>
                <c:pt idx="26">
                  <c:v>1.31076130048537E-2</c:v>
                </c:pt>
                <c:pt idx="27">
                  <c:v>1.112568348654849E-2</c:v>
                </c:pt>
                <c:pt idx="28">
                  <c:v>1.4451338603713672E-2</c:v>
                </c:pt>
                <c:pt idx="29">
                  <c:v>1.3696728337856906E-2</c:v>
                </c:pt>
                <c:pt idx="30">
                  <c:v>1.5625074018824073E-2</c:v>
                </c:pt>
                <c:pt idx="31">
                  <c:v>1.4705168126564368E-2</c:v>
                </c:pt>
                <c:pt idx="32">
                  <c:v>1.2482270157662564E-2</c:v>
                </c:pt>
                <c:pt idx="33">
                  <c:v>1.2883136680160768E-2</c:v>
                </c:pt>
                <c:pt idx="34">
                  <c:v>1.2687325853061376E-2</c:v>
                </c:pt>
                <c:pt idx="35">
                  <c:v>1.461111725422776E-2</c:v>
                </c:pt>
                <c:pt idx="36">
                  <c:v>1.1830443551418591E-2</c:v>
                </c:pt>
                <c:pt idx="37">
                  <c:v>1.462756491868949E-2</c:v>
                </c:pt>
                <c:pt idx="38">
                  <c:v>1.3745681110807128E-2</c:v>
                </c:pt>
                <c:pt idx="39">
                  <c:v>1.0554294544148374E-2</c:v>
                </c:pt>
                <c:pt idx="40">
                  <c:v>1.309439160835528E-2</c:v>
                </c:pt>
                <c:pt idx="41">
                  <c:v>1.1786489666126528E-2</c:v>
                </c:pt>
                <c:pt idx="42">
                  <c:v>1.2778266142402798E-2</c:v>
                </c:pt>
                <c:pt idx="43">
                  <c:v>1.3121747552681027E-2</c:v>
                </c:pt>
                <c:pt idx="44">
                  <c:v>1.2437122857456885E-2</c:v>
                </c:pt>
                <c:pt idx="45">
                  <c:v>1.6228130602858132E-2</c:v>
                </c:pt>
                <c:pt idx="46">
                  <c:v>1.6709904666129143E-2</c:v>
                </c:pt>
                <c:pt idx="47">
                  <c:v>1.3192407569171267E-2</c:v>
                </c:pt>
                <c:pt idx="48">
                  <c:v>1.3724979389642167E-2</c:v>
                </c:pt>
                <c:pt idx="49">
                  <c:v>1.3233680788289926E-2</c:v>
                </c:pt>
                <c:pt idx="50">
                  <c:v>1.8264409086914228E-2</c:v>
                </c:pt>
                <c:pt idx="51">
                  <c:v>1.4958509791564958E-2</c:v>
                </c:pt>
                <c:pt idx="52">
                  <c:v>1.5280524653858369E-2</c:v>
                </c:pt>
                <c:pt idx="53">
                  <c:v>1.4820670395019052E-2</c:v>
                </c:pt>
                <c:pt idx="54">
                  <c:v>1.4226075961548993E-2</c:v>
                </c:pt>
                <c:pt idx="55">
                  <c:v>1.6024215846574315E-2</c:v>
                </c:pt>
                <c:pt idx="56">
                  <c:v>1.6636701808994205E-2</c:v>
                </c:pt>
                <c:pt idx="57">
                  <c:v>1.454862678823809E-2</c:v>
                </c:pt>
                <c:pt idx="58">
                  <c:v>1.3102262424071134E-2</c:v>
                </c:pt>
                <c:pt idx="59">
                  <c:v>1.3698985437747243E-2</c:v>
                </c:pt>
                <c:pt idx="60">
                  <c:v>1.1831026827943016E-2</c:v>
                </c:pt>
              </c:numCache>
            </c:numRef>
          </c:val>
          <c:smooth val="0"/>
          <c:extLst>
            <c:ext xmlns:c16="http://schemas.microsoft.com/office/drawing/2014/chart" uri="{C3380CC4-5D6E-409C-BE32-E72D297353CC}">
              <c16:uniqueId val="{00000079-1707-44C9-8968-98A8ED4FACF1}"/>
            </c:ext>
          </c:extLst>
        </c:ser>
        <c:ser>
          <c:idx val="122"/>
          <c:order val="122"/>
          <c:spPr>
            <a:ln w="28575" cap="rnd">
              <a:solidFill>
                <a:schemeClr val="accent3">
                  <a:lumMod val="80000"/>
                  <a:lumOff val="20000"/>
                </a:schemeClr>
              </a:solidFill>
              <a:round/>
            </a:ln>
            <a:effectLst/>
          </c:spPr>
          <c:marker>
            <c:symbol val="none"/>
          </c:marker>
          <c:val>
            <c:numRef>
              <c:f>simulations!$DU$14:$DU$74</c:f>
              <c:numCache>
                <c:formatCode>General</c:formatCode>
                <c:ptCount val="61"/>
                <c:pt idx="0">
                  <c:v>5.8729534028240469E-3</c:v>
                </c:pt>
                <c:pt idx="1">
                  <c:v>5.7288060908716604E-3</c:v>
                </c:pt>
                <c:pt idx="2">
                  <c:v>9.0803643914321858E-3</c:v>
                </c:pt>
                <c:pt idx="3">
                  <c:v>9.5588974458926581E-3</c:v>
                </c:pt>
                <c:pt idx="4">
                  <c:v>9.9326869446311021E-3</c:v>
                </c:pt>
                <c:pt idx="5">
                  <c:v>8.2739313360621538E-3</c:v>
                </c:pt>
                <c:pt idx="6">
                  <c:v>9.2538207172593034E-3</c:v>
                </c:pt>
                <c:pt idx="7">
                  <c:v>8.9419842319185226E-3</c:v>
                </c:pt>
                <c:pt idx="8">
                  <c:v>9.0458808781142246E-3</c:v>
                </c:pt>
                <c:pt idx="9">
                  <c:v>7.8878905305082552E-3</c:v>
                </c:pt>
                <c:pt idx="10">
                  <c:v>8.7646804024189059E-3</c:v>
                </c:pt>
                <c:pt idx="11">
                  <c:v>1.0575964478178809E-2</c:v>
                </c:pt>
                <c:pt idx="12">
                  <c:v>8.6980598261628544E-3</c:v>
                </c:pt>
                <c:pt idx="13">
                  <c:v>1.0356388330563213E-2</c:v>
                </c:pt>
                <c:pt idx="14">
                  <c:v>1.0872901817386735E-2</c:v>
                </c:pt>
                <c:pt idx="15">
                  <c:v>1.0916972490116181E-2</c:v>
                </c:pt>
                <c:pt idx="16">
                  <c:v>9.6221873482879427E-3</c:v>
                </c:pt>
                <c:pt idx="17">
                  <c:v>1.1451067672210637E-2</c:v>
                </c:pt>
                <c:pt idx="18">
                  <c:v>1.0279555985034954E-2</c:v>
                </c:pt>
                <c:pt idx="19">
                  <c:v>1.0705768351336069E-2</c:v>
                </c:pt>
                <c:pt idx="20">
                  <c:v>8.1292764917141203E-3</c:v>
                </c:pt>
                <c:pt idx="21">
                  <c:v>7.8182126312357717E-3</c:v>
                </c:pt>
                <c:pt idx="22">
                  <c:v>9.4344703450238657E-3</c:v>
                </c:pt>
                <c:pt idx="23">
                  <c:v>1.1251221008176849E-2</c:v>
                </c:pt>
                <c:pt idx="24">
                  <c:v>9.0707592868069092E-3</c:v>
                </c:pt>
                <c:pt idx="25">
                  <c:v>1.2342273454249363E-2</c:v>
                </c:pt>
                <c:pt idx="26">
                  <c:v>1.4200022466843886E-2</c:v>
                </c:pt>
                <c:pt idx="27">
                  <c:v>1.2637813139666996E-2</c:v>
                </c:pt>
                <c:pt idx="28">
                  <c:v>1.3286186722662716E-2</c:v>
                </c:pt>
                <c:pt idx="29">
                  <c:v>1.5240528678974357E-2</c:v>
                </c:pt>
                <c:pt idx="30">
                  <c:v>1.3996554417742548E-2</c:v>
                </c:pt>
                <c:pt idx="31">
                  <c:v>1.2543041407163273E-2</c:v>
                </c:pt>
                <c:pt idx="32">
                  <c:v>1.3187113238376139E-2</c:v>
                </c:pt>
                <c:pt idx="33">
                  <c:v>1.0615848484199882E-2</c:v>
                </c:pt>
                <c:pt idx="34">
                  <c:v>1.3155831557904889E-2</c:v>
                </c:pt>
                <c:pt idx="35">
                  <c:v>1.3061149016332565E-2</c:v>
                </c:pt>
                <c:pt idx="36">
                  <c:v>1.456842011742626E-2</c:v>
                </c:pt>
                <c:pt idx="37">
                  <c:v>1.4427405446175186E-2</c:v>
                </c:pt>
                <c:pt idx="38">
                  <c:v>1.2896009452772864E-2</c:v>
                </c:pt>
                <c:pt idx="39">
                  <c:v>1.1275343948282581E-2</c:v>
                </c:pt>
                <c:pt idx="40">
                  <c:v>1.3315183922341496E-2</c:v>
                </c:pt>
                <c:pt idx="41">
                  <c:v>1.2522790092040199E-2</c:v>
                </c:pt>
                <c:pt idx="42">
                  <c:v>1.4376838062004372E-2</c:v>
                </c:pt>
                <c:pt idx="43">
                  <c:v>1.0250731564236948E-2</c:v>
                </c:pt>
                <c:pt idx="44">
                  <c:v>1.5792343594646398E-2</c:v>
                </c:pt>
                <c:pt idx="45">
                  <c:v>1.2413551363373073E-2</c:v>
                </c:pt>
                <c:pt idx="46">
                  <c:v>1.3637999607522438E-2</c:v>
                </c:pt>
                <c:pt idx="47">
                  <c:v>1.4719051360129194E-2</c:v>
                </c:pt>
                <c:pt idx="48">
                  <c:v>1.3759095029493766E-2</c:v>
                </c:pt>
                <c:pt idx="49">
                  <c:v>1.4244442426282431E-2</c:v>
                </c:pt>
                <c:pt idx="50">
                  <c:v>1.5225451304636893E-2</c:v>
                </c:pt>
                <c:pt idx="51">
                  <c:v>1.9592009236785134E-2</c:v>
                </c:pt>
                <c:pt idx="52">
                  <c:v>1.9698842475562819E-2</c:v>
                </c:pt>
                <c:pt idx="53">
                  <c:v>1.5350111320466814E-2</c:v>
                </c:pt>
                <c:pt idx="54">
                  <c:v>1.5588554805749257E-2</c:v>
                </c:pt>
                <c:pt idx="55">
                  <c:v>1.54917284125872E-2</c:v>
                </c:pt>
                <c:pt idx="56">
                  <c:v>1.6794549854026713E-2</c:v>
                </c:pt>
                <c:pt idx="57">
                  <c:v>1.5472176951693688E-2</c:v>
                </c:pt>
                <c:pt idx="58">
                  <c:v>1.457259944556822E-2</c:v>
                </c:pt>
                <c:pt idx="59">
                  <c:v>1.2167479782598429E-2</c:v>
                </c:pt>
                <c:pt idx="60">
                  <c:v>1.6672633913313313E-2</c:v>
                </c:pt>
              </c:numCache>
            </c:numRef>
          </c:val>
          <c:smooth val="0"/>
          <c:extLst>
            <c:ext xmlns:c16="http://schemas.microsoft.com/office/drawing/2014/chart" uri="{C3380CC4-5D6E-409C-BE32-E72D297353CC}">
              <c16:uniqueId val="{0000007A-1707-44C9-8968-98A8ED4FACF1}"/>
            </c:ext>
          </c:extLst>
        </c:ser>
        <c:ser>
          <c:idx val="123"/>
          <c:order val="123"/>
          <c:spPr>
            <a:ln w="28575" cap="rnd">
              <a:solidFill>
                <a:schemeClr val="accent4">
                  <a:lumMod val="80000"/>
                  <a:lumOff val="20000"/>
                </a:schemeClr>
              </a:solidFill>
              <a:round/>
            </a:ln>
            <a:effectLst/>
          </c:spPr>
          <c:marker>
            <c:symbol val="none"/>
          </c:marker>
          <c:val>
            <c:numRef>
              <c:f>simulations!$DV$14:$DV$74</c:f>
              <c:numCache>
                <c:formatCode>General</c:formatCode>
                <c:ptCount val="61"/>
                <c:pt idx="0">
                  <c:v>5.8729534028240469E-3</c:v>
                </c:pt>
                <c:pt idx="1">
                  <c:v>6.3453945892396647E-3</c:v>
                </c:pt>
                <c:pt idx="2">
                  <c:v>8.4551220283158746E-3</c:v>
                </c:pt>
                <c:pt idx="3">
                  <c:v>8.243333061067646E-3</c:v>
                </c:pt>
                <c:pt idx="4">
                  <c:v>9.490088460397542E-3</c:v>
                </c:pt>
                <c:pt idx="5">
                  <c:v>9.2673355461022986E-3</c:v>
                </c:pt>
                <c:pt idx="6">
                  <c:v>7.9574071620386513E-3</c:v>
                </c:pt>
                <c:pt idx="7">
                  <c:v>8.8121849780424429E-3</c:v>
                </c:pt>
                <c:pt idx="8">
                  <c:v>1.0457189902365376E-2</c:v>
                </c:pt>
                <c:pt idx="9">
                  <c:v>7.8115595603981914E-3</c:v>
                </c:pt>
                <c:pt idx="10">
                  <c:v>1.0688834553999925E-2</c:v>
                </c:pt>
                <c:pt idx="11">
                  <c:v>1.0219546212341982E-2</c:v>
                </c:pt>
                <c:pt idx="12">
                  <c:v>1.2282392849551097E-2</c:v>
                </c:pt>
                <c:pt idx="13">
                  <c:v>1.0405147196795639E-2</c:v>
                </c:pt>
                <c:pt idx="14">
                  <c:v>1.0062029099306835E-2</c:v>
                </c:pt>
                <c:pt idx="15">
                  <c:v>1.1836617399223056E-2</c:v>
                </c:pt>
                <c:pt idx="16">
                  <c:v>1.1541900180923706E-2</c:v>
                </c:pt>
                <c:pt idx="17">
                  <c:v>8.3027895991438817E-3</c:v>
                </c:pt>
                <c:pt idx="18">
                  <c:v>8.4678866735820157E-3</c:v>
                </c:pt>
                <c:pt idx="19">
                  <c:v>9.7143723039928159E-3</c:v>
                </c:pt>
                <c:pt idx="20">
                  <c:v>9.2908574539761583E-3</c:v>
                </c:pt>
                <c:pt idx="21">
                  <c:v>9.270391403514348E-3</c:v>
                </c:pt>
                <c:pt idx="22">
                  <c:v>1.1809012145191717E-2</c:v>
                </c:pt>
                <c:pt idx="23">
                  <c:v>9.4714986699855515E-3</c:v>
                </c:pt>
                <c:pt idx="24">
                  <c:v>9.055343020635119E-3</c:v>
                </c:pt>
                <c:pt idx="25">
                  <c:v>1.0427418091641794E-2</c:v>
                </c:pt>
                <c:pt idx="26">
                  <c:v>1.1439641367939997E-2</c:v>
                </c:pt>
                <c:pt idx="27">
                  <c:v>1.3167999118616096E-2</c:v>
                </c:pt>
                <c:pt idx="28">
                  <c:v>1.0817498976677822E-2</c:v>
                </c:pt>
                <c:pt idx="29">
                  <c:v>1.3525997016875109E-2</c:v>
                </c:pt>
                <c:pt idx="30">
                  <c:v>1.2026221211922095E-2</c:v>
                </c:pt>
                <c:pt idx="31">
                  <c:v>1.4292580296759215E-2</c:v>
                </c:pt>
                <c:pt idx="32">
                  <c:v>1.3944928725769861E-2</c:v>
                </c:pt>
                <c:pt idx="33">
                  <c:v>1.1422412270475439E-2</c:v>
                </c:pt>
                <c:pt idx="34">
                  <c:v>1.286683328147536E-2</c:v>
                </c:pt>
                <c:pt idx="35">
                  <c:v>1.2390918482584763E-2</c:v>
                </c:pt>
                <c:pt idx="36">
                  <c:v>1.269045984905051E-2</c:v>
                </c:pt>
                <c:pt idx="37">
                  <c:v>1.3811817512743513E-2</c:v>
                </c:pt>
                <c:pt idx="38">
                  <c:v>1.3786530225162156E-2</c:v>
                </c:pt>
                <c:pt idx="39">
                  <c:v>1.2140028796601469E-2</c:v>
                </c:pt>
                <c:pt idx="40">
                  <c:v>1.1379419944900899E-2</c:v>
                </c:pt>
                <c:pt idx="41">
                  <c:v>1.3841538551518706E-2</c:v>
                </c:pt>
                <c:pt idx="42">
                  <c:v>1.44821769426688E-2</c:v>
                </c:pt>
                <c:pt idx="43">
                  <c:v>1.4678569547125613E-2</c:v>
                </c:pt>
                <c:pt idx="44">
                  <c:v>1.6892233976604779E-2</c:v>
                </c:pt>
                <c:pt idx="45">
                  <c:v>1.3167673042121814E-2</c:v>
                </c:pt>
                <c:pt idx="46">
                  <c:v>1.4692310227334918E-2</c:v>
                </c:pt>
                <c:pt idx="47">
                  <c:v>1.4494026788830477E-2</c:v>
                </c:pt>
                <c:pt idx="48">
                  <c:v>1.495228388942193E-2</c:v>
                </c:pt>
                <c:pt idx="49">
                  <c:v>1.305181643925769E-2</c:v>
                </c:pt>
                <c:pt idx="50">
                  <c:v>1.5808151998977317E-2</c:v>
                </c:pt>
                <c:pt idx="51">
                  <c:v>1.7364778265088619E-2</c:v>
                </c:pt>
                <c:pt idx="52">
                  <c:v>1.9557955268243922E-2</c:v>
                </c:pt>
                <c:pt idx="53">
                  <c:v>1.8360588625158814E-2</c:v>
                </c:pt>
                <c:pt idx="54">
                  <c:v>1.9453481294796408E-2</c:v>
                </c:pt>
                <c:pt idx="55">
                  <c:v>1.5331271236525015E-2</c:v>
                </c:pt>
                <c:pt idx="56">
                  <c:v>1.3772381866525883E-2</c:v>
                </c:pt>
                <c:pt idx="57">
                  <c:v>1.3910074752637823E-2</c:v>
                </c:pt>
                <c:pt idx="58">
                  <c:v>1.3044456171721801E-2</c:v>
                </c:pt>
                <c:pt idx="59">
                  <c:v>1.3120016364882576E-2</c:v>
                </c:pt>
                <c:pt idx="60">
                  <c:v>1.4429465174320352E-2</c:v>
                </c:pt>
              </c:numCache>
            </c:numRef>
          </c:val>
          <c:smooth val="0"/>
          <c:extLst>
            <c:ext xmlns:c16="http://schemas.microsoft.com/office/drawing/2014/chart" uri="{C3380CC4-5D6E-409C-BE32-E72D297353CC}">
              <c16:uniqueId val="{0000007B-1707-44C9-8968-98A8ED4FACF1}"/>
            </c:ext>
          </c:extLst>
        </c:ser>
        <c:ser>
          <c:idx val="124"/>
          <c:order val="124"/>
          <c:spPr>
            <a:ln w="28575" cap="rnd">
              <a:solidFill>
                <a:schemeClr val="accent5">
                  <a:lumMod val="80000"/>
                  <a:lumOff val="20000"/>
                </a:schemeClr>
              </a:solidFill>
              <a:round/>
            </a:ln>
            <a:effectLst/>
          </c:spPr>
          <c:marker>
            <c:symbol val="none"/>
          </c:marker>
          <c:val>
            <c:numRef>
              <c:f>simulations!$DW$14:$DW$74</c:f>
              <c:numCache>
                <c:formatCode>General</c:formatCode>
                <c:ptCount val="61"/>
                <c:pt idx="0">
                  <c:v>5.8729534028240469E-3</c:v>
                </c:pt>
                <c:pt idx="1">
                  <c:v>6.1870905823062034E-3</c:v>
                </c:pt>
                <c:pt idx="2">
                  <c:v>6.6208969988521167E-3</c:v>
                </c:pt>
                <c:pt idx="3">
                  <c:v>7.9427079694833844E-3</c:v>
                </c:pt>
                <c:pt idx="4">
                  <c:v>8.9701324173539279E-3</c:v>
                </c:pt>
                <c:pt idx="5">
                  <c:v>1.0952523873405397E-2</c:v>
                </c:pt>
                <c:pt idx="6">
                  <c:v>9.785683575039358E-3</c:v>
                </c:pt>
                <c:pt idx="7">
                  <c:v>7.8176073358357176E-3</c:v>
                </c:pt>
                <c:pt idx="8">
                  <c:v>1.0672882637812036E-2</c:v>
                </c:pt>
                <c:pt idx="9">
                  <c:v>8.1035522100048728E-3</c:v>
                </c:pt>
                <c:pt idx="10">
                  <c:v>9.3106309406532362E-3</c:v>
                </c:pt>
                <c:pt idx="11">
                  <c:v>8.9991270699291501E-3</c:v>
                </c:pt>
                <c:pt idx="12">
                  <c:v>1.0893784838720465E-2</c:v>
                </c:pt>
                <c:pt idx="13">
                  <c:v>1.0577745561149118E-2</c:v>
                </c:pt>
                <c:pt idx="14">
                  <c:v>1.2062514673669388E-2</c:v>
                </c:pt>
                <c:pt idx="15">
                  <c:v>1.0914365039638994E-2</c:v>
                </c:pt>
                <c:pt idx="16">
                  <c:v>9.58634086201802E-3</c:v>
                </c:pt>
                <c:pt idx="17">
                  <c:v>1.023013417011839E-2</c:v>
                </c:pt>
                <c:pt idx="18">
                  <c:v>1.0075193145199378E-2</c:v>
                </c:pt>
                <c:pt idx="19">
                  <c:v>1.0646610550390484E-2</c:v>
                </c:pt>
                <c:pt idx="20">
                  <c:v>9.6403015559965027E-3</c:v>
                </c:pt>
                <c:pt idx="21">
                  <c:v>1.0319304095701195E-2</c:v>
                </c:pt>
                <c:pt idx="22">
                  <c:v>1.2323215480616399E-2</c:v>
                </c:pt>
                <c:pt idx="23">
                  <c:v>1.1427633344572162E-2</c:v>
                </c:pt>
                <c:pt idx="24">
                  <c:v>9.7831467497356307E-3</c:v>
                </c:pt>
                <c:pt idx="25">
                  <c:v>1.3005794248062936E-2</c:v>
                </c:pt>
                <c:pt idx="26">
                  <c:v>1.2466725519628548E-2</c:v>
                </c:pt>
                <c:pt idx="27">
                  <c:v>1.1765409388528564E-2</c:v>
                </c:pt>
                <c:pt idx="28">
                  <c:v>1.3776529495941945E-2</c:v>
                </c:pt>
                <c:pt idx="29">
                  <c:v>1.4311275213283868E-2</c:v>
                </c:pt>
                <c:pt idx="30">
                  <c:v>1.1686059523054184E-2</c:v>
                </c:pt>
                <c:pt idx="31">
                  <c:v>1.4613350645460241E-2</c:v>
                </c:pt>
                <c:pt idx="32">
                  <c:v>1.2646273724744399E-2</c:v>
                </c:pt>
                <c:pt idx="33">
                  <c:v>1.1908602965070257E-2</c:v>
                </c:pt>
                <c:pt idx="34">
                  <c:v>1.3153917151084308E-2</c:v>
                </c:pt>
                <c:pt idx="35">
                  <c:v>1.13008152500121E-2</c:v>
                </c:pt>
                <c:pt idx="36">
                  <c:v>1.339924397248551E-2</c:v>
                </c:pt>
                <c:pt idx="37">
                  <c:v>1.2880513101257254E-2</c:v>
                </c:pt>
                <c:pt idx="38">
                  <c:v>1.3852002817939722E-2</c:v>
                </c:pt>
                <c:pt idx="39">
                  <c:v>1.3968956765211206E-2</c:v>
                </c:pt>
                <c:pt idx="40">
                  <c:v>1.3006612332497692E-2</c:v>
                </c:pt>
                <c:pt idx="41">
                  <c:v>1.1518888026752255E-2</c:v>
                </c:pt>
                <c:pt idx="42">
                  <c:v>1.3499252827709397E-2</c:v>
                </c:pt>
                <c:pt idx="43">
                  <c:v>1.1371258682865489E-2</c:v>
                </c:pt>
                <c:pt idx="44">
                  <c:v>1.4131182484120756E-2</c:v>
                </c:pt>
                <c:pt idx="45">
                  <c:v>1.4884032571047288E-2</c:v>
                </c:pt>
                <c:pt idx="46">
                  <c:v>1.5261373629896657E-2</c:v>
                </c:pt>
                <c:pt idx="47">
                  <c:v>1.4129071520338508E-2</c:v>
                </c:pt>
                <c:pt idx="48">
                  <c:v>1.4015209626505157E-2</c:v>
                </c:pt>
                <c:pt idx="49">
                  <c:v>1.4535436568956001E-2</c:v>
                </c:pt>
                <c:pt idx="50">
                  <c:v>1.5881900146845936E-2</c:v>
                </c:pt>
                <c:pt idx="51">
                  <c:v>1.7514305409366722E-2</c:v>
                </c:pt>
                <c:pt idx="52">
                  <c:v>1.7408460805480301E-2</c:v>
                </c:pt>
                <c:pt idx="53">
                  <c:v>1.7138199305735791E-2</c:v>
                </c:pt>
                <c:pt idx="54">
                  <c:v>1.7279122975041642E-2</c:v>
                </c:pt>
                <c:pt idx="55">
                  <c:v>1.6167666547824634E-2</c:v>
                </c:pt>
                <c:pt idx="56">
                  <c:v>1.4515561628409175E-2</c:v>
                </c:pt>
                <c:pt idx="57">
                  <c:v>1.6087741277363756E-2</c:v>
                </c:pt>
                <c:pt idx="58">
                  <c:v>1.3931972965600177E-2</c:v>
                </c:pt>
                <c:pt idx="59">
                  <c:v>1.3326347312000629E-2</c:v>
                </c:pt>
                <c:pt idx="60">
                  <c:v>1.4647361162184387E-2</c:v>
                </c:pt>
              </c:numCache>
            </c:numRef>
          </c:val>
          <c:smooth val="0"/>
          <c:extLst>
            <c:ext xmlns:c16="http://schemas.microsoft.com/office/drawing/2014/chart" uri="{C3380CC4-5D6E-409C-BE32-E72D297353CC}">
              <c16:uniqueId val="{0000007C-1707-44C9-8968-98A8ED4FACF1}"/>
            </c:ext>
          </c:extLst>
        </c:ser>
        <c:ser>
          <c:idx val="125"/>
          <c:order val="125"/>
          <c:spPr>
            <a:ln w="28575" cap="rnd">
              <a:solidFill>
                <a:schemeClr val="accent6">
                  <a:lumMod val="80000"/>
                  <a:lumOff val="20000"/>
                </a:schemeClr>
              </a:solidFill>
              <a:round/>
            </a:ln>
            <a:effectLst/>
          </c:spPr>
          <c:marker>
            <c:symbol val="none"/>
          </c:marker>
          <c:val>
            <c:numRef>
              <c:f>simulations!$DX$14:$DX$74</c:f>
              <c:numCache>
                <c:formatCode>General</c:formatCode>
                <c:ptCount val="61"/>
                <c:pt idx="0">
                  <c:v>5.8729534028240469E-3</c:v>
                </c:pt>
                <c:pt idx="1">
                  <c:v>7.0048534895509476E-3</c:v>
                </c:pt>
                <c:pt idx="2">
                  <c:v>6.1737442226038703E-3</c:v>
                </c:pt>
                <c:pt idx="3">
                  <c:v>8.7954251525232709E-3</c:v>
                </c:pt>
                <c:pt idx="4">
                  <c:v>7.3858976319758768E-3</c:v>
                </c:pt>
                <c:pt idx="5">
                  <c:v>9.1825834292854677E-3</c:v>
                </c:pt>
                <c:pt idx="6">
                  <c:v>9.7132565787235899E-3</c:v>
                </c:pt>
                <c:pt idx="7">
                  <c:v>9.4779941986764503E-3</c:v>
                </c:pt>
                <c:pt idx="8">
                  <c:v>6.9241924043319568E-3</c:v>
                </c:pt>
                <c:pt idx="9">
                  <c:v>8.9185268508701985E-3</c:v>
                </c:pt>
                <c:pt idx="10">
                  <c:v>9.9776505041242712E-3</c:v>
                </c:pt>
                <c:pt idx="11">
                  <c:v>9.240590104209967E-3</c:v>
                </c:pt>
                <c:pt idx="12">
                  <c:v>8.7805304240649515E-3</c:v>
                </c:pt>
                <c:pt idx="13">
                  <c:v>9.0966081905613557E-3</c:v>
                </c:pt>
                <c:pt idx="14">
                  <c:v>9.3682969921851274E-3</c:v>
                </c:pt>
                <c:pt idx="15">
                  <c:v>1.0895127672058099E-2</c:v>
                </c:pt>
                <c:pt idx="16">
                  <c:v>1.066709706417286E-2</c:v>
                </c:pt>
                <c:pt idx="17">
                  <c:v>8.2901960996701989E-3</c:v>
                </c:pt>
                <c:pt idx="18">
                  <c:v>8.3895561503919431E-3</c:v>
                </c:pt>
                <c:pt idx="19">
                  <c:v>1.0527742016438791E-2</c:v>
                </c:pt>
                <c:pt idx="20">
                  <c:v>7.363546205713398E-3</c:v>
                </c:pt>
                <c:pt idx="21">
                  <c:v>1.1433814057684151E-2</c:v>
                </c:pt>
                <c:pt idx="22">
                  <c:v>1.2513040118608614E-2</c:v>
                </c:pt>
                <c:pt idx="23">
                  <c:v>1.0656806337352739E-2</c:v>
                </c:pt>
                <c:pt idx="24">
                  <c:v>1.0098551421748809E-2</c:v>
                </c:pt>
                <c:pt idx="25">
                  <c:v>9.7721285423233977E-3</c:v>
                </c:pt>
                <c:pt idx="26">
                  <c:v>1.3424595161369754E-2</c:v>
                </c:pt>
                <c:pt idx="27">
                  <c:v>1.2114263607216348E-2</c:v>
                </c:pt>
                <c:pt idx="28">
                  <c:v>1.3588254056196734E-2</c:v>
                </c:pt>
                <c:pt idx="29">
                  <c:v>1.4599058228655388E-2</c:v>
                </c:pt>
                <c:pt idx="30">
                  <c:v>1.321590300545363E-2</c:v>
                </c:pt>
                <c:pt idx="31">
                  <c:v>1.3266871505866668E-2</c:v>
                </c:pt>
                <c:pt idx="32">
                  <c:v>1.4133555935319097E-2</c:v>
                </c:pt>
                <c:pt idx="33">
                  <c:v>1.1648014692848015E-2</c:v>
                </c:pt>
                <c:pt idx="34">
                  <c:v>1.243923108686827E-2</c:v>
                </c:pt>
                <c:pt idx="35">
                  <c:v>1.2906518844654541E-2</c:v>
                </c:pt>
                <c:pt idx="36">
                  <c:v>1.3984952246183738E-2</c:v>
                </c:pt>
                <c:pt idx="37">
                  <c:v>1.3743506515117895E-2</c:v>
                </c:pt>
                <c:pt idx="38">
                  <c:v>1.1454683102655995E-2</c:v>
                </c:pt>
                <c:pt idx="39">
                  <c:v>1.1660398377963017E-2</c:v>
                </c:pt>
                <c:pt idx="40">
                  <c:v>1.3151203271906864E-2</c:v>
                </c:pt>
                <c:pt idx="41">
                  <c:v>1.426037251506857E-2</c:v>
                </c:pt>
                <c:pt idx="42">
                  <c:v>1.4634409264972011E-2</c:v>
                </c:pt>
                <c:pt idx="43">
                  <c:v>1.2150821124282212E-2</c:v>
                </c:pt>
                <c:pt idx="44">
                  <c:v>1.3250714016922845E-2</c:v>
                </c:pt>
                <c:pt idx="45">
                  <c:v>1.36257026974864E-2</c:v>
                </c:pt>
                <c:pt idx="46">
                  <c:v>1.402646282500538E-2</c:v>
                </c:pt>
                <c:pt idx="47">
                  <c:v>1.2829632968272746E-2</c:v>
                </c:pt>
                <c:pt idx="48">
                  <c:v>1.3686579786394587E-2</c:v>
                </c:pt>
                <c:pt idx="49">
                  <c:v>1.5229635086022091E-2</c:v>
                </c:pt>
                <c:pt idx="50">
                  <c:v>1.6732799163272111E-2</c:v>
                </c:pt>
                <c:pt idx="51">
                  <c:v>1.4346762972177757E-2</c:v>
                </c:pt>
                <c:pt idx="52">
                  <c:v>1.7880967535225233E-2</c:v>
                </c:pt>
                <c:pt idx="53">
                  <c:v>1.4835811703288095E-2</c:v>
                </c:pt>
                <c:pt idx="54">
                  <c:v>1.609199768940172E-2</c:v>
                </c:pt>
                <c:pt idx="55">
                  <c:v>1.4276768558548212E-2</c:v>
                </c:pt>
                <c:pt idx="56">
                  <c:v>1.521633309989574E-2</c:v>
                </c:pt>
                <c:pt idx="57">
                  <c:v>1.3892072924161504E-2</c:v>
                </c:pt>
                <c:pt idx="58">
                  <c:v>1.39173276400006E-2</c:v>
                </c:pt>
                <c:pt idx="59">
                  <c:v>1.4910687698184348E-2</c:v>
                </c:pt>
                <c:pt idx="60">
                  <c:v>1.6431165532771668E-2</c:v>
                </c:pt>
              </c:numCache>
            </c:numRef>
          </c:val>
          <c:smooth val="0"/>
          <c:extLst>
            <c:ext xmlns:c16="http://schemas.microsoft.com/office/drawing/2014/chart" uri="{C3380CC4-5D6E-409C-BE32-E72D297353CC}">
              <c16:uniqueId val="{0000007D-1707-44C9-8968-98A8ED4FACF1}"/>
            </c:ext>
          </c:extLst>
        </c:ser>
        <c:ser>
          <c:idx val="126"/>
          <c:order val="126"/>
          <c:spPr>
            <a:ln w="28575" cap="rnd">
              <a:solidFill>
                <a:schemeClr val="accent1">
                  <a:lumMod val="80000"/>
                </a:schemeClr>
              </a:solidFill>
              <a:round/>
            </a:ln>
            <a:effectLst/>
          </c:spPr>
          <c:marker>
            <c:symbol val="none"/>
          </c:marker>
          <c:val>
            <c:numRef>
              <c:f>simulations!$DY$14:$DY$74</c:f>
              <c:numCache>
                <c:formatCode>General</c:formatCode>
                <c:ptCount val="61"/>
                <c:pt idx="0">
                  <c:v>5.8729534028240469E-3</c:v>
                </c:pt>
                <c:pt idx="1">
                  <c:v>7.4139954834014817E-3</c:v>
                </c:pt>
                <c:pt idx="2">
                  <c:v>6.5377976659764126E-3</c:v>
                </c:pt>
                <c:pt idx="3">
                  <c:v>8.2145904968591536E-3</c:v>
                </c:pt>
                <c:pt idx="4">
                  <c:v>9.9008508268791841E-3</c:v>
                </c:pt>
                <c:pt idx="5">
                  <c:v>8.6962447462418796E-3</c:v>
                </c:pt>
                <c:pt idx="6">
                  <c:v>9.5873723910141831E-3</c:v>
                </c:pt>
                <c:pt idx="7">
                  <c:v>9.7493091906046304E-3</c:v>
                </c:pt>
                <c:pt idx="8">
                  <c:v>1.0782917763709226E-2</c:v>
                </c:pt>
                <c:pt idx="9">
                  <c:v>9.0233422623435169E-3</c:v>
                </c:pt>
                <c:pt idx="10">
                  <c:v>9.405527525998561E-3</c:v>
                </c:pt>
                <c:pt idx="11">
                  <c:v>8.9433627004418433E-3</c:v>
                </c:pt>
                <c:pt idx="12">
                  <c:v>1.0668274146220697E-2</c:v>
                </c:pt>
                <c:pt idx="13">
                  <c:v>9.7151149235229686E-3</c:v>
                </c:pt>
                <c:pt idx="14">
                  <c:v>9.2733415193370552E-3</c:v>
                </c:pt>
                <c:pt idx="15">
                  <c:v>1.0445708649269029E-2</c:v>
                </c:pt>
                <c:pt idx="16">
                  <c:v>8.5149524331862778E-3</c:v>
                </c:pt>
                <c:pt idx="17">
                  <c:v>7.981072979810995E-3</c:v>
                </c:pt>
                <c:pt idx="18">
                  <c:v>9.1122735774938884E-3</c:v>
                </c:pt>
                <c:pt idx="19">
                  <c:v>8.3599174300136997E-3</c:v>
                </c:pt>
                <c:pt idx="20">
                  <c:v>6.3236158110318314E-3</c:v>
                </c:pt>
                <c:pt idx="21">
                  <c:v>8.7163429709572627E-3</c:v>
                </c:pt>
                <c:pt idx="22">
                  <c:v>1.1771221431305339E-2</c:v>
                </c:pt>
                <c:pt idx="23">
                  <c:v>1.0924485766157834E-2</c:v>
                </c:pt>
                <c:pt idx="24">
                  <c:v>1.1621232773009508E-2</c:v>
                </c:pt>
                <c:pt idx="25">
                  <c:v>1.0693103150309968E-2</c:v>
                </c:pt>
                <c:pt idx="26">
                  <c:v>1.0354211392602343E-2</c:v>
                </c:pt>
                <c:pt idx="27">
                  <c:v>1.2971789540244494E-2</c:v>
                </c:pt>
                <c:pt idx="28">
                  <c:v>1.0876975859678412E-2</c:v>
                </c:pt>
                <c:pt idx="29">
                  <c:v>1.4133785965661113E-2</c:v>
                </c:pt>
                <c:pt idx="30">
                  <c:v>1.4914401944798431E-2</c:v>
                </c:pt>
                <c:pt idx="31">
                  <c:v>1.4293069691368603E-2</c:v>
                </c:pt>
                <c:pt idx="32">
                  <c:v>1.3390305613349479E-2</c:v>
                </c:pt>
                <c:pt idx="33">
                  <c:v>1.236025424721386E-2</c:v>
                </c:pt>
                <c:pt idx="34">
                  <c:v>1.0218499560229462E-2</c:v>
                </c:pt>
                <c:pt idx="35">
                  <c:v>1.2243992827700667E-2</c:v>
                </c:pt>
                <c:pt idx="36">
                  <c:v>9.3468389961855122E-3</c:v>
                </c:pt>
                <c:pt idx="37">
                  <c:v>1.4677787538829251E-2</c:v>
                </c:pt>
                <c:pt idx="38">
                  <c:v>1.3798447314108469E-2</c:v>
                </c:pt>
                <c:pt idx="39">
                  <c:v>1.3129482196669953E-2</c:v>
                </c:pt>
                <c:pt idx="40">
                  <c:v>1.1631269330062659E-2</c:v>
                </c:pt>
                <c:pt idx="41">
                  <c:v>1.4398380422458312E-2</c:v>
                </c:pt>
                <c:pt idx="42">
                  <c:v>1.4801294904491636E-2</c:v>
                </c:pt>
                <c:pt idx="43">
                  <c:v>1.2499335207308188E-2</c:v>
                </c:pt>
                <c:pt idx="44">
                  <c:v>1.4193655205531674E-2</c:v>
                </c:pt>
                <c:pt idx="45">
                  <c:v>1.3701376477896385E-2</c:v>
                </c:pt>
                <c:pt idx="46">
                  <c:v>1.6959781893937195E-2</c:v>
                </c:pt>
                <c:pt idx="47">
                  <c:v>1.4170415040779117E-2</c:v>
                </c:pt>
                <c:pt idx="48">
                  <c:v>1.3226861761398192E-2</c:v>
                </c:pt>
                <c:pt idx="49">
                  <c:v>1.6422144758137847E-2</c:v>
                </c:pt>
                <c:pt idx="50">
                  <c:v>1.8012737230460908E-2</c:v>
                </c:pt>
                <c:pt idx="51">
                  <c:v>1.5436654613628165E-2</c:v>
                </c:pt>
                <c:pt idx="52">
                  <c:v>1.8291143341799293E-2</c:v>
                </c:pt>
                <c:pt idx="53">
                  <c:v>1.4737986345165035E-2</c:v>
                </c:pt>
                <c:pt idx="54">
                  <c:v>1.5870717944708075E-2</c:v>
                </c:pt>
                <c:pt idx="55">
                  <c:v>1.6293358938994591E-2</c:v>
                </c:pt>
                <c:pt idx="56">
                  <c:v>1.6270686203443911E-2</c:v>
                </c:pt>
                <c:pt idx="57">
                  <c:v>1.4438023891186343E-2</c:v>
                </c:pt>
                <c:pt idx="58">
                  <c:v>1.3306737734236134E-2</c:v>
                </c:pt>
                <c:pt idx="59">
                  <c:v>1.5501168891771416E-2</c:v>
                </c:pt>
                <c:pt idx="60">
                  <c:v>1.2731351324264239E-2</c:v>
                </c:pt>
              </c:numCache>
            </c:numRef>
          </c:val>
          <c:smooth val="0"/>
          <c:extLst>
            <c:ext xmlns:c16="http://schemas.microsoft.com/office/drawing/2014/chart" uri="{C3380CC4-5D6E-409C-BE32-E72D297353CC}">
              <c16:uniqueId val="{0000007E-1707-44C9-8968-98A8ED4FACF1}"/>
            </c:ext>
          </c:extLst>
        </c:ser>
        <c:ser>
          <c:idx val="127"/>
          <c:order val="127"/>
          <c:spPr>
            <a:ln w="28575" cap="rnd">
              <a:solidFill>
                <a:schemeClr val="accent2">
                  <a:lumMod val="80000"/>
                </a:schemeClr>
              </a:solidFill>
              <a:round/>
            </a:ln>
            <a:effectLst/>
          </c:spPr>
          <c:marker>
            <c:symbol val="none"/>
          </c:marker>
          <c:val>
            <c:numRef>
              <c:f>simulations!$DZ$14:$DZ$74</c:f>
              <c:numCache>
                <c:formatCode>General</c:formatCode>
                <c:ptCount val="61"/>
                <c:pt idx="0">
                  <c:v>5.8729534028240469E-3</c:v>
                </c:pt>
                <c:pt idx="1">
                  <c:v>6.2841875654339819E-3</c:v>
                </c:pt>
                <c:pt idx="2">
                  <c:v>7.0611792661874348E-3</c:v>
                </c:pt>
                <c:pt idx="3">
                  <c:v>9.4988861727313498E-3</c:v>
                </c:pt>
                <c:pt idx="4">
                  <c:v>7.8721336755877558E-3</c:v>
                </c:pt>
                <c:pt idx="5">
                  <c:v>8.10256943847662E-3</c:v>
                </c:pt>
                <c:pt idx="6">
                  <c:v>1.00564973409316E-2</c:v>
                </c:pt>
                <c:pt idx="7">
                  <c:v>8.267228781148505E-3</c:v>
                </c:pt>
                <c:pt idx="8">
                  <c:v>1.0568562873340737E-2</c:v>
                </c:pt>
                <c:pt idx="9">
                  <c:v>8.9308404539506312E-3</c:v>
                </c:pt>
                <c:pt idx="10">
                  <c:v>8.6720940413538266E-3</c:v>
                </c:pt>
                <c:pt idx="11">
                  <c:v>8.9439952082125355E-3</c:v>
                </c:pt>
                <c:pt idx="12">
                  <c:v>1.0307285692232243E-2</c:v>
                </c:pt>
                <c:pt idx="13">
                  <c:v>1.0434937977737993E-2</c:v>
                </c:pt>
                <c:pt idx="14">
                  <c:v>1.0160200190503333E-2</c:v>
                </c:pt>
                <c:pt idx="15">
                  <c:v>1.084909753941478E-2</c:v>
                </c:pt>
                <c:pt idx="16">
                  <c:v>9.9690216091486289E-3</c:v>
                </c:pt>
                <c:pt idx="17">
                  <c:v>9.1718595913998033E-3</c:v>
                </c:pt>
                <c:pt idx="18">
                  <c:v>9.3004141568733684E-3</c:v>
                </c:pt>
                <c:pt idx="19">
                  <c:v>9.0124095016040403E-3</c:v>
                </c:pt>
                <c:pt idx="20">
                  <c:v>8.655610698974716E-3</c:v>
                </c:pt>
                <c:pt idx="21">
                  <c:v>8.9106925809540015E-3</c:v>
                </c:pt>
                <c:pt idx="22">
                  <c:v>1.01531784202301E-2</c:v>
                </c:pt>
                <c:pt idx="23">
                  <c:v>1.095656398270204E-2</c:v>
                </c:pt>
                <c:pt idx="24">
                  <c:v>9.855501069462317E-3</c:v>
                </c:pt>
                <c:pt idx="25">
                  <c:v>9.7800596410003819E-3</c:v>
                </c:pt>
                <c:pt idx="26">
                  <c:v>1.0818495453625546E-2</c:v>
                </c:pt>
                <c:pt idx="27">
                  <c:v>1.339389342482924E-2</c:v>
                </c:pt>
                <c:pt idx="28">
                  <c:v>1.54135724006247E-2</c:v>
                </c:pt>
                <c:pt idx="29">
                  <c:v>1.4542041971140576E-2</c:v>
                </c:pt>
                <c:pt idx="30">
                  <c:v>1.3246107181712699E-2</c:v>
                </c:pt>
                <c:pt idx="31">
                  <c:v>1.396747821332762E-2</c:v>
                </c:pt>
                <c:pt idx="32">
                  <c:v>1.1848497440865854E-2</c:v>
                </c:pt>
                <c:pt idx="33">
                  <c:v>1.1177973262631601E-2</c:v>
                </c:pt>
                <c:pt idx="34">
                  <c:v>1.3159934552682028E-2</c:v>
                </c:pt>
                <c:pt idx="35">
                  <c:v>1.3321185485437403E-2</c:v>
                </c:pt>
                <c:pt idx="36">
                  <c:v>1.382391004877213E-2</c:v>
                </c:pt>
                <c:pt idx="37">
                  <c:v>1.4895589557825379E-2</c:v>
                </c:pt>
                <c:pt idx="38">
                  <c:v>1.3974575109918581E-2</c:v>
                </c:pt>
                <c:pt idx="39">
                  <c:v>1.310392639926803E-2</c:v>
                </c:pt>
                <c:pt idx="40">
                  <c:v>1.2237257410022609E-2</c:v>
                </c:pt>
                <c:pt idx="41">
                  <c:v>1.2238553761802461E-2</c:v>
                </c:pt>
                <c:pt idx="42">
                  <c:v>1.573577513763608E-2</c:v>
                </c:pt>
                <c:pt idx="43">
                  <c:v>1.2896562621185968E-2</c:v>
                </c:pt>
                <c:pt idx="44">
                  <c:v>1.1616629384062799E-2</c:v>
                </c:pt>
                <c:pt idx="45">
                  <c:v>1.6601179520816106E-2</c:v>
                </c:pt>
                <c:pt idx="46">
                  <c:v>1.510783422950044E-2</c:v>
                </c:pt>
                <c:pt idx="47">
                  <c:v>1.3407526467320043E-2</c:v>
                </c:pt>
                <c:pt idx="48">
                  <c:v>1.2602197903337779E-2</c:v>
                </c:pt>
                <c:pt idx="49">
                  <c:v>1.3709616708951834E-2</c:v>
                </c:pt>
                <c:pt idx="50">
                  <c:v>1.3946209735480579E-2</c:v>
                </c:pt>
                <c:pt idx="51">
                  <c:v>1.6940540040679849E-2</c:v>
                </c:pt>
                <c:pt idx="52">
                  <c:v>1.8175777015935618E-2</c:v>
                </c:pt>
                <c:pt idx="53">
                  <c:v>1.8894848413931964E-2</c:v>
                </c:pt>
                <c:pt idx="54">
                  <c:v>1.5804194151157951E-2</c:v>
                </c:pt>
                <c:pt idx="55">
                  <c:v>1.7354291169575809E-2</c:v>
                </c:pt>
                <c:pt idx="56">
                  <c:v>1.7384074280006243E-2</c:v>
                </c:pt>
                <c:pt idx="57">
                  <c:v>1.5564089788072862E-2</c:v>
                </c:pt>
                <c:pt idx="58">
                  <c:v>1.2917964253812612E-2</c:v>
                </c:pt>
                <c:pt idx="59">
                  <c:v>1.2192461016321588E-2</c:v>
                </c:pt>
                <c:pt idx="60">
                  <c:v>1.6336556670947765E-2</c:v>
                </c:pt>
              </c:numCache>
            </c:numRef>
          </c:val>
          <c:smooth val="0"/>
          <c:extLst>
            <c:ext xmlns:c16="http://schemas.microsoft.com/office/drawing/2014/chart" uri="{C3380CC4-5D6E-409C-BE32-E72D297353CC}">
              <c16:uniqueId val="{0000007F-1707-44C9-8968-98A8ED4FACF1}"/>
            </c:ext>
          </c:extLst>
        </c:ser>
        <c:ser>
          <c:idx val="128"/>
          <c:order val="128"/>
          <c:spPr>
            <a:ln w="28575" cap="rnd">
              <a:solidFill>
                <a:schemeClr val="accent3">
                  <a:lumMod val="80000"/>
                </a:schemeClr>
              </a:solidFill>
              <a:round/>
            </a:ln>
            <a:effectLst/>
          </c:spPr>
          <c:marker>
            <c:symbol val="none"/>
          </c:marker>
          <c:val>
            <c:numRef>
              <c:f>simulations!$EA$14:$EA$74</c:f>
              <c:numCache>
                <c:formatCode>General</c:formatCode>
                <c:ptCount val="61"/>
                <c:pt idx="0">
                  <c:v>5.8729534028240469E-3</c:v>
                </c:pt>
                <c:pt idx="1">
                  <c:v>5.2661595655113733E-3</c:v>
                </c:pt>
                <c:pt idx="2">
                  <c:v>6.2810584101996919E-3</c:v>
                </c:pt>
                <c:pt idx="3">
                  <c:v>9.7373305051774283E-3</c:v>
                </c:pt>
                <c:pt idx="4">
                  <c:v>1.0607330136714879E-2</c:v>
                </c:pt>
                <c:pt idx="5">
                  <c:v>1.0517609822446598E-2</c:v>
                </c:pt>
                <c:pt idx="6">
                  <c:v>7.8420954046486187E-3</c:v>
                </c:pt>
                <c:pt idx="7">
                  <c:v>8.7863293594565954E-3</c:v>
                </c:pt>
                <c:pt idx="8">
                  <c:v>9.0743979190414468E-3</c:v>
                </c:pt>
                <c:pt idx="9">
                  <c:v>8.5038152948146081E-3</c:v>
                </c:pt>
                <c:pt idx="10">
                  <c:v>1.0292298592492709E-2</c:v>
                </c:pt>
                <c:pt idx="11">
                  <c:v>1.1317411925672087E-2</c:v>
                </c:pt>
                <c:pt idx="12">
                  <c:v>1.0297557264954734E-2</c:v>
                </c:pt>
                <c:pt idx="13">
                  <c:v>9.8114302685471146E-3</c:v>
                </c:pt>
                <c:pt idx="14">
                  <c:v>1.3031422333500672E-2</c:v>
                </c:pt>
                <c:pt idx="15">
                  <c:v>1.1593994812076666E-2</c:v>
                </c:pt>
                <c:pt idx="16">
                  <c:v>9.4673071626600186E-3</c:v>
                </c:pt>
                <c:pt idx="17">
                  <c:v>8.6457449163787545E-3</c:v>
                </c:pt>
                <c:pt idx="18">
                  <c:v>8.1044847214235671E-3</c:v>
                </c:pt>
                <c:pt idx="19">
                  <c:v>1.0093863320944446E-2</c:v>
                </c:pt>
                <c:pt idx="20">
                  <c:v>8.2511649529908113E-3</c:v>
                </c:pt>
                <c:pt idx="21">
                  <c:v>9.7422872167583115E-3</c:v>
                </c:pt>
                <c:pt idx="22">
                  <c:v>9.9868697281159224E-3</c:v>
                </c:pt>
                <c:pt idx="23">
                  <c:v>1.0694104306352745E-2</c:v>
                </c:pt>
                <c:pt idx="24">
                  <c:v>1.0214778465035964E-2</c:v>
                </c:pt>
                <c:pt idx="25">
                  <c:v>1.0347829223328739E-2</c:v>
                </c:pt>
                <c:pt idx="26">
                  <c:v>1.3663579930882193E-2</c:v>
                </c:pt>
                <c:pt idx="27">
                  <c:v>1.376748634756924E-2</c:v>
                </c:pt>
                <c:pt idx="28">
                  <c:v>1.3656790276947267E-2</c:v>
                </c:pt>
                <c:pt idx="29">
                  <c:v>1.4890542361925297E-2</c:v>
                </c:pt>
                <c:pt idx="30">
                  <c:v>1.3602485422952757E-2</c:v>
                </c:pt>
                <c:pt idx="31">
                  <c:v>1.2618816523034967E-2</c:v>
                </c:pt>
                <c:pt idx="32">
                  <c:v>1.5301415458227934E-2</c:v>
                </c:pt>
                <c:pt idx="33">
                  <c:v>1.2010085676048146E-2</c:v>
                </c:pt>
                <c:pt idx="34">
                  <c:v>1.3336512558895199E-2</c:v>
                </c:pt>
                <c:pt idx="35">
                  <c:v>1.2171093222267577E-2</c:v>
                </c:pt>
                <c:pt idx="36">
                  <c:v>1.1491643101213939E-2</c:v>
                </c:pt>
                <c:pt idx="37">
                  <c:v>1.2459459721159879E-2</c:v>
                </c:pt>
                <c:pt idx="38">
                  <c:v>1.5398453924840062E-2</c:v>
                </c:pt>
                <c:pt idx="39">
                  <c:v>1.3418681763539005E-2</c:v>
                </c:pt>
                <c:pt idx="40">
                  <c:v>1.2193377510510882E-2</c:v>
                </c:pt>
                <c:pt idx="41">
                  <c:v>1.4666716677403517E-2</c:v>
                </c:pt>
                <c:pt idx="42">
                  <c:v>1.3411276033811736E-2</c:v>
                </c:pt>
                <c:pt idx="43">
                  <c:v>1.5747632938769567E-2</c:v>
                </c:pt>
                <c:pt idx="44">
                  <c:v>1.3276441367308774E-2</c:v>
                </c:pt>
                <c:pt idx="45">
                  <c:v>1.4100233606347346E-2</c:v>
                </c:pt>
                <c:pt idx="46">
                  <c:v>1.2978396356573579E-2</c:v>
                </c:pt>
                <c:pt idx="47">
                  <c:v>1.5931939515918592E-2</c:v>
                </c:pt>
                <c:pt idx="48">
                  <c:v>1.3829015371819723E-2</c:v>
                </c:pt>
                <c:pt idx="49">
                  <c:v>1.5328089164294159E-2</c:v>
                </c:pt>
                <c:pt idx="50">
                  <c:v>1.4542202157762687E-2</c:v>
                </c:pt>
                <c:pt idx="51">
                  <c:v>1.8150465715113941E-2</c:v>
                </c:pt>
                <c:pt idx="52">
                  <c:v>1.7546431181524262E-2</c:v>
                </c:pt>
                <c:pt idx="53">
                  <c:v>1.6096927691384055E-2</c:v>
                </c:pt>
                <c:pt idx="54">
                  <c:v>1.5617368791941777E-2</c:v>
                </c:pt>
                <c:pt idx="55">
                  <c:v>1.6537206428362761E-2</c:v>
                </c:pt>
                <c:pt idx="56">
                  <c:v>1.5621034069463592E-2</c:v>
                </c:pt>
                <c:pt idx="57">
                  <c:v>1.3635862313636688E-2</c:v>
                </c:pt>
                <c:pt idx="58">
                  <c:v>1.1265506904072886E-2</c:v>
                </c:pt>
                <c:pt idx="59">
                  <c:v>1.6262539336623839E-2</c:v>
                </c:pt>
                <c:pt idx="60">
                  <c:v>1.3358921382025289E-2</c:v>
                </c:pt>
              </c:numCache>
            </c:numRef>
          </c:val>
          <c:smooth val="0"/>
          <c:extLst>
            <c:ext xmlns:c16="http://schemas.microsoft.com/office/drawing/2014/chart" uri="{C3380CC4-5D6E-409C-BE32-E72D297353CC}">
              <c16:uniqueId val="{00000080-1707-44C9-8968-98A8ED4FACF1}"/>
            </c:ext>
          </c:extLst>
        </c:ser>
        <c:ser>
          <c:idx val="129"/>
          <c:order val="129"/>
          <c:spPr>
            <a:ln w="28575" cap="rnd">
              <a:solidFill>
                <a:schemeClr val="accent4">
                  <a:lumMod val="80000"/>
                </a:schemeClr>
              </a:solidFill>
              <a:round/>
            </a:ln>
            <a:effectLst/>
          </c:spPr>
          <c:marker>
            <c:symbol val="none"/>
          </c:marker>
          <c:val>
            <c:numRef>
              <c:f>simulations!$EB$14:$EB$74</c:f>
              <c:numCache>
                <c:formatCode>General</c:formatCode>
                <c:ptCount val="61"/>
                <c:pt idx="0">
                  <c:v>5.8729534028240469E-3</c:v>
                </c:pt>
                <c:pt idx="1">
                  <c:v>5.3391150438190545E-3</c:v>
                </c:pt>
                <c:pt idx="2">
                  <c:v>9.1541968405456555E-3</c:v>
                </c:pt>
                <c:pt idx="3">
                  <c:v>7.388393492009206E-3</c:v>
                </c:pt>
                <c:pt idx="4">
                  <c:v>9.3148211550149775E-3</c:v>
                </c:pt>
                <c:pt idx="5">
                  <c:v>1.0015981904868895E-2</c:v>
                </c:pt>
                <c:pt idx="6">
                  <c:v>1.0716792782833204E-2</c:v>
                </c:pt>
                <c:pt idx="7">
                  <c:v>7.5580048354660177E-3</c:v>
                </c:pt>
                <c:pt idx="8">
                  <c:v>9.5894322941762165E-3</c:v>
                </c:pt>
                <c:pt idx="9">
                  <c:v>7.8611160986154643E-3</c:v>
                </c:pt>
                <c:pt idx="10">
                  <c:v>9.8067261391787675E-3</c:v>
                </c:pt>
                <c:pt idx="11">
                  <c:v>9.3906875124970882E-3</c:v>
                </c:pt>
                <c:pt idx="12">
                  <c:v>1.1460240590581913E-2</c:v>
                </c:pt>
                <c:pt idx="13">
                  <c:v>9.8753057572721209E-3</c:v>
                </c:pt>
                <c:pt idx="14">
                  <c:v>1.248961983363539E-2</c:v>
                </c:pt>
                <c:pt idx="15">
                  <c:v>1.1091675895897705E-2</c:v>
                </c:pt>
                <c:pt idx="16">
                  <c:v>8.8707125619488115E-3</c:v>
                </c:pt>
                <c:pt idx="17">
                  <c:v>1.0589340308879402E-2</c:v>
                </c:pt>
                <c:pt idx="18">
                  <c:v>1.1507596297783192E-2</c:v>
                </c:pt>
                <c:pt idx="19">
                  <c:v>9.6591844858069289E-3</c:v>
                </c:pt>
                <c:pt idx="20">
                  <c:v>1.0507198806289187E-2</c:v>
                </c:pt>
                <c:pt idx="21">
                  <c:v>8.6964057299588286E-3</c:v>
                </c:pt>
                <c:pt idx="22">
                  <c:v>1.2917673237767361E-2</c:v>
                </c:pt>
                <c:pt idx="23">
                  <c:v>1.0720574916492061E-2</c:v>
                </c:pt>
                <c:pt idx="24">
                  <c:v>1.0913085520789198E-2</c:v>
                </c:pt>
                <c:pt idx="25">
                  <c:v>1.1489210774872563E-2</c:v>
                </c:pt>
                <c:pt idx="26">
                  <c:v>1.4560595584893844E-2</c:v>
                </c:pt>
                <c:pt idx="27">
                  <c:v>1.367102861874166E-2</c:v>
                </c:pt>
                <c:pt idx="28">
                  <c:v>1.2150726000348491E-2</c:v>
                </c:pt>
                <c:pt idx="29">
                  <c:v>1.463675306046593E-2</c:v>
                </c:pt>
                <c:pt idx="30">
                  <c:v>1.4205173033332472E-2</c:v>
                </c:pt>
                <c:pt idx="31">
                  <c:v>1.3302422212150847E-2</c:v>
                </c:pt>
                <c:pt idx="32">
                  <c:v>1.4057951153331113E-2</c:v>
                </c:pt>
                <c:pt idx="33">
                  <c:v>1.0187250084629571E-2</c:v>
                </c:pt>
                <c:pt idx="34">
                  <c:v>1.3094243709308218E-2</c:v>
                </c:pt>
                <c:pt idx="35">
                  <c:v>1.4689094429594172E-2</c:v>
                </c:pt>
                <c:pt idx="36">
                  <c:v>1.450180164783595E-2</c:v>
                </c:pt>
                <c:pt idx="37">
                  <c:v>1.5413970639560962E-2</c:v>
                </c:pt>
                <c:pt idx="38">
                  <c:v>1.1131760141061296E-2</c:v>
                </c:pt>
                <c:pt idx="39">
                  <c:v>1.104822135475487E-2</c:v>
                </c:pt>
                <c:pt idx="40">
                  <c:v>1.0966456027030648E-2</c:v>
                </c:pt>
                <c:pt idx="41">
                  <c:v>1.2032971049489216E-2</c:v>
                </c:pt>
                <c:pt idx="42">
                  <c:v>1.4974181250562631E-2</c:v>
                </c:pt>
                <c:pt idx="43">
                  <c:v>1.2544340422136337E-2</c:v>
                </c:pt>
                <c:pt idx="44">
                  <c:v>1.2857053872187706E-2</c:v>
                </c:pt>
                <c:pt idx="45">
                  <c:v>1.2573135687613904E-2</c:v>
                </c:pt>
                <c:pt idx="46">
                  <c:v>1.5873338544560942E-2</c:v>
                </c:pt>
                <c:pt idx="47">
                  <c:v>1.4735691267053814E-2</c:v>
                </c:pt>
                <c:pt idx="48">
                  <c:v>1.4813854621812709E-2</c:v>
                </c:pt>
                <c:pt idx="49">
                  <c:v>1.4591049851205197E-2</c:v>
                </c:pt>
                <c:pt idx="50">
                  <c:v>1.6557765625411967E-2</c:v>
                </c:pt>
                <c:pt idx="51">
                  <c:v>1.7527162526462126E-2</c:v>
                </c:pt>
                <c:pt idx="52">
                  <c:v>1.6215710684460378E-2</c:v>
                </c:pt>
                <c:pt idx="53">
                  <c:v>1.5383804097941231E-2</c:v>
                </c:pt>
                <c:pt idx="54">
                  <c:v>1.538102905326267E-2</c:v>
                </c:pt>
                <c:pt idx="55">
                  <c:v>1.7410380823060245E-2</c:v>
                </c:pt>
                <c:pt idx="56">
                  <c:v>1.5069245407863354E-2</c:v>
                </c:pt>
                <c:pt idx="57">
                  <c:v>1.4841519708631229E-2</c:v>
                </c:pt>
                <c:pt idx="58">
                  <c:v>1.2886449072202115E-2</c:v>
                </c:pt>
                <c:pt idx="59">
                  <c:v>1.4420861532388611E-2</c:v>
                </c:pt>
                <c:pt idx="60">
                  <c:v>1.592104202195508E-2</c:v>
                </c:pt>
              </c:numCache>
            </c:numRef>
          </c:val>
          <c:smooth val="0"/>
          <c:extLst>
            <c:ext xmlns:c16="http://schemas.microsoft.com/office/drawing/2014/chart" uri="{C3380CC4-5D6E-409C-BE32-E72D297353CC}">
              <c16:uniqueId val="{00000081-1707-44C9-8968-98A8ED4FACF1}"/>
            </c:ext>
          </c:extLst>
        </c:ser>
        <c:ser>
          <c:idx val="130"/>
          <c:order val="130"/>
          <c:spPr>
            <a:ln w="28575" cap="rnd">
              <a:solidFill>
                <a:schemeClr val="accent5">
                  <a:lumMod val="80000"/>
                </a:schemeClr>
              </a:solidFill>
              <a:round/>
            </a:ln>
            <a:effectLst/>
          </c:spPr>
          <c:marker>
            <c:symbol val="none"/>
          </c:marker>
          <c:val>
            <c:numRef>
              <c:f>simulations!$EC$14:$EC$74</c:f>
              <c:numCache>
                <c:formatCode>General</c:formatCode>
                <c:ptCount val="61"/>
                <c:pt idx="0">
                  <c:v>5.8729534028240469E-3</c:v>
                </c:pt>
                <c:pt idx="1">
                  <c:v>5.7455663627638716E-3</c:v>
                </c:pt>
                <c:pt idx="2">
                  <c:v>7.0559907070408719E-3</c:v>
                </c:pt>
                <c:pt idx="3">
                  <c:v>8.2866759614569577E-3</c:v>
                </c:pt>
                <c:pt idx="4">
                  <c:v>9.3127431687245604E-3</c:v>
                </c:pt>
                <c:pt idx="5">
                  <c:v>1.0435155287542729E-2</c:v>
                </c:pt>
                <c:pt idx="6">
                  <c:v>9.2461739809051764E-3</c:v>
                </c:pt>
                <c:pt idx="7">
                  <c:v>6.3052365471726142E-3</c:v>
                </c:pt>
                <c:pt idx="8">
                  <c:v>1.056570741819015E-2</c:v>
                </c:pt>
                <c:pt idx="9">
                  <c:v>9.5486382645325208E-3</c:v>
                </c:pt>
                <c:pt idx="10">
                  <c:v>8.0528098608098619E-3</c:v>
                </c:pt>
                <c:pt idx="11">
                  <c:v>1.0062778413572908E-2</c:v>
                </c:pt>
                <c:pt idx="12">
                  <c:v>1.1295342158766606E-2</c:v>
                </c:pt>
                <c:pt idx="13">
                  <c:v>9.7858412731941721E-3</c:v>
                </c:pt>
                <c:pt idx="14">
                  <c:v>9.7458034660814069E-3</c:v>
                </c:pt>
                <c:pt idx="15">
                  <c:v>1.085194349787786E-2</c:v>
                </c:pt>
                <c:pt idx="16">
                  <c:v>1.0306688909737509E-2</c:v>
                </c:pt>
                <c:pt idx="17">
                  <c:v>8.5631778456584217E-3</c:v>
                </c:pt>
                <c:pt idx="18">
                  <c:v>1.0036624909742562E-2</c:v>
                </c:pt>
                <c:pt idx="19">
                  <c:v>1.0484934527441751E-2</c:v>
                </c:pt>
                <c:pt idx="20">
                  <c:v>9.1718061037714613E-3</c:v>
                </c:pt>
                <c:pt idx="21">
                  <c:v>1.0333283317219234E-2</c:v>
                </c:pt>
                <c:pt idx="22">
                  <c:v>8.5541225783762817E-3</c:v>
                </c:pt>
                <c:pt idx="23">
                  <c:v>9.0351617316706528E-3</c:v>
                </c:pt>
                <c:pt idx="24">
                  <c:v>1.120947134877503E-2</c:v>
                </c:pt>
                <c:pt idx="25">
                  <c:v>1.1501099020349839E-2</c:v>
                </c:pt>
                <c:pt idx="26">
                  <c:v>1.315156980304984E-2</c:v>
                </c:pt>
                <c:pt idx="27">
                  <c:v>1.3772606180509179E-2</c:v>
                </c:pt>
                <c:pt idx="28">
                  <c:v>1.2446986401460842E-2</c:v>
                </c:pt>
                <c:pt idx="29">
                  <c:v>1.2980778990388729E-2</c:v>
                </c:pt>
                <c:pt idx="30">
                  <c:v>1.6868969028780007E-2</c:v>
                </c:pt>
                <c:pt idx="31">
                  <c:v>1.3053108901351151E-2</c:v>
                </c:pt>
                <c:pt idx="32">
                  <c:v>1.3578396497436272E-2</c:v>
                </c:pt>
                <c:pt idx="33">
                  <c:v>1.1072090398825851E-2</c:v>
                </c:pt>
                <c:pt idx="34">
                  <c:v>1.4068196876254362E-2</c:v>
                </c:pt>
                <c:pt idx="35">
                  <c:v>1.4292220514689332E-2</c:v>
                </c:pt>
                <c:pt idx="36">
                  <c:v>1.3784480244858829E-2</c:v>
                </c:pt>
                <c:pt idx="37">
                  <c:v>1.4444350541428147E-2</c:v>
                </c:pt>
                <c:pt idx="38">
                  <c:v>1.1561324613667184E-2</c:v>
                </c:pt>
                <c:pt idx="39">
                  <c:v>1.0402056357950584E-2</c:v>
                </c:pt>
                <c:pt idx="40">
                  <c:v>1.2183755959913984E-2</c:v>
                </c:pt>
                <c:pt idx="41">
                  <c:v>1.3141679704171263E-2</c:v>
                </c:pt>
                <c:pt idx="42">
                  <c:v>1.3596109846675912E-2</c:v>
                </c:pt>
                <c:pt idx="43">
                  <c:v>1.4791319455286082E-2</c:v>
                </c:pt>
                <c:pt idx="44">
                  <c:v>1.3040373605323357E-2</c:v>
                </c:pt>
                <c:pt idx="45">
                  <c:v>1.3762697981363859E-2</c:v>
                </c:pt>
                <c:pt idx="46">
                  <c:v>1.558983352800781E-2</c:v>
                </c:pt>
                <c:pt idx="47">
                  <c:v>1.4923061274513686E-2</c:v>
                </c:pt>
                <c:pt idx="48">
                  <c:v>1.4818111838860839E-2</c:v>
                </c:pt>
                <c:pt idx="49">
                  <c:v>1.3645787163261893E-2</c:v>
                </c:pt>
                <c:pt idx="50">
                  <c:v>1.6064818264712497E-2</c:v>
                </c:pt>
                <c:pt idx="51">
                  <c:v>1.5641051492049383E-2</c:v>
                </c:pt>
                <c:pt idx="52">
                  <c:v>1.7130749557771208E-2</c:v>
                </c:pt>
                <c:pt idx="53">
                  <c:v>1.4041898953705655E-2</c:v>
                </c:pt>
                <c:pt idx="54">
                  <c:v>1.6133705110787728E-2</c:v>
                </c:pt>
                <c:pt idx="55">
                  <c:v>1.6863490817859171E-2</c:v>
                </c:pt>
                <c:pt idx="56">
                  <c:v>1.4935397030648244E-2</c:v>
                </c:pt>
                <c:pt idx="57">
                  <c:v>1.2864107949792892E-2</c:v>
                </c:pt>
                <c:pt idx="58">
                  <c:v>1.2868074315176203E-2</c:v>
                </c:pt>
                <c:pt idx="59">
                  <c:v>1.5414233568780687E-2</c:v>
                </c:pt>
                <c:pt idx="60">
                  <c:v>1.5716403036836978E-2</c:v>
                </c:pt>
              </c:numCache>
            </c:numRef>
          </c:val>
          <c:smooth val="0"/>
          <c:extLst>
            <c:ext xmlns:c16="http://schemas.microsoft.com/office/drawing/2014/chart" uri="{C3380CC4-5D6E-409C-BE32-E72D297353CC}">
              <c16:uniqueId val="{00000082-1707-44C9-8968-98A8ED4FACF1}"/>
            </c:ext>
          </c:extLst>
        </c:ser>
        <c:ser>
          <c:idx val="131"/>
          <c:order val="131"/>
          <c:spPr>
            <a:ln w="28575" cap="rnd">
              <a:solidFill>
                <a:schemeClr val="accent6">
                  <a:lumMod val="80000"/>
                </a:schemeClr>
              </a:solidFill>
              <a:round/>
            </a:ln>
            <a:effectLst/>
          </c:spPr>
          <c:marker>
            <c:symbol val="none"/>
          </c:marker>
          <c:val>
            <c:numRef>
              <c:f>simulations!$ED$14:$ED$74</c:f>
              <c:numCache>
                <c:formatCode>General</c:formatCode>
                <c:ptCount val="61"/>
                <c:pt idx="0">
                  <c:v>5.8729534028240469E-3</c:v>
                </c:pt>
                <c:pt idx="1">
                  <c:v>5.7396955099905242E-3</c:v>
                </c:pt>
                <c:pt idx="2">
                  <c:v>6.2024117358878729E-3</c:v>
                </c:pt>
                <c:pt idx="3">
                  <c:v>1.071934926577796E-2</c:v>
                </c:pt>
                <c:pt idx="4">
                  <c:v>1.0120432543580768E-2</c:v>
                </c:pt>
                <c:pt idx="5">
                  <c:v>1.0907727114098905E-2</c:v>
                </c:pt>
                <c:pt idx="6">
                  <c:v>7.9889441305525163E-3</c:v>
                </c:pt>
                <c:pt idx="7">
                  <c:v>7.3284902830874597E-3</c:v>
                </c:pt>
                <c:pt idx="8">
                  <c:v>9.2920881953009182E-3</c:v>
                </c:pt>
                <c:pt idx="9">
                  <c:v>9.0483509140894397E-3</c:v>
                </c:pt>
                <c:pt idx="10">
                  <c:v>1.0105014235238709E-2</c:v>
                </c:pt>
                <c:pt idx="11">
                  <c:v>1.1438660872199555E-2</c:v>
                </c:pt>
                <c:pt idx="12">
                  <c:v>1.0502544644321932E-2</c:v>
                </c:pt>
                <c:pt idx="13">
                  <c:v>1.0331108496860255E-2</c:v>
                </c:pt>
                <c:pt idx="14">
                  <c:v>9.9321508957352124E-3</c:v>
                </c:pt>
                <c:pt idx="15">
                  <c:v>9.9093313071385823E-3</c:v>
                </c:pt>
                <c:pt idx="16">
                  <c:v>1.0385781664529976E-2</c:v>
                </c:pt>
                <c:pt idx="17">
                  <c:v>8.1647139725066105E-3</c:v>
                </c:pt>
                <c:pt idx="18">
                  <c:v>9.3055807605208606E-3</c:v>
                </c:pt>
                <c:pt idx="19">
                  <c:v>9.704988805699262E-3</c:v>
                </c:pt>
                <c:pt idx="20">
                  <c:v>9.5637637606212373E-3</c:v>
                </c:pt>
                <c:pt idx="21">
                  <c:v>9.2868550824943864E-3</c:v>
                </c:pt>
                <c:pt idx="22">
                  <c:v>1.275791718860397E-2</c:v>
                </c:pt>
                <c:pt idx="23">
                  <c:v>8.3741333088819397E-3</c:v>
                </c:pt>
                <c:pt idx="24">
                  <c:v>1.0476448414996469E-2</c:v>
                </c:pt>
                <c:pt idx="25">
                  <c:v>1.2831990894087772E-2</c:v>
                </c:pt>
                <c:pt idx="26">
                  <c:v>1.5577074675154966E-2</c:v>
                </c:pt>
                <c:pt idx="27">
                  <c:v>1.1811978846277146E-2</c:v>
                </c:pt>
                <c:pt idx="28">
                  <c:v>1.1745888941965104E-2</c:v>
                </c:pt>
                <c:pt idx="29">
                  <c:v>1.3928116287686263E-2</c:v>
                </c:pt>
                <c:pt idx="30">
                  <c:v>1.3552535720414042E-2</c:v>
                </c:pt>
                <c:pt idx="31">
                  <c:v>1.1886047223402543E-2</c:v>
                </c:pt>
                <c:pt idx="32">
                  <c:v>1.2986474066062261E-2</c:v>
                </c:pt>
                <c:pt idx="33">
                  <c:v>1.2127437837162129E-2</c:v>
                </c:pt>
                <c:pt idx="34">
                  <c:v>1.3004600222761106E-2</c:v>
                </c:pt>
                <c:pt idx="35">
                  <c:v>1.3815205945076839E-2</c:v>
                </c:pt>
                <c:pt idx="36">
                  <c:v>1.1236951843991712E-2</c:v>
                </c:pt>
                <c:pt idx="37">
                  <c:v>1.3937184610894349E-2</c:v>
                </c:pt>
                <c:pt idx="38">
                  <c:v>1.1822468747842652E-2</c:v>
                </c:pt>
                <c:pt idx="39">
                  <c:v>1.1727304537932125E-2</c:v>
                </c:pt>
                <c:pt idx="40">
                  <c:v>1.2269265196077187E-2</c:v>
                </c:pt>
                <c:pt idx="41">
                  <c:v>1.3902045949318036E-2</c:v>
                </c:pt>
                <c:pt idx="42">
                  <c:v>1.3972115264286602E-2</c:v>
                </c:pt>
                <c:pt idx="43">
                  <c:v>1.2692580983071657E-2</c:v>
                </c:pt>
                <c:pt idx="44">
                  <c:v>1.664042922224809E-2</c:v>
                </c:pt>
                <c:pt idx="45">
                  <c:v>1.3626886141054907E-2</c:v>
                </c:pt>
                <c:pt idx="46">
                  <c:v>1.3019793042422565E-2</c:v>
                </c:pt>
                <c:pt idx="47">
                  <c:v>1.6343072865443387E-2</c:v>
                </c:pt>
                <c:pt idx="48">
                  <c:v>1.1296387148589703E-2</c:v>
                </c:pt>
                <c:pt idx="49">
                  <c:v>1.475544856116078E-2</c:v>
                </c:pt>
                <c:pt idx="50">
                  <c:v>1.5357406238122172E-2</c:v>
                </c:pt>
                <c:pt idx="51">
                  <c:v>1.8291475016406319E-2</c:v>
                </c:pt>
                <c:pt idx="52">
                  <c:v>1.6529491778853565E-2</c:v>
                </c:pt>
                <c:pt idx="53">
                  <c:v>1.609618660675766E-2</c:v>
                </c:pt>
                <c:pt idx="54">
                  <c:v>1.3905056845993094E-2</c:v>
                </c:pt>
                <c:pt idx="55">
                  <c:v>1.431742245025675E-2</c:v>
                </c:pt>
                <c:pt idx="56">
                  <c:v>1.6092743691991717E-2</c:v>
                </c:pt>
                <c:pt idx="57">
                  <c:v>1.5356952088668892E-2</c:v>
                </c:pt>
                <c:pt idx="58">
                  <c:v>1.2692548971451677E-2</c:v>
                </c:pt>
                <c:pt idx="59">
                  <c:v>1.6098096078581339E-2</c:v>
                </c:pt>
                <c:pt idx="60">
                  <c:v>1.4426072409705375E-2</c:v>
                </c:pt>
              </c:numCache>
            </c:numRef>
          </c:val>
          <c:smooth val="0"/>
          <c:extLst>
            <c:ext xmlns:c16="http://schemas.microsoft.com/office/drawing/2014/chart" uri="{C3380CC4-5D6E-409C-BE32-E72D297353CC}">
              <c16:uniqueId val="{00000083-1707-44C9-8968-98A8ED4FACF1}"/>
            </c:ext>
          </c:extLst>
        </c:ser>
        <c:ser>
          <c:idx val="132"/>
          <c:order val="132"/>
          <c:spPr>
            <a:ln w="28575" cap="rnd">
              <a:solidFill>
                <a:schemeClr val="accent1">
                  <a:lumMod val="60000"/>
                  <a:lumOff val="40000"/>
                </a:schemeClr>
              </a:solidFill>
              <a:round/>
            </a:ln>
            <a:effectLst/>
          </c:spPr>
          <c:marker>
            <c:symbol val="none"/>
          </c:marker>
          <c:val>
            <c:numRef>
              <c:f>simulations!$EE$14:$EE$74</c:f>
              <c:numCache>
                <c:formatCode>General</c:formatCode>
                <c:ptCount val="61"/>
                <c:pt idx="0">
                  <c:v>5.8729534028240469E-3</c:v>
                </c:pt>
                <c:pt idx="1">
                  <c:v>6.294425404553476E-3</c:v>
                </c:pt>
                <c:pt idx="2">
                  <c:v>6.5887809275471778E-3</c:v>
                </c:pt>
                <c:pt idx="3">
                  <c:v>8.9465936056205304E-3</c:v>
                </c:pt>
                <c:pt idx="4">
                  <c:v>8.1138901542183294E-3</c:v>
                </c:pt>
                <c:pt idx="5">
                  <c:v>1.1292885745611271E-2</c:v>
                </c:pt>
                <c:pt idx="6">
                  <c:v>9.2303297964803771E-3</c:v>
                </c:pt>
                <c:pt idx="7">
                  <c:v>6.9571023596451389E-3</c:v>
                </c:pt>
                <c:pt idx="8">
                  <c:v>1.0635713962141491E-2</c:v>
                </c:pt>
                <c:pt idx="9">
                  <c:v>8.8805026818101884E-3</c:v>
                </c:pt>
                <c:pt idx="10">
                  <c:v>8.1677578088422877E-3</c:v>
                </c:pt>
                <c:pt idx="11">
                  <c:v>7.8262316903179238E-3</c:v>
                </c:pt>
                <c:pt idx="12">
                  <c:v>9.5720864131831791E-3</c:v>
                </c:pt>
                <c:pt idx="13">
                  <c:v>9.0336664474257276E-3</c:v>
                </c:pt>
                <c:pt idx="14">
                  <c:v>1.0685791119293823E-2</c:v>
                </c:pt>
                <c:pt idx="15">
                  <c:v>1.2714788153683021E-2</c:v>
                </c:pt>
                <c:pt idx="16">
                  <c:v>9.5286891510939966E-3</c:v>
                </c:pt>
                <c:pt idx="17">
                  <c:v>7.1668505567719911E-3</c:v>
                </c:pt>
                <c:pt idx="18">
                  <c:v>9.0734055600131258E-3</c:v>
                </c:pt>
                <c:pt idx="19">
                  <c:v>9.9939112754419048E-3</c:v>
                </c:pt>
                <c:pt idx="20">
                  <c:v>8.2752222772503291E-3</c:v>
                </c:pt>
                <c:pt idx="21">
                  <c:v>1.1605756340121561E-2</c:v>
                </c:pt>
                <c:pt idx="22">
                  <c:v>1.193070992131476E-2</c:v>
                </c:pt>
                <c:pt idx="23">
                  <c:v>1.0083253528075544E-2</c:v>
                </c:pt>
                <c:pt idx="24">
                  <c:v>9.8785309425323681E-3</c:v>
                </c:pt>
                <c:pt idx="25">
                  <c:v>1.3642685200789852E-2</c:v>
                </c:pt>
                <c:pt idx="26">
                  <c:v>1.1737095750189091E-2</c:v>
                </c:pt>
                <c:pt idx="27">
                  <c:v>1.0832450484292157E-2</c:v>
                </c:pt>
                <c:pt idx="28">
                  <c:v>1.2344311666600863E-2</c:v>
                </c:pt>
                <c:pt idx="29">
                  <c:v>1.4253620895708573E-2</c:v>
                </c:pt>
                <c:pt idx="30">
                  <c:v>1.4635447637902614E-2</c:v>
                </c:pt>
                <c:pt idx="31">
                  <c:v>1.440510970623469E-2</c:v>
                </c:pt>
                <c:pt idx="32">
                  <c:v>1.274136736806805E-2</c:v>
                </c:pt>
                <c:pt idx="33">
                  <c:v>1.2253103237615297E-2</c:v>
                </c:pt>
                <c:pt idx="34">
                  <c:v>1.4453757559508545E-2</c:v>
                </c:pt>
                <c:pt idx="35">
                  <c:v>1.4271925954058672E-2</c:v>
                </c:pt>
                <c:pt idx="36">
                  <c:v>1.2812271834407425E-2</c:v>
                </c:pt>
                <c:pt idx="37">
                  <c:v>1.60354682229547E-2</c:v>
                </c:pt>
                <c:pt idx="38">
                  <c:v>1.327786322730125E-2</c:v>
                </c:pt>
                <c:pt idx="39">
                  <c:v>1.1060138623064779E-2</c:v>
                </c:pt>
                <c:pt idx="40">
                  <c:v>1.2197214071785381E-2</c:v>
                </c:pt>
                <c:pt idx="41">
                  <c:v>1.5236609721114833E-2</c:v>
                </c:pt>
                <c:pt idx="42">
                  <c:v>1.2273651429311451E-2</c:v>
                </c:pt>
                <c:pt idx="43">
                  <c:v>1.3304686496207566E-2</c:v>
                </c:pt>
                <c:pt idx="44">
                  <c:v>1.4526776469066107E-2</c:v>
                </c:pt>
                <c:pt idx="45">
                  <c:v>1.2742952880696573E-2</c:v>
                </c:pt>
                <c:pt idx="46">
                  <c:v>1.3089982117169715E-2</c:v>
                </c:pt>
                <c:pt idx="47">
                  <c:v>1.1979760411457027E-2</c:v>
                </c:pt>
                <c:pt idx="48">
                  <c:v>1.2948857925247475E-2</c:v>
                </c:pt>
                <c:pt idx="49">
                  <c:v>1.5514662179943279E-2</c:v>
                </c:pt>
                <c:pt idx="50">
                  <c:v>1.6488316751565549E-2</c:v>
                </c:pt>
                <c:pt idx="51">
                  <c:v>1.3389389084724831E-2</c:v>
                </c:pt>
                <c:pt idx="52">
                  <c:v>1.7169235425572419E-2</c:v>
                </c:pt>
                <c:pt idx="53">
                  <c:v>1.5551394971841038E-2</c:v>
                </c:pt>
                <c:pt idx="54">
                  <c:v>1.7353963848810411E-2</c:v>
                </c:pt>
                <c:pt idx="55">
                  <c:v>1.5668494870701682E-2</c:v>
                </c:pt>
                <c:pt idx="56">
                  <c:v>1.4213471257567587E-2</c:v>
                </c:pt>
                <c:pt idx="57">
                  <c:v>1.3065141436246396E-2</c:v>
                </c:pt>
                <c:pt idx="58">
                  <c:v>1.4957174859704448E-2</c:v>
                </c:pt>
                <c:pt idx="59">
                  <c:v>1.5353580026265114E-2</c:v>
                </c:pt>
                <c:pt idx="60">
                  <c:v>1.4669921261666229E-2</c:v>
                </c:pt>
              </c:numCache>
            </c:numRef>
          </c:val>
          <c:smooth val="0"/>
          <c:extLst>
            <c:ext xmlns:c16="http://schemas.microsoft.com/office/drawing/2014/chart" uri="{C3380CC4-5D6E-409C-BE32-E72D297353CC}">
              <c16:uniqueId val="{00000084-1707-44C9-8968-98A8ED4FACF1}"/>
            </c:ext>
          </c:extLst>
        </c:ser>
        <c:ser>
          <c:idx val="133"/>
          <c:order val="133"/>
          <c:spPr>
            <a:ln w="28575" cap="rnd">
              <a:solidFill>
                <a:schemeClr val="accent2">
                  <a:lumMod val="60000"/>
                  <a:lumOff val="40000"/>
                </a:schemeClr>
              </a:solidFill>
              <a:round/>
            </a:ln>
            <a:effectLst/>
          </c:spPr>
          <c:marker>
            <c:symbol val="none"/>
          </c:marker>
          <c:val>
            <c:numRef>
              <c:f>simulations!$EF$14:$EF$74</c:f>
              <c:numCache>
                <c:formatCode>General</c:formatCode>
                <c:ptCount val="61"/>
                <c:pt idx="0">
                  <c:v>5.8729534028240469E-3</c:v>
                </c:pt>
                <c:pt idx="1">
                  <c:v>6.6605437490171423E-3</c:v>
                </c:pt>
                <c:pt idx="2">
                  <c:v>7.2532176809859995E-3</c:v>
                </c:pt>
                <c:pt idx="3">
                  <c:v>9.3201920920823883E-3</c:v>
                </c:pt>
                <c:pt idx="4">
                  <c:v>9.8275904150217589E-3</c:v>
                </c:pt>
                <c:pt idx="5">
                  <c:v>9.9821062955222101E-3</c:v>
                </c:pt>
                <c:pt idx="6">
                  <c:v>7.6567893813526463E-3</c:v>
                </c:pt>
                <c:pt idx="7">
                  <c:v>9.9748404419617905E-3</c:v>
                </c:pt>
                <c:pt idx="8">
                  <c:v>8.4192978556806974E-3</c:v>
                </c:pt>
                <c:pt idx="9">
                  <c:v>1.0350174829751466E-2</c:v>
                </c:pt>
                <c:pt idx="10">
                  <c:v>8.4345457087098355E-3</c:v>
                </c:pt>
                <c:pt idx="11">
                  <c:v>1.1303275399303843E-2</c:v>
                </c:pt>
                <c:pt idx="12">
                  <c:v>1.1850774051158261E-2</c:v>
                </c:pt>
                <c:pt idx="13">
                  <c:v>9.3842846701361112E-3</c:v>
                </c:pt>
                <c:pt idx="14">
                  <c:v>1.1979117664860211E-2</c:v>
                </c:pt>
                <c:pt idx="15">
                  <c:v>9.4867601778360188E-3</c:v>
                </c:pt>
                <c:pt idx="16">
                  <c:v>8.652219772682589E-3</c:v>
                </c:pt>
                <c:pt idx="17">
                  <c:v>9.4681204145608024E-3</c:v>
                </c:pt>
                <c:pt idx="18">
                  <c:v>8.8004297769724172E-3</c:v>
                </c:pt>
                <c:pt idx="19">
                  <c:v>9.6575702996963362E-3</c:v>
                </c:pt>
                <c:pt idx="20">
                  <c:v>9.430313545432039E-3</c:v>
                </c:pt>
                <c:pt idx="21">
                  <c:v>9.7301647086718533E-3</c:v>
                </c:pt>
                <c:pt idx="22">
                  <c:v>1.1580241198996845E-2</c:v>
                </c:pt>
                <c:pt idx="23">
                  <c:v>9.4556758117710811E-3</c:v>
                </c:pt>
                <c:pt idx="24">
                  <c:v>1.1889879125484252E-2</c:v>
                </c:pt>
                <c:pt idx="25">
                  <c:v>1.0155764036639677E-2</c:v>
                </c:pt>
                <c:pt idx="26">
                  <c:v>1.2207420420834916E-2</c:v>
                </c:pt>
                <c:pt idx="27">
                  <c:v>1.1334863095634768E-2</c:v>
                </c:pt>
                <c:pt idx="28">
                  <c:v>1.1958213134700049E-2</c:v>
                </c:pt>
                <c:pt idx="29">
                  <c:v>1.2641269493653632E-2</c:v>
                </c:pt>
                <c:pt idx="30">
                  <c:v>1.3887456287361202E-2</c:v>
                </c:pt>
                <c:pt idx="31">
                  <c:v>1.4426334451259723E-2</c:v>
                </c:pt>
                <c:pt idx="32">
                  <c:v>1.1846038352074695E-2</c:v>
                </c:pt>
                <c:pt idx="33">
                  <c:v>1.2134687213643346E-2</c:v>
                </c:pt>
                <c:pt idx="34">
                  <c:v>1.310583874820089E-2</c:v>
                </c:pt>
                <c:pt idx="35">
                  <c:v>1.5003544602247268E-2</c:v>
                </c:pt>
                <c:pt idx="36">
                  <c:v>1.2358420037378973E-2</c:v>
                </c:pt>
                <c:pt idx="37">
                  <c:v>1.4877827161803917E-2</c:v>
                </c:pt>
                <c:pt idx="38">
                  <c:v>1.185229926046457E-2</c:v>
                </c:pt>
                <c:pt idx="39">
                  <c:v>1.1333593469167461E-2</c:v>
                </c:pt>
                <c:pt idx="40">
                  <c:v>1.3103005852867189E-2</c:v>
                </c:pt>
                <c:pt idx="41">
                  <c:v>1.570672240590601E-2</c:v>
                </c:pt>
                <c:pt idx="42">
                  <c:v>1.4251906559085504E-2</c:v>
                </c:pt>
                <c:pt idx="43">
                  <c:v>1.35391132338407E-2</c:v>
                </c:pt>
                <c:pt idx="44">
                  <c:v>1.664001071688052E-2</c:v>
                </c:pt>
                <c:pt idx="45">
                  <c:v>1.1910777250248772E-2</c:v>
                </c:pt>
                <c:pt idx="46">
                  <c:v>1.543594609194367E-2</c:v>
                </c:pt>
                <c:pt idx="47">
                  <c:v>1.5631688159944732E-2</c:v>
                </c:pt>
                <c:pt idx="48">
                  <c:v>1.3066040773919497E-2</c:v>
                </c:pt>
                <c:pt idx="49">
                  <c:v>1.5216296321632567E-2</c:v>
                </c:pt>
                <c:pt idx="50">
                  <c:v>1.5424409836944635E-2</c:v>
                </c:pt>
                <c:pt idx="51">
                  <c:v>1.5052802736978951E-2</c:v>
                </c:pt>
                <c:pt idx="52">
                  <c:v>1.6870896880218755E-2</c:v>
                </c:pt>
                <c:pt idx="53">
                  <c:v>1.5048498619932113E-2</c:v>
                </c:pt>
                <c:pt idx="54">
                  <c:v>1.6175659824843862E-2</c:v>
                </c:pt>
                <c:pt idx="55">
                  <c:v>1.5117319050880334E-2</c:v>
                </c:pt>
                <c:pt idx="56">
                  <c:v>1.5195480501790261E-2</c:v>
                </c:pt>
                <c:pt idx="57">
                  <c:v>1.5752394011464815E-2</c:v>
                </c:pt>
                <c:pt idx="58">
                  <c:v>1.5180485851564715E-2</c:v>
                </c:pt>
                <c:pt idx="59">
                  <c:v>1.1174107017600443E-2</c:v>
                </c:pt>
                <c:pt idx="60">
                  <c:v>1.7356246784449303E-2</c:v>
                </c:pt>
              </c:numCache>
            </c:numRef>
          </c:val>
          <c:smooth val="0"/>
          <c:extLst>
            <c:ext xmlns:c16="http://schemas.microsoft.com/office/drawing/2014/chart" uri="{C3380CC4-5D6E-409C-BE32-E72D297353CC}">
              <c16:uniqueId val="{00000085-1707-44C9-8968-98A8ED4FACF1}"/>
            </c:ext>
          </c:extLst>
        </c:ser>
        <c:ser>
          <c:idx val="134"/>
          <c:order val="134"/>
          <c:spPr>
            <a:ln w="28575" cap="rnd">
              <a:solidFill>
                <a:schemeClr val="accent3">
                  <a:lumMod val="60000"/>
                  <a:lumOff val="40000"/>
                </a:schemeClr>
              </a:solidFill>
              <a:round/>
            </a:ln>
            <a:effectLst/>
          </c:spPr>
          <c:marker>
            <c:symbol val="none"/>
          </c:marker>
          <c:val>
            <c:numRef>
              <c:f>simulations!$EG$14:$EG$74</c:f>
              <c:numCache>
                <c:formatCode>General</c:formatCode>
                <c:ptCount val="61"/>
                <c:pt idx="0">
                  <c:v>5.8729534028240469E-3</c:v>
                </c:pt>
                <c:pt idx="1">
                  <c:v>6.9504755116352145E-3</c:v>
                </c:pt>
                <c:pt idx="2">
                  <c:v>7.2896167837677491E-3</c:v>
                </c:pt>
                <c:pt idx="3">
                  <c:v>8.0598188795747341E-3</c:v>
                </c:pt>
                <c:pt idx="4">
                  <c:v>1.0102910551384474E-2</c:v>
                </c:pt>
                <c:pt idx="5">
                  <c:v>8.4769035712472622E-3</c:v>
                </c:pt>
                <c:pt idx="6">
                  <c:v>7.9102739806511582E-3</c:v>
                </c:pt>
                <c:pt idx="7">
                  <c:v>6.8540083189652804E-3</c:v>
                </c:pt>
                <c:pt idx="8">
                  <c:v>9.712582961600328E-3</c:v>
                </c:pt>
                <c:pt idx="9">
                  <c:v>7.7631200526785179E-3</c:v>
                </c:pt>
                <c:pt idx="10">
                  <c:v>8.1707880656713729E-3</c:v>
                </c:pt>
                <c:pt idx="11">
                  <c:v>8.9041281712084856E-3</c:v>
                </c:pt>
                <c:pt idx="12">
                  <c:v>1.2590650154903491E-2</c:v>
                </c:pt>
                <c:pt idx="13">
                  <c:v>8.8440246399531224E-3</c:v>
                </c:pt>
                <c:pt idx="14">
                  <c:v>1.1711042810114916E-2</c:v>
                </c:pt>
                <c:pt idx="15">
                  <c:v>1.2248811369804578E-2</c:v>
                </c:pt>
                <c:pt idx="16">
                  <c:v>9.0733271580770297E-3</c:v>
                </c:pt>
                <c:pt idx="17">
                  <c:v>7.9729318302807477E-3</c:v>
                </c:pt>
                <c:pt idx="18">
                  <c:v>9.0402775593863508E-3</c:v>
                </c:pt>
                <c:pt idx="19">
                  <c:v>1.0080814057363028E-2</c:v>
                </c:pt>
                <c:pt idx="20">
                  <c:v>9.5042248229454986E-3</c:v>
                </c:pt>
                <c:pt idx="21">
                  <c:v>1.0973509161188074E-2</c:v>
                </c:pt>
                <c:pt idx="22">
                  <c:v>9.6172628256516769E-3</c:v>
                </c:pt>
                <c:pt idx="23">
                  <c:v>1.1524196437727938E-2</c:v>
                </c:pt>
                <c:pt idx="24">
                  <c:v>1.0807554897963914E-2</c:v>
                </c:pt>
                <c:pt idx="25">
                  <c:v>1.0461405658819527E-2</c:v>
                </c:pt>
                <c:pt idx="26">
                  <c:v>1.0739682749899161E-2</c:v>
                </c:pt>
                <c:pt idx="27">
                  <c:v>1.3688394891519818E-2</c:v>
                </c:pt>
                <c:pt idx="28">
                  <c:v>1.218512704550026E-2</c:v>
                </c:pt>
                <c:pt idx="29">
                  <c:v>1.2828502138996422E-2</c:v>
                </c:pt>
                <c:pt idx="30">
                  <c:v>1.4285572703724315E-2</c:v>
                </c:pt>
                <c:pt idx="31">
                  <c:v>1.2508301026220728E-2</c:v>
                </c:pt>
                <c:pt idx="32">
                  <c:v>1.1849105694506546E-2</c:v>
                </c:pt>
                <c:pt idx="33">
                  <c:v>1.1691351819641291E-2</c:v>
                </c:pt>
                <c:pt idx="34">
                  <c:v>1.2885059546408945E-2</c:v>
                </c:pt>
                <c:pt idx="35">
                  <c:v>1.2582348289551406E-2</c:v>
                </c:pt>
                <c:pt idx="36">
                  <c:v>1.4237063332067859E-2</c:v>
                </c:pt>
                <c:pt idx="37">
                  <c:v>1.3904678141455833E-2</c:v>
                </c:pt>
                <c:pt idx="38">
                  <c:v>1.1864401200344989E-2</c:v>
                </c:pt>
                <c:pt idx="39">
                  <c:v>1.255229091180509E-2</c:v>
                </c:pt>
                <c:pt idx="40">
                  <c:v>1.1408569914559448E-2</c:v>
                </c:pt>
                <c:pt idx="41">
                  <c:v>1.2803312572969469E-2</c:v>
                </c:pt>
                <c:pt idx="42">
                  <c:v>1.3815242290717138E-2</c:v>
                </c:pt>
                <c:pt idx="43">
                  <c:v>1.1409259037500468E-2</c:v>
                </c:pt>
                <c:pt idx="44">
                  <c:v>1.431476196818064E-2</c:v>
                </c:pt>
                <c:pt idx="45">
                  <c:v>1.2733366547523006E-2</c:v>
                </c:pt>
                <c:pt idx="46">
                  <c:v>1.6003228380369123E-2</c:v>
                </c:pt>
                <c:pt idx="47">
                  <c:v>1.4300759481392292E-2</c:v>
                </c:pt>
                <c:pt idx="48">
                  <c:v>1.2863884072073065E-2</c:v>
                </c:pt>
                <c:pt idx="49">
                  <c:v>1.4371579664194754E-2</c:v>
                </c:pt>
                <c:pt idx="50">
                  <c:v>1.5640891267857761E-2</c:v>
                </c:pt>
                <c:pt idx="51">
                  <c:v>1.687535213114217E-2</c:v>
                </c:pt>
                <c:pt idx="52">
                  <c:v>1.8765863586815711E-2</c:v>
                </c:pt>
                <c:pt idx="53">
                  <c:v>1.661114040561561E-2</c:v>
                </c:pt>
                <c:pt idx="54">
                  <c:v>1.8577411928450922E-2</c:v>
                </c:pt>
                <c:pt idx="55">
                  <c:v>1.6069564243622412E-2</c:v>
                </c:pt>
                <c:pt idx="56">
                  <c:v>1.4874952203235656E-2</c:v>
                </c:pt>
                <c:pt idx="57">
                  <c:v>1.6215559209705282E-2</c:v>
                </c:pt>
                <c:pt idx="58">
                  <c:v>1.3318309154184988E-2</c:v>
                </c:pt>
                <c:pt idx="59">
                  <c:v>1.3919234018335756E-2</c:v>
                </c:pt>
                <c:pt idx="60">
                  <c:v>1.6146039754821217E-2</c:v>
                </c:pt>
              </c:numCache>
            </c:numRef>
          </c:val>
          <c:smooth val="0"/>
          <c:extLst>
            <c:ext xmlns:c16="http://schemas.microsoft.com/office/drawing/2014/chart" uri="{C3380CC4-5D6E-409C-BE32-E72D297353CC}">
              <c16:uniqueId val="{00000086-1707-44C9-8968-98A8ED4FACF1}"/>
            </c:ext>
          </c:extLst>
        </c:ser>
        <c:ser>
          <c:idx val="135"/>
          <c:order val="135"/>
          <c:spPr>
            <a:ln w="28575" cap="rnd">
              <a:solidFill>
                <a:schemeClr val="accent4">
                  <a:lumMod val="60000"/>
                  <a:lumOff val="40000"/>
                </a:schemeClr>
              </a:solidFill>
              <a:round/>
            </a:ln>
            <a:effectLst/>
          </c:spPr>
          <c:marker>
            <c:symbol val="none"/>
          </c:marker>
          <c:val>
            <c:numRef>
              <c:f>simulations!$EH$14:$EH$74</c:f>
              <c:numCache>
                <c:formatCode>General</c:formatCode>
                <c:ptCount val="61"/>
                <c:pt idx="0">
                  <c:v>5.8729534028240469E-3</c:v>
                </c:pt>
                <c:pt idx="1">
                  <c:v>5.9153961723782712E-3</c:v>
                </c:pt>
                <c:pt idx="2">
                  <c:v>7.2496892195765888E-3</c:v>
                </c:pt>
                <c:pt idx="3">
                  <c:v>8.0611877358652134E-3</c:v>
                </c:pt>
                <c:pt idx="4">
                  <c:v>1.007927624801051E-2</c:v>
                </c:pt>
                <c:pt idx="5">
                  <c:v>9.643330899583049E-3</c:v>
                </c:pt>
                <c:pt idx="6">
                  <c:v>1.0067531519186601E-2</c:v>
                </c:pt>
                <c:pt idx="7">
                  <c:v>7.2275691854247221E-3</c:v>
                </c:pt>
                <c:pt idx="8">
                  <c:v>1.1057453167741531E-2</c:v>
                </c:pt>
                <c:pt idx="9">
                  <c:v>9.5561482629019662E-3</c:v>
                </c:pt>
                <c:pt idx="10">
                  <c:v>1.0175661231482506E-2</c:v>
                </c:pt>
                <c:pt idx="11">
                  <c:v>1.0915485990384947E-2</c:v>
                </c:pt>
                <c:pt idx="12">
                  <c:v>1.1125687182992835E-2</c:v>
                </c:pt>
                <c:pt idx="13">
                  <c:v>9.1448266347063222E-3</c:v>
                </c:pt>
                <c:pt idx="14">
                  <c:v>1.1165608602070509E-2</c:v>
                </c:pt>
                <c:pt idx="15">
                  <c:v>1.2055865857857109E-2</c:v>
                </c:pt>
                <c:pt idx="16">
                  <c:v>9.0120818058132268E-3</c:v>
                </c:pt>
                <c:pt idx="17">
                  <c:v>9.6977271090707244E-3</c:v>
                </c:pt>
                <c:pt idx="18">
                  <c:v>1.1214802031825387E-2</c:v>
                </c:pt>
                <c:pt idx="19">
                  <c:v>9.546412847173464E-3</c:v>
                </c:pt>
                <c:pt idx="20">
                  <c:v>9.6741131121361752E-3</c:v>
                </c:pt>
                <c:pt idx="21">
                  <c:v>9.6873103749600103E-3</c:v>
                </c:pt>
                <c:pt idx="22">
                  <c:v>1.2383089609976267E-2</c:v>
                </c:pt>
                <c:pt idx="23">
                  <c:v>1.0295128230133635E-2</c:v>
                </c:pt>
                <c:pt idx="24">
                  <c:v>1.0563858389169857E-2</c:v>
                </c:pt>
                <c:pt idx="25">
                  <c:v>1.201221151793651E-2</c:v>
                </c:pt>
                <c:pt idx="26">
                  <c:v>1.261770708973305E-2</c:v>
                </c:pt>
                <c:pt idx="27">
                  <c:v>1.1097302096740813E-2</c:v>
                </c:pt>
                <c:pt idx="28">
                  <c:v>1.4018446591780226E-2</c:v>
                </c:pt>
                <c:pt idx="29">
                  <c:v>1.3322885726700694E-2</c:v>
                </c:pt>
                <c:pt idx="30">
                  <c:v>1.3963221600474428E-2</c:v>
                </c:pt>
                <c:pt idx="31">
                  <c:v>1.5014189695258733E-2</c:v>
                </c:pt>
                <c:pt idx="32">
                  <c:v>1.1853698288605318E-2</c:v>
                </c:pt>
                <c:pt idx="33">
                  <c:v>1.0531298181069324E-2</c:v>
                </c:pt>
                <c:pt idx="34">
                  <c:v>1.4684658154524076E-2</c:v>
                </c:pt>
                <c:pt idx="35">
                  <c:v>1.3847554538300243E-2</c:v>
                </c:pt>
                <c:pt idx="36">
                  <c:v>1.2441274055054278E-2</c:v>
                </c:pt>
                <c:pt idx="37">
                  <c:v>1.4898116076837173E-2</c:v>
                </c:pt>
                <c:pt idx="38">
                  <c:v>1.2165878811523083E-2</c:v>
                </c:pt>
                <c:pt idx="39">
                  <c:v>1.1906711554534171E-2</c:v>
                </c:pt>
                <c:pt idx="40">
                  <c:v>1.2951504444513998E-2</c:v>
                </c:pt>
                <c:pt idx="41">
                  <c:v>1.3989389076383904E-2</c:v>
                </c:pt>
                <c:pt idx="42">
                  <c:v>1.3283357382569262E-2</c:v>
                </c:pt>
                <c:pt idx="43">
                  <c:v>1.1935826596725114E-2</c:v>
                </c:pt>
                <c:pt idx="44">
                  <c:v>1.4527470188095222E-2</c:v>
                </c:pt>
                <c:pt idx="45">
                  <c:v>1.3369083163712148E-2</c:v>
                </c:pt>
                <c:pt idx="46">
                  <c:v>1.4561603702179243E-2</c:v>
                </c:pt>
                <c:pt idx="47">
                  <c:v>1.5603194854972602E-2</c:v>
                </c:pt>
                <c:pt idx="48">
                  <c:v>1.3697126112792257E-2</c:v>
                </c:pt>
                <c:pt idx="49">
                  <c:v>1.4235628142687199E-2</c:v>
                </c:pt>
                <c:pt idx="50">
                  <c:v>1.893624084626239E-2</c:v>
                </c:pt>
                <c:pt idx="51">
                  <c:v>1.5044927306794844E-2</c:v>
                </c:pt>
                <c:pt idx="52">
                  <c:v>1.5318695394573978E-2</c:v>
                </c:pt>
                <c:pt idx="53">
                  <c:v>1.8841973555010133E-2</c:v>
                </c:pt>
                <c:pt idx="54">
                  <c:v>1.7734106319767549E-2</c:v>
                </c:pt>
                <c:pt idx="55">
                  <c:v>1.5433033082594045E-2</c:v>
                </c:pt>
                <c:pt idx="56">
                  <c:v>1.3622582771760341E-2</c:v>
                </c:pt>
                <c:pt idx="57">
                  <c:v>1.4838090086715182E-2</c:v>
                </c:pt>
                <c:pt idx="58">
                  <c:v>1.4973363842214482E-2</c:v>
                </c:pt>
                <c:pt idx="59">
                  <c:v>1.1916954120659424E-2</c:v>
                </c:pt>
                <c:pt idx="60">
                  <c:v>1.5422145115922216E-2</c:v>
                </c:pt>
              </c:numCache>
            </c:numRef>
          </c:val>
          <c:smooth val="0"/>
          <c:extLst>
            <c:ext xmlns:c16="http://schemas.microsoft.com/office/drawing/2014/chart" uri="{C3380CC4-5D6E-409C-BE32-E72D297353CC}">
              <c16:uniqueId val="{00000087-1707-44C9-8968-98A8ED4FACF1}"/>
            </c:ext>
          </c:extLst>
        </c:ser>
        <c:ser>
          <c:idx val="136"/>
          <c:order val="136"/>
          <c:spPr>
            <a:ln w="28575" cap="rnd">
              <a:solidFill>
                <a:schemeClr val="accent5">
                  <a:lumMod val="60000"/>
                  <a:lumOff val="40000"/>
                </a:schemeClr>
              </a:solidFill>
              <a:round/>
            </a:ln>
            <a:effectLst/>
          </c:spPr>
          <c:marker>
            <c:symbol val="none"/>
          </c:marker>
          <c:val>
            <c:numRef>
              <c:f>simulations!$EI$14:$EI$74</c:f>
              <c:numCache>
                <c:formatCode>General</c:formatCode>
                <c:ptCount val="61"/>
                <c:pt idx="0">
                  <c:v>5.8729534028240469E-3</c:v>
                </c:pt>
                <c:pt idx="1">
                  <c:v>5.3619500330598611E-3</c:v>
                </c:pt>
                <c:pt idx="2">
                  <c:v>6.8945034345785083E-3</c:v>
                </c:pt>
                <c:pt idx="3">
                  <c:v>8.8456010684631846E-3</c:v>
                </c:pt>
                <c:pt idx="4">
                  <c:v>1.0379732428342066E-2</c:v>
                </c:pt>
                <c:pt idx="5">
                  <c:v>1.0129763340186086E-2</c:v>
                </c:pt>
                <c:pt idx="6">
                  <c:v>1.0146347432921352E-2</c:v>
                </c:pt>
                <c:pt idx="7">
                  <c:v>7.0223050352232579E-3</c:v>
                </c:pt>
                <c:pt idx="8">
                  <c:v>9.5608991855557039E-3</c:v>
                </c:pt>
                <c:pt idx="9">
                  <c:v>8.9379596109545045E-3</c:v>
                </c:pt>
                <c:pt idx="10">
                  <c:v>1.0596505610135268E-2</c:v>
                </c:pt>
                <c:pt idx="11">
                  <c:v>8.1950137951802039E-3</c:v>
                </c:pt>
                <c:pt idx="12">
                  <c:v>1.0243458695166491E-2</c:v>
                </c:pt>
                <c:pt idx="13">
                  <c:v>1.1268532115535121E-2</c:v>
                </c:pt>
                <c:pt idx="14">
                  <c:v>1.0399616822601066E-2</c:v>
                </c:pt>
                <c:pt idx="15">
                  <c:v>1.2880486744678305E-2</c:v>
                </c:pt>
                <c:pt idx="16">
                  <c:v>1.0334422938356983E-2</c:v>
                </c:pt>
                <c:pt idx="17">
                  <c:v>1.0350128673055332E-2</c:v>
                </c:pt>
                <c:pt idx="18">
                  <c:v>9.2395695031090817E-3</c:v>
                </c:pt>
                <c:pt idx="19">
                  <c:v>1.0685045067141361E-2</c:v>
                </c:pt>
                <c:pt idx="20">
                  <c:v>9.3542474588251354E-3</c:v>
                </c:pt>
                <c:pt idx="21">
                  <c:v>9.3325198286915347E-3</c:v>
                </c:pt>
                <c:pt idx="22">
                  <c:v>1.1370412657551267E-2</c:v>
                </c:pt>
                <c:pt idx="23">
                  <c:v>1.0273691242780252E-2</c:v>
                </c:pt>
                <c:pt idx="24">
                  <c:v>1.102654845131051E-2</c:v>
                </c:pt>
                <c:pt idx="25">
                  <c:v>1.2717090765620812E-2</c:v>
                </c:pt>
                <c:pt idx="26">
                  <c:v>9.9589769681856354E-3</c:v>
                </c:pt>
                <c:pt idx="27">
                  <c:v>1.2631523201070614E-2</c:v>
                </c:pt>
                <c:pt idx="28">
                  <c:v>1.4903008557124132E-2</c:v>
                </c:pt>
                <c:pt idx="29">
                  <c:v>1.2977061092670283E-2</c:v>
                </c:pt>
                <c:pt idx="30">
                  <c:v>1.4996769416398808E-2</c:v>
                </c:pt>
                <c:pt idx="31">
                  <c:v>1.095891298745409E-2</c:v>
                </c:pt>
                <c:pt idx="32">
                  <c:v>1.5698123830736366E-2</c:v>
                </c:pt>
                <c:pt idx="33">
                  <c:v>1.2881291319866647E-2</c:v>
                </c:pt>
                <c:pt idx="34">
                  <c:v>1.2452771002204065E-2</c:v>
                </c:pt>
                <c:pt idx="35">
                  <c:v>1.3450869144814533E-2</c:v>
                </c:pt>
                <c:pt idx="36">
                  <c:v>1.1464236346153107E-2</c:v>
                </c:pt>
                <c:pt idx="37">
                  <c:v>1.5061993042551843E-2</c:v>
                </c:pt>
                <c:pt idx="38">
                  <c:v>1.0298289676692819E-2</c:v>
                </c:pt>
                <c:pt idx="39">
                  <c:v>9.9899659453573843E-3</c:v>
                </c:pt>
                <c:pt idx="40">
                  <c:v>1.3738659277749386E-2</c:v>
                </c:pt>
                <c:pt idx="41">
                  <c:v>1.2091993917384547E-2</c:v>
                </c:pt>
                <c:pt idx="42">
                  <c:v>1.47054135409734E-2</c:v>
                </c:pt>
                <c:pt idx="43">
                  <c:v>1.4958766119505485E-2</c:v>
                </c:pt>
                <c:pt idx="44">
                  <c:v>1.5185602302201477E-2</c:v>
                </c:pt>
                <c:pt idx="45">
                  <c:v>1.3971535382301749E-2</c:v>
                </c:pt>
                <c:pt idx="46">
                  <c:v>1.6521666976722169E-2</c:v>
                </c:pt>
                <c:pt idx="47">
                  <c:v>1.7264763999946829E-2</c:v>
                </c:pt>
                <c:pt idx="48">
                  <c:v>1.379757464402119E-2</c:v>
                </c:pt>
                <c:pt idx="49">
                  <c:v>1.4533680706762709E-2</c:v>
                </c:pt>
                <c:pt idx="50">
                  <c:v>1.5725374621458711E-2</c:v>
                </c:pt>
                <c:pt idx="51">
                  <c:v>1.6529711726712512E-2</c:v>
                </c:pt>
                <c:pt idx="52">
                  <c:v>1.8438789057275619E-2</c:v>
                </c:pt>
                <c:pt idx="53">
                  <c:v>1.6058920947093401E-2</c:v>
                </c:pt>
                <c:pt idx="54">
                  <c:v>1.6721944216171739E-2</c:v>
                </c:pt>
                <c:pt idx="55">
                  <c:v>1.6551929616005757E-2</c:v>
                </c:pt>
                <c:pt idx="56">
                  <c:v>1.6405900632777103E-2</c:v>
                </c:pt>
                <c:pt idx="57">
                  <c:v>1.3351170245696717E-2</c:v>
                </c:pt>
                <c:pt idx="58">
                  <c:v>1.5678924014279064E-2</c:v>
                </c:pt>
                <c:pt idx="59">
                  <c:v>1.3313721091262415E-2</c:v>
                </c:pt>
                <c:pt idx="60">
                  <c:v>1.5755943492823988E-2</c:v>
                </c:pt>
              </c:numCache>
            </c:numRef>
          </c:val>
          <c:smooth val="0"/>
          <c:extLst>
            <c:ext xmlns:c16="http://schemas.microsoft.com/office/drawing/2014/chart" uri="{C3380CC4-5D6E-409C-BE32-E72D297353CC}">
              <c16:uniqueId val="{00000088-1707-44C9-8968-98A8ED4FACF1}"/>
            </c:ext>
          </c:extLst>
        </c:ser>
        <c:ser>
          <c:idx val="137"/>
          <c:order val="137"/>
          <c:spPr>
            <a:ln w="28575" cap="rnd">
              <a:solidFill>
                <a:schemeClr val="accent6">
                  <a:lumMod val="60000"/>
                  <a:lumOff val="40000"/>
                </a:schemeClr>
              </a:solidFill>
              <a:round/>
            </a:ln>
            <a:effectLst/>
          </c:spPr>
          <c:marker>
            <c:symbol val="none"/>
          </c:marker>
          <c:val>
            <c:numRef>
              <c:f>simulations!$EJ$14:$EJ$74</c:f>
              <c:numCache>
                <c:formatCode>General</c:formatCode>
                <c:ptCount val="61"/>
                <c:pt idx="0">
                  <c:v>5.8729534028240469E-3</c:v>
                </c:pt>
                <c:pt idx="1">
                  <c:v>6.1263870178269089E-3</c:v>
                </c:pt>
                <c:pt idx="2">
                  <c:v>5.9448295880716543E-3</c:v>
                </c:pt>
                <c:pt idx="3">
                  <c:v>9.7443844815266849E-3</c:v>
                </c:pt>
                <c:pt idx="4">
                  <c:v>7.3873099233983715E-3</c:v>
                </c:pt>
                <c:pt idx="5">
                  <c:v>1.0111861701008142E-2</c:v>
                </c:pt>
                <c:pt idx="6">
                  <c:v>9.4752485449489179E-3</c:v>
                </c:pt>
                <c:pt idx="7">
                  <c:v>9.4240378152412527E-3</c:v>
                </c:pt>
                <c:pt idx="8">
                  <c:v>9.1644560542140964E-3</c:v>
                </c:pt>
                <c:pt idx="9">
                  <c:v>8.3086566489030175E-3</c:v>
                </c:pt>
                <c:pt idx="10">
                  <c:v>1.0959981207518926E-2</c:v>
                </c:pt>
                <c:pt idx="11">
                  <c:v>1.2728024614975377E-2</c:v>
                </c:pt>
                <c:pt idx="12">
                  <c:v>1.2486377261829327E-2</c:v>
                </c:pt>
                <c:pt idx="13">
                  <c:v>1.062052389931685E-2</c:v>
                </c:pt>
                <c:pt idx="14">
                  <c:v>1.029846686746342E-2</c:v>
                </c:pt>
                <c:pt idx="15">
                  <c:v>1.1899516919980771E-2</c:v>
                </c:pt>
                <c:pt idx="16">
                  <c:v>1.0100977948175424E-2</c:v>
                </c:pt>
                <c:pt idx="17">
                  <c:v>9.4765083827490493E-3</c:v>
                </c:pt>
                <c:pt idx="18">
                  <c:v>9.3742189672392298E-3</c:v>
                </c:pt>
                <c:pt idx="19">
                  <c:v>1.0207467845945345E-2</c:v>
                </c:pt>
                <c:pt idx="20">
                  <c:v>8.346927916976183E-3</c:v>
                </c:pt>
                <c:pt idx="21">
                  <c:v>1.1159381466045127E-2</c:v>
                </c:pt>
                <c:pt idx="22">
                  <c:v>1.2593486094921245E-2</c:v>
                </c:pt>
                <c:pt idx="23">
                  <c:v>8.0791415997129874E-3</c:v>
                </c:pt>
                <c:pt idx="24">
                  <c:v>1.0038562413450206E-2</c:v>
                </c:pt>
                <c:pt idx="25">
                  <c:v>1.0153444807265747E-2</c:v>
                </c:pt>
                <c:pt idx="26">
                  <c:v>1.2832057986937781E-2</c:v>
                </c:pt>
                <c:pt idx="27">
                  <c:v>1.1600936597624539E-2</c:v>
                </c:pt>
                <c:pt idx="28">
                  <c:v>1.3573586806562073E-2</c:v>
                </c:pt>
                <c:pt idx="29">
                  <c:v>1.4212835308016149E-2</c:v>
                </c:pt>
                <c:pt idx="30">
                  <c:v>1.5408288720892945E-2</c:v>
                </c:pt>
                <c:pt idx="31">
                  <c:v>1.3921561838005903E-2</c:v>
                </c:pt>
                <c:pt idx="32">
                  <c:v>1.5084116000787426E-2</c:v>
                </c:pt>
                <c:pt idx="33">
                  <c:v>1.1939626192345046E-2</c:v>
                </c:pt>
                <c:pt idx="34">
                  <c:v>1.4443922294576101E-2</c:v>
                </c:pt>
                <c:pt idx="35">
                  <c:v>1.4428277895750404E-2</c:v>
                </c:pt>
                <c:pt idx="36">
                  <c:v>1.3757919602011889E-2</c:v>
                </c:pt>
                <c:pt idx="37">
                  <c:v>1.2741588029731641E-2</c:v>
                </c:pt>
                <c:pt idx="38">
                  <c:v>1.2653622579492116E-2</c:v>
                </c:pt>
                <c:pt idx="39">
                  <c:v>1.314676209693489E-2</c:v>
                </c:pt>
                <c:pt idx="40">
                  <c:v>1.28914163845643E-2</c:v>
                </c:pt>
                <c:pt idx="41">
                  <c:v>1.4795303541527015E-2</c:v>
                </c:pt>
                <c:pt idx="42">
                  <c:v>1.1653541546790417E-2</c:v>
                </c:pt>
                <c:pt idx="43">
                  <c:v>1.4227378029871013E-2</c:v>
                </c:pt>
                <c:pt idx="44">
                  <c:v>1.4506312965548817E-2</c:v>
                </c:pt>
                <c:pt idx="45">
                  <c:v>1.479963317532477E-2</c:v>
                </c:pt>
                <c:pt idx="46">
                  <c:v>1.2165232478806229E-2</c:v>
                </c:pt>
                <c:pt idx="47">
                  <c:v>1.3791020262080813E-2</c:v>
                </c:pt>
                <c:pt idx="48">
                  <c:v>1.3881283035743968E-2</c:v>
                </c:pt>
                <c:pt idx="49">
                  <c:v>1.4875718128445575E-2</c:v>
                </c:pt>
                <c:pt idx="50">
                  <c:v>1.3589593068849656E-2</c:v>
                </c:pt>
                <c:pt idx="51">
                  <c:v>1.5264788054366247E-2</c:v>
                </c:pt>
                <c:pt idx="52">
                  <c:v>1.8099047027214835E-2</c:v>
                </c:pt>
                <c:pt idx="53">
                  <c:v>1.7890906384240467E-2</c:v>
                </c:pt>
                <c:pt idx="54">
                  <c:v>1.7309632447791507E-2</c:v>
                </c:pt>
                <c:pt idx="55">
                  <c:v>1.6122280417125937E-2</c:v>
                </c:pt>
                <c:pt idx="56">
                  <c:v>1.4332636197913138E-2</c:v>
                </c:pt>
                <c:pt idx="57">
                  <c:v>1.4247797690525005E-2</c:v>
                </c:pt>
                <c:pt idx="58">
                  <c:v>1.3519216631390517E-2</c:v>
                </c:pt>
                <c:pt idx="59">
                  <c:v>1.5962778988345593E-2</c:v>
                </c:pt>
                <c:pt idx="60">
                  <c:v>1.3311678313365393E-2</c:v>
                </c:pt>
              </c:numCache>
            </c:numRef>
          </c:val>
          <c:smooth val="0"/>
          <c:extLst>
            <c:ext xmlns:c16="http://schemas.microsoft.com/office/drawing/2014/chart" uri="{C3380CC4-5D6E-409C-BE32-E72D297353CC}">
              <c16:uniqueId val="{00000089-1707-44C9-8968-98A8ED4FACF1}"/>
            </c:ext>
          </c:extLst>
        </c:ser>
        <c:ser>
          <c:idx val="138"/>
          <c:order val="138"/>
          <c:spPr>
            <a:ln w="28575" cap="rnd">
              <a:solidFill>
                <a:schemeClr val="accent1">
                  <a:lumMod val="50000"/>
                </a:schemeClr>
              </a:solidFill>
              <a:round/>
            </a:ln>
            <a:effectLst/>
          </c:spPr>
          <c:marker>
            <c:symbol val="none"/>
          </c:marker>
          <c:val>
            <c:numRef>
              <c:f>simulations!$EK$14:$EK$74</c:f>
              <c:numCache>
                <c:formatCode>General</c:formatCode>
                <c:ptCount val="61"/>
                <c:pt idx="0">
                  <c:v>5.8729534028240469E-3</c:v>
                </c:pt>
                <c:pt idx="1">
                  <c:v>5.405940251229726E-3</c:v>
                </c:pt>
                <c:pt idx="2">
                  <c:v>8.3895909255114059E-3</c:v>
                </c:pt>
                <c:pt idx="3">
                  <c:v>8.6761500107836939E-3</c:v>
                </c:pt>
                <c:pt idx="4">
                  <c:v>9.483261948199595E-3</c:v>
                </c:pt>
                <c:pt idx="5">
                  <c:v>1.1313602852003656E-2</c:v>
                </c:pt>
                <c:pt idx="6">
                  <c:v>7.630727003313245E-3</c:v>
                </c:pt>
                <c:pt idx="7">
                  <c:v>9.2346044671087323E-3</c:v>
                </c:pt>
                <c:pt idx="8">
                  <c:v>7.9117208584511996E-3</c:v>
                </c:pt>
                <c:pt idx="9">
                  <c:v>1.0458990268695293E-2</c:v>
                </c:pt>
                <c:pt idx="10">
                  <c:v>8.9844171669294752E-3</c:v>
                </c:pt>
                <c:pt idx="11">
                  <c:v>9.051550371922245E-3</c:v>
                </c:pt>
                <c:pt idx="12">
                  <c:v>8.5207954813521433E-3</c:v>
                </c:pt>
                <c:pt idx="13">
                  <c:v>1.0556955052138984E-2</c:v>
                </c:pt>
                <c:pt idx="14">
                  <c:v>1.1683201410167286E-2</c:v>
                </c:pt>
                <c:pt idx="15">
                  <c:v>9.7945447834569561E-3</c:v>
                </c:pt>
                <c:pt idx="16">
                  <c:v>9.294661213871876E-3</c:v>
                </c:pt>
                <c:pt idx="17">
                  <c:v>9.5028925735834262E-3</c:v>
                </c:pt>
                <c:pt idx="18">
                  <c:v>9.2233361138046206E-3</c:v>
                </c:pt>
                <c:pt idx="19">
                  <c:v>1.0743261249943938E-2</c:v>
                </c:pt>
                <c:pt idx="20">
                  <c:v>1.0294789237573911E-2</c:v>
                </c:pt>
                <c:pt idx="21">
                  <c:v>1.1830905738187304E-2</c:v>
                </c:pt>
                <c:pt idx="22">
                  <c:v>9.3530196710606747E-3</c:v>
                </c:pt>
                <c:pt idx="23">
                  <c:v>8.9084517478607433E-3</c:v>
                </c:pt>
                <c:pt idx="24">
                  <c:v>9.5574822177175913E-3</c:v>
                </c:pt>
                <c:pt idx="25">
                  <c:v>1.2641325421711366E-2</c:v>
                </c:pt>
                <c:pt idx="26">
                  <c:v>1.2214540906786775E-2</c:v>
                </c:pt>
                <c:pt idx="27">
                  <c:v>1.0547314439446322E-2</c:v>
                </c:pt>
                <c:pt idx="28">
                  <c:v>1.2249504722309462E-2</c:v>
                </c:pt>
                <c:pt idx="29">
                  <c:v>1.3788143392988559E-2</c:v>
                </c:pt>
                <c:pt idx="30">
                  <c:v>1.4306253708147988E-2</c:v>
                </c:pt>
                <c:pt idx="31">
                  <c:v>1.3054972243790937E-2</c:v>
                </c:pt>
                <c:pt idx="32">
                  <c:v>1.4359117457664891E-2</c:v>
                </c:pt>
                <c:pt idx="33">
                  <c:v>9.8884803534690594E-3</c:v>
                </c:pt>
                <c:pt idx="34">
                  <c:v>1.4439506942072669E-2</c:v>
                </c:pt>
                <c:pt idx="35">
                  <c:v>1.4430065449377048E-2</c:v>
                </c:pt>
                <c:pt idx="36">
                  <c:v>1.3203646526032384E-2</c:v>
                </c:pt>
                <c:pt idx="37">
                  <c:v>1.2981320092025139E-2</c:v>
                </c:pt>
                <c:pt idx="38">
                  <c:v>1.4869954825578914E-2</c:v>
                </c:pt>
                <c:pt idx="39">
                  <c:v>1.2669678555021959E-2</c:v>
                </c:pt>
                <c:pt idx="40">
                  <c:v>1.3550563462246564E-2</c:v>
                </c:pt>
                <c:pt idx="41">
                  <c:v>1.4156066163483484E-2</c:v>
                </c:pt>
                <c:pt idx="42">
                  <c:v>1.4967531720706416E-2</c:v>
                </c:pt>
                <c:pt idx="43">
                  <c:v>1.5004281247644784E-2</c:v>
                </c:pt>
                <c:pt idx="44">
                  <c:v>1.2886640739222466E-2</c:v>
                </c:pt>
                <c:pt idx="45">
                  <c:v>1.2769654477025515E-2</c:v>
                </c:pt>
                <c:pt idx="46">
                  <c:v>1.5783529916006594E-2</c:v>
                </c:pt>
                <c:pt idx="47">
                  <c:v>1.5387428695354168E-2</c:v>
                </c:pt>
                <c:pt idx="48">
                  <c:v>1.2465319425961175E-2</c:v>
                </c:pt>
                <c:pt idx="49">
                  <c:v>1.4239097193265273E-2</c:v>
                </c:pt>
                <c:pt idx="50">
                  <c:v>1.5756190300664413E-2</c:v>
                </c:pt>
                <c:pt idx="51">
                  <c:v>1.8178220243394341E-2</c:v>
                </c:pt>
                <c:pt idx="52">
                  <c:v>1.8156170521350191E-2</c:v>
                </c:pt>
                <c:pt idx="53">
                  <c:v>1.8265199394068662E-2</c:v>
                </c:pt>
                <c:pt idx="54">
                  <c:v>1.5716462574880418E-2</c:v>
                </c:pt>
                <c:pt idx="55">
                  <c:v>1.635630004248307E-2</c:v>
                </c:pt>
                <c:pt idx="56">
                  <c:v>1.639344165581107E-2</c:v>
                </c:pt>
                <c:pt idx="57">
                  <c:v>1.5029043280094433E-2</c:v>
                </c:pt>
                <c:pt idx="58">
                  <c:v>1.4388751350561264E-2</c:v>
                </c:pt>
                <c:pt idx="59">
                  <c:v>1.4989717616778286E-2</c:v>
                </c:pt>
                <c:pt idx="60">
                  <c:v>1.2742003118479945E-2</c:v>
                </c:pt>
              </c:numCache>
            </c:numRef>
          </c:val>
          <c:smooth val="0"/>
          <c:extLst>
            <c:ext xmlns:c16="http://schemas.microsoft.com/office/drawing/2014/chart" uri="{C3380CC4-5D6E-409C-BE32-E72D297353CC}">
              <c16:uniqueId val="{0000008A-1707-44C9-8968-98A8ED4FACF1}"/>
            </c:ext>
          </c:extLst>
        </c:ser>
        <c:ser>
          <c:idx val="139"/>
          <c:order val="139"/>
          <c:spPr>
            <a:ln w="28575" cap="rnd">
              <a:solidFill>
                <a:schemeClr val="accent2">
                  <a:lumMod val="50000"/>
                </a:schemeClr>
              </a:solidFill>
              <a:round/>
            </a:ln>
            <a:effectLst/>
          </c:spPr>
          <c:marker>
            <c:symbol val="none"/>
          </c:marker>
          <c:val>
            <c:numRef>
              <c:f>simulations!$EL$14:$EL$74</c:f>
              <c:numCache>
                <c:formatCode>General</c:formatCode>
                <c:ptCount val="61"/>
                <c:pt idx="0">
                  <c:v>5.8729534028240469E-3</c:v>
                </c:pt>
                <c:pt idx="1">
                  <c:v>7.1727909872138342E-3</c:v>
                </c:pt>
                <c:pt idx="2">
                  <c:v>7.2429958170702798E-3</c:v>
                </c:pt>
                <c:pt idx="3">
                  <c:v>6.2523791413803308E-3</c:v>
                </c:pt>
                <c:pt idx="4">
                  <c:v>8.5601516428959919E-3</c:v>
                </c:pt>
                <c:pt idx="5">
                  <c:v>7.2629767666219985E-3</c:v>
                </c:pt>
                <c:pt idx="6">
                  <c:v>8.0349327657986604E-3</c:v>
                </c:pt>
                <c:pt idx="7">
                  <c:v>8.7460453977982466E-3</c:v>
                </c:pt>
                <c:pt idx="8">
                  <c:v>8.1871405324058354E-3</c:v>
                </c:pt>
                <c:pt idx="9">
                  <c:v>1.066141466239571E-2</c:v>
                </c:pt>
                <c:pt idx="10">
                  <c:v>7.7863638043312849E-3</c:v>
                </c:pt>
                <c:pt idx="11">
                  <c:v>9.0646958239643319E-3</c:v>
                </c:pt>
                <c:pt idx="12">
                  <c:v>1.233778851843911E-2</c:v>
                </c:pt>
                <c:pt idx="13">
                  <c:v>1.0193916942093196E-2</c:v>
                </c:pt>
                <c:pt idx="14">
                  <c:v>1.0666011266193168E-2</c:v>
                </c:pt>
                <c:pt idx="15">
                  <c:v>9.3490138911237752E-3</c:v>
                </c:pt>
                <c:pt idx="16">
                  <c:v>1.0592050106051637E-2</c:v>
                </c:pt>
                <c:pt idx="17">
                  <c:v>9.4151794141910262E-3</c:v>
                </c:pt>
                <c:pt idx="18">
                  <c:v>1.0541148502508802E-2</c:v>
                </c:pt>
                <c:pt idx="19">
                  <c:v>9.7505927888427123E-3</c:v>
                </c:pt>
                <c:pt idx="20">
                  <c:v>8.5146188239196511E-3</c:v>
                </c:pt>
                <c:pt idx="21">
                  <c:v>1.2106702091783914E-2</c:v>
                </c:pt>
                <c:pt idx="22">
                  <c:v>1.1877791213290393E-2</c:v>
                </c:pt>
                <c:pt idx="23">
                  <c:v>9.7951203448729193E-3</c:v>
                </c:pt>
                <c:pt idx="24">
                  <c:v>1.026645751204645E-2</c:v>
                </c:pt>
                <c:pt idx="25">
                  <c:v>1.0913143473966595E-2</c:v>
                </c:pt>
                <c:pt idx="26">
                  <c:v>1.1722047891969655E-2</c:v>
                </c:pt>
                <c:pt idx="27">
                  <c:v>1.1161634568852243E-2</c:v>
                </c:pt>
                <c:pt idx="28">
                  <c:v>1.4705575133985417E-2</c:v>
                </c:pt>
                <c:pt idx="29">
                  <c:v>1.2957907902061697E-2</c:v>
                </c:pt>
                <c:pt idx="30">
                  <c:v>1.4150713146373095E-2</c:v>
                </c:pt>
                <c:pt idx="31">
                  <c:v>1.4911006442622068E-2</c:v>
                </c:pt>
                <c:pt idx="32">
                  <c:v>1.4496098080817237E-2</c:v>
                </c:pt>
                <c:pt idx="33">
                  <c:v>1.2971744605021571E-2</c:v>
                </c:pt>
                <c:pt idx="34">
                  <c:v>1.3462886531008536E-2</c:v>
                </c:pt>
                <c:pt idx="35">
                  <c:v>1.3628146426748313E-2</c:v>
                </c:pt>
                <c:pt idx="36">
                  <c:v>1.2868602664135058E-2</c:v>
                </c:pt>
                <c:pt idx="37">
                  <c:v>1.203871347751983E-2</c:v>
                </c:pt>
                <c:pt idx="38">
                  <c:v>1.2789856426713648E-2</c:v>
                </c:pt>
                <c:pt idx="39">
                  <c:v>1.3721769557535853E-2</c:v>
                </c:pt>
                <c:pt idx="40">
                  <c:v>1.2836699275120194E-2</c:v>
                </c:pt>
                <c:pt idx="41">
                  <c:v>1.5352013596178804E-2</c:v>
                </c:pt>
                <c:pt idx="42">
                  <c:v>1.5979432421681445E-2</c:v>
                </c:pt>
                <c:pt idx="43">
                  <c:v>1.5270413571844894E-2</c:v>
                </c:pt>
                <c:pt idx="44">
                  <c:v>1.5041051022292681E-2</c:v>
                </c:pt>
                <c:pt idx="45">
                  <c:v>1.3745858368185891E-2</c:v>
                </c:pt>
                <c:pt idx="46">
                  <c:v>1.4461604242575161E-2</c:v>
                </c:pt>
                <c:pt idx="47">
                  <c:v>1.5649412447635007E-2</c:v>
                </c:pt>
                <c:pt idx="48">
                  <c:v>1.4271778630283493E-2</c:v>
                </c:pt>
                <c:pt idx="49">
                  <c:v>1.6979497622069194E-2</c:v>
                </c:pt>
                <c:pt idx="50">
                  <c:v>1.6068528293430997E-2</c:v>
                </c:pt>
                <c:pt idx="51">
                  <c:v>1.8325538140281709E-2</c:v>
                </c:pt>
                <c:pt idx="52">
                  <c:v>1.7844757570593357E-2</c:v>
                </c:pt>
                <c:pt idx="53">
                  <c:v>1.7206354614500825E-2</c:v>
                </c:pt>
                <c:pt idx="54">
                  <c:v>1.5329714136653756E-2</c:v>
                </c:pt>
                <c:pt idx="55">
                  <c:v>1.4617622393078435E-2</c:v>
                </c:pt>
                <c:pt idx="56">
                  <c:v>1.5229098036222515E-2</c:v>
                </c:pt>
                <c:pt idx="57">
                  <c:v>1.2600824750090531E-2</c:v>
                </c:pt>
                <c:pt idx="58">
                  <c:v>1.4765559547933594E-2</c:v>
                </c:pt>
                <c:pt idx="59">
                  <c:v>1.3081632231984814E-2</c:v>
                </c:pt>
                <c:pt idx="60">
                  <c:v>1.6210546127247788E-2</c:v>
                </c:pt>
              </c:numCache>
            </c:numRef>
          </c:val>
          <c:smooth val="0"/>
          <c:extLst>
            <c:ext xmlns:c16="http://schemas.microsoft.com/office/drawing/2014/chart" uri="{C3380CC4-5D6E-409C-BE32-E72D297353CC}">
              <c16:uniqueId val="{0000008B-1707-44C9-8968-98A8ED4FACF1}"/>
            </c:ext>
          </c:extLst>
        </c:ser>
        <c:ser>
          <c:idx val="140"/>
          <c:order val="140"/>
          <c:spPr>
            <a:ln w="28575" cap="rnd">
              <a:solidFill>
                <a:schemeClr val="accent3">
                  <a:lumMod val="50000"/>
                </a:schemeClr>
              </a:solidFill>
              <a:round/>
            </a:ln>
            <a:effectLst/>
          </c:spPr>
          <c:marker>
            <c:symbol val="none"/>
          </c:marker>
          <c:val>
            <c:numRef>
              <c:f>simulations!$EM$14:$EM$74</c:f>
              <c:numCache>
                <c:formatCode>General</c:formatCode>
                <c:ptCount val="61"/>
                <c:pt idx="0">
                  <c:v>5.8729534028240469E-3</c:v>
                </c:pt>
                <c:pt idx="1">
                  <c:v>6.0404986777266301E-3</c:v>
                </c:pt>
                <c:pt idx="2">
                  <c:v>7.1691930321197053E-3</c:v>
                </c:pt>
                <c:pt idx="3">
                  <c:v>7.7683218174217587E-3</c:v>
                </c:pt>
                <c:pt idx="4">
                  <c:v>7.6350212620526709E-3</c:v>
                </c:pt>
                <c:pt idx="5">
                  <c:v>8.2984740790888103E-3</c:v>
                </c:pt>
                <c:pt idx="6">
                  <c:v>9.3630551359905941E-3</c:v>
                </c:pt>
                <c:pt idx="7">
                  <c:v>7.5060362760857261E-3</c:v>
                </c:pt>
                <c:pt idx="8">
                  <c:v>7.9480526594064953E-3</c:v>
                </c:pt>
                <c:pt idx="9">
                  <c:v>9.5462647295596424E-3</c:v>
                </c:pt>
                <c:pt idx="10">
                  <c:v>1.0938783150707192E-2</c:v>
                </c:pt>
                <c:pt idx="11">
                  <c:v>9.8704941238936268E-3</c:v>
                </c:pt>
                <c:pt idx="12">
                  <c:v>1.046707868963174E-2</c:v>
                </c:pt>
                <c:pt idx="13">
                  <c:v>9.811959408643359E-3</c:v>
                </c:pt>
                <c:pt idx="14">
                  <c:v>1.0655988388974391E-2</c:v>
                </c:pt>
                <c:pt idx="15">
                  <c:v>1.0647128332577225E-2</c:v>
                </c:pt>
                <c:pt idx="16">
                  <c:v>1.0759228952643123E-2</c:v>
                </c:pt>
                <c:pt idx="17">
                  <c:v>8.3870531332055093E-3</c:v>
                </c:pt>
                <c:pt idx="18">
                  <c:v>1.0179404052643665E-2</c:v>
                </c:pt>
                <c:pt idx="19">
                  <c:v>1.1773912451234924E-2</c:v>
                </c:pt>
                <c:pt idx="20">
                  <c:v>9.39162445043293E-3</c:v>
                </c:pt>
                <c:pt idx="21">
                  <c:v>9.6326571767274254E-3</c:v>
                </c:pt>
                <c:pt idx="22">
                  <c:v>1.1337611001833283E-2</c:v>
                </c:pt>
                <c:pt idx="23">
                  <c:v>1.0344994074100359E-2</c:v>
                </c:pt>
                <c:pt idx="24">
                  <c:v>1.2215434113673571E-2</c:v>
                </c:pt>
                <c:pt idx="25">
                  <c:v>1.2033981899537277E-2</c:v>
                </c:pt>
                <c:pt idx="26">
                  <c:v>1.1990517154783987E-2</c:v>
                </c:pt>
                <c:pt idx="27">
                  <c:v>1.2818595856127289E-2</c:v>
                </c:pt>
                <c:pt idx="28">
                  <c:v>1.5235593774696009E-2</c:v>
                </c:pt>
                <c:pt idx="29">
                  <c:v>1.5242046205461216E-2</c:v>
                </c:pt>
                <c:pt idx="30">
                  <c:v>1.2845829310401607E-2</c:v>
                </c:pt>
                <c:pt idx="31">
                  <c:v>1.3483538063511043E-2</c:v>
                </c:pt>
                <c:pt idx="32">
                  <c:v>1.2792771691678943E-2</c:v>
                </c:pt>
                <c:pt idx="33">
                  <c:v>1.1284522999106638E-2</c:v>
                </c:pt>
                <c:pt idx="34">
                  <c:v>1.2985936936583791E-2</c:v>
                </c:pt>
                <c:pt idx="35">
                  <c:v>1.287934911182723E-2</c:v>
                </c:pt>
                <c:pt idx="36">
                  <c:v>1.4619842044672223E-2</c:v>
                </c:pt>
                <c:pt idx="37">
                  <c:v>1.3726694805915259E-2</c:v>
                </c:pt>
                <c:pt idx="38">
                  <c:v>9.4249733719225896E-3</c:v>
                </c:pt>
                <c:pt idx="39">
                  <c:v>1.2198880839778168E-2</c:v>
                </c:pt>
                <c:pt idx="40">
                  <c:v>1.1823892258795951E-2</c:v>
                </c:pt>
                <c:pt idx="41">
                  <c:v>1.4346411067690591E-2</c:v>
                </c:pt>
                <c:pt idx="42">
                  <c:v>1.5257688859780114E-2</c:v>
                </c:pt>
                <c:pt idx="43">
                  <c:v>1.5779320606600165E-2</c:v>
                </c:pt>
                <c:pt idx="44">
                  <c:v>1.4541447752350421E-2</c:v>
                </c:pt>
                <c:pt idx="45">
                  <c:v>1.4922122771488727E-2</c:v>
                </c:pt>
                <c:pt idx="46">
                  <c:v>1.530444029925861E-2</c:v>
                </c:pt>
                <c:pt idx="47">
                  <c:v>1.5810460387420195E-2</c:v>
                </c:pt>
                <c:pt idx="48">
                  <c:v>1.2841445935463066E-2</c:v>
                </c:pt>
                <c:pt idx="49">
                  <c:v>1.4587645345489429E-2</c:v>
                </c:pt>
                <c:pt idx="50">
                  <c:v>1.6457515895031874E-2</c:v>
                </c:pt>
                <c:pt idx="51">
                  <c:v>1.8043951185799025E-2</c:v>
                </c:pt>
                <c:pt idx="52">
                  <c:v>1.7508914424539737E-2</c:v>
                </c:pt>
                <c:pt idx="53">
                  <c:v>1.8349528928516844E-2</c:v>
                </c:pt>
                <c:pt idx="54">
                  <c:v>1.5135411408863779E-2</c:v>
                </c:pt>
                <c:pt idx="55">
                  <c:v>1.4318134127567514E-2</c:v>
                </c:pt>
                <c:pt idx="56">
                  <c:v>1.2336236310657587E-2</c:v>
                </c:pt>
                <c:pt idx="57">
                  <c:v>1.4891103246374968E-2</c:v>
                </c:pt>
                <c:pt idx="58">
                  <c:v>1.4448740550655766E-2</c:v>
                </c:pt>
                <c:pt idx="59">
                  <c:v>1.4019432508918954E-2</c:v>
                </c:pt>
                <c:pt idx="60">
                  <c:v>1.3732110688687894E-2</c:v>
                </c:pt>
              </c:numCache>
            </c:numRef>
          </c:val>
          <c:smooth val="0"/>
          <c:extLst>
            <c:ext xmlns:c16="http://schemas.microsoft.com/office/drawing/2014/chart" uri="{C3380CC4-5D6E-409C-BE32-E72D297353CC}">
              <c16:uniqueId val="{0000008C-1707-44C9-8968-98A8ED4FACF1}"/>
            </c:ext>
          </c:extLst>
        </c:ser>
        <c:ser>
          <c:idx val="141"/>
          <c:order val="141"/>
          <c:spPr>
            <a:ln w="28575" cap="rnd">
              <a:solidFill>
                <a:schemeClr val="accent4">
                  <a:lumMod val="50000"/>
                </a:schemeClr>
              </a:solidFill>
              <a:round/>
            </a:ln>
            <a:effectLst/>
          </c:spPr>
          <c:marker>
            <c:symbol val="none"/>
          </c:marker>
          <c:val>
            <c:numRef>
              <c:f>simulations!$EN$14:$EN$74</c:f>
              <c:numCache>
                <c:formatCode>General</c:formatCode>
                <c:ptCount val="61"/>
                <c:pt idx="0">
                  <c:v>5.8729534028240469E-3</c:v>
                </c:pt>
                <c:pt idx="1">
                  <c:v>7.18608539892596E-3</c:v>
                </c:pt>
                <c:pt idx="2">
                  <c:v>6.6395393851119838E-3</c:v>
                </c:pt>
                <c:pt idx="3">
                  <c:v>9.5683796494140019E-3</c:v>
                </c:pt>
                <c:pt idx="4">
                  <c:v>9.1063062406802533E-3</c:v>
                </c:pt>
                <c:pt idx="5">
                  <c:v>8.6550543500469798E-3</c:v>
                </c:pt>
                <c:pt idx="6">
                  <c:v>8.1692195956643288E-3</c:v>
                </c:pt>
                <c:pt idx="7">
                  <c:v>8.510606605159024E-3</c:v>
                </c:pt>
                <c:pt idx="8">
                  <c:v>7.6380864645957513E-3</c:v>
                </c:pt>
                <c:pt idx="9">
                  <c:v>9.3906404910357021E-3</c:v>
                </c:pt>
                <c:pt idx="10">
                  <c:v>1.0289699321286908E-2</c:v>
                </c:pt>
                <c:pt idx="11">
                  <c:v>1.1716171920412077E-2</c:v>
                </c:pt>
                <c:pt idx="12">
                  <c:v>1.0072930776370332E-2</c:v>
                </c:pt>
                <c:pt idx="13">
                  <c:v>8.0431820567554314E-3</c:v>
                </c:pt>
                <c:pt idx="14">
                  <c:v>1.1047499879174751E-2</c:v>
                </c:pt>
                <c:pt idx="15">
                  <c:v>1.1450178194862898E-2</c:v>
                </c:pt>
                <c:pt idx="16">
                  <c:v>9.0435640099583384E-3</c:v>
                </c:pt>
                <c:pt idx="17">
                  <c:v>7.0758194170031652E-3</c:v>
                </c:pt>
                <c:pt idx="18">
                  <c:v>8.8005849759300054E-3</c:v>
                </c:pt>
                <c:pt idx="19">
                  <c:v>1.0407176988206639E-2</c:v>
                </c:pt>
                <c:pt idx="20">
                  <c:v>8.2504733983604812E-3</c:v>
                </c:pt>
                <c:pt idx="21">
                  <c:v>8.7805205368750132E-3</c:v>
                </c:pt>
                <c:pt idx="22">
                  <c:v>1.1664333363641616E-2</c:v>
                </c:pt>
                <c:pt idx="23">
                  <c:v>1.0218172431553634E-2</c:v>
                </c:pt>
                <c:pt idx="24">
                  <c:v>1.094668759530461E-2</c:v>
                </c:pt>
                <c:pt idx="25">
                  <c:v>1.2593554418085623E-2</c:v>
                </c:pt>
                <c:pt idx="26">
                  <c:v>1.2906992951845981E-2</c:v>
                </c:pt>
                <c:pt idx="27">
                  <c:v>1.1286068330412782E-2</c:v>
                </c:pt>
                <c:pt idx="28">
                  <c:v>1.2641400953756357E-2</c:v>
                </c:pt>
                <c:pt idx="29">
                  <c:v>1.5726073595850973E-2</c:v>
                </c:pt>
                <c:pt idx="30">
                  <c:v>1.5061737208209351E-2</c:v>
                </c:pt>
                <c:pt idx="31">
                  <c:v>1.1801052196077796E-2</c:v>
                </c:pt>
                <c:pt idx="32">
                  <c:v>1.2680684572955528E-2</c:v>
                </c:pt>
                <c:pt idx="33">
                  <c:v>1.2214020074532489E-2</c:v>
                </c:pt>
                <c:pt idx="34">
                  <c:v>1.329726966775391E-2</c:v>
                </c:pt>
                <c:pt idx="35">
                  <c:v>1.3755074934980056E-2</c:v>
                </c:pt>
                <c:pt idx="36">
                  <c:v>1.4205091195049408E-2</c:v>
                </c:pt>
                <c:pt idx="37">
                  <c:v>1.2390948865145079E-2</c:v>
                </c:pt>
                <c:pt idx="38">
                  <c:v>1.239140303940281E-2</c:v>
                </c:pt>
                <c:pt idx="39">
                  <c:v>1.2594461498046855E-2</c:v>
                </c:pt>
                <c:pt idx="40">
                  <c:v>1.4381717274082096E-2</c:v>
                </c:pt>
                <c:pt idx="41">
                  <c:v>1.2788634341632446E-2</c:v>
                </c:pt>
                <c:pt idx="42">
                  <c:v>1.2666741290832282E-2</c:v>
                </c:pt>
                <c:pt idx="43">
                  <c:v>1.3722787409609867E-2</c:v>
                </c:pt>
                <c:pt idx="44">
                  <c:v>1.6790293928546841E-2</c:v>
                </c:pt>
                <c:pt idx="45">
                  <c:v>1.4892336556933936E-2</c:v>
                </c:pt>
                <c:pt idx="46">
                  <c:v>1.1811513675192255E-2</c:v>
                </c:pt>
                <c:pt idx="47">
                  <c:v>1.4326566949896213E-2</c:v>
                </c:pt>
                <c:pt idx="48">
                  <c:v>1.3142656655700278E-2</c:v>
                </c:pt>
                <c:pt idx="49">
                  <c:v>1.6523196517320368E-2</c:v>
                </c:pt>
                <c:pt idx="50">
                  <c:v>1.7516748723037281E-2</c:v>
                </c:pt>
                <c:pt idx="51">
                  <c:v>1.8971570648073602E-2</c:v>
                </c:pt>
                <c:pt idx="52">
                  <c:v>1.6166415453807842E-2</c:v>
                </c:pt>
                <c:pt idx="53">
                  <c:v>1.7653093799146258E-2</c:v>
                </c:pt>
                <c:pt idx="54">
                  <c:v>1.8142665235976251E-2</c:v>
                </c:pt>
                <c:pt idx="55">
                  <c:v>1.6907324870972861E-2</c:v>
                </c:pt>
                <c:pt idx="56">
                  <c:v>1.7200802947022871E-2</c:v>
                </c:pt>
                <c:pt idx="57">
                  <c:v>1.5210225524602071E-2</c:v>
                </c:pt>
                <c:pt idx="58">
                  <c:v>1.3199966607388867E-2</c:v>
                </c:pt>
                <c:pt idx="59">
                  <c:v>1.4701457887915175E-2</c:v>
                </c:pt>
                <c:pt idx="60">
                  <c:v>1.288052630838012E-2</c:v>
                </c:pt>
              </c:numCache>
            </c:numRef>
          </c:val>
          <c:smooth val="0"/>
          <c:extLst>
            <c:ext xmlns:c16="http://schemas.microsoft.com/office/drawing/2014/chart" uri="{C3380CC4-5D6E-409C-BE32-E72D297353CC}">
              <c16:uniqueId val="{0000008D-1707-44C9-8968-98A8ED4FACF1}"/>
            </c:ext>
          </c:extLst>
        </c:ser>
        <c:ser>
          <c:idx val="142"/>
          <c:order val="142"/>
          <c:spPr>
            <a:ln w="28575" cap="rnd">
              <a:solidFill>
                <a:schemeClr val="accent5">
                  <a:lumMod val="50000"/>
                </a:schemeClr>
              </a:solidFill>
              <a:round/>
            </a:ln>
            <a:effectLst/>
          </c:spPr>
          <c:marker>
            <c:symbol val="none"/>
          </c:marker>
          <c:val>
            <c:numRef>
              <c:f>simulations!$EO$14:$EO$74</c:f>
              <c:numCache>
                <c:formatCode>General</c:formatCode>
                <c:ptCount val="61"/>
                <c:pt idx="0">
                  <c:v>5.8729534028240469E-3</c:v>
                </c:pt>
                <c:pt idx="1">
                  <c:v>5.8584690634388399E-3</c:v>
                </c:pt>
                <c:pt idx="2">
                  <c:v>8.6160390134889693E-3</c:v>
                </c:pt>
                <c:pt idx="3">
                  <c:v>7.9970307970536406E-3</c:v>
                </c:pt>
                <c:pt idx="4">
                  <c:v>9.9220595877197379E-3</c:v>
                </c:pt>
                <c:pt idx="5">
                  <c:v>8.4837486764070789E-3</c:v>
                </c:pt>
                <c:pt idx="6">
                  <c:v>9.6175620083899811E-3</c:v>
                </c:pt>
                <c:pt idx="7">
                  <c:v>8.2372708538063985E-3</c:v>
                </c:pt>
                <c:pt idx="8">
                  <c:v>9.4629013204789395E-3</c:v>
                </c:pt>
                <c:pt idx="9">
                  <c:v>1.002348537983285E-2</c:v>
                </c:pt>
                <c:pt idx="10">
                  <c:v>9.3110275201584002E-3</c:v>
                </c:pt>
                <c:pt idx="11">
                  <c:v>1.2006076181626479E-2</c:v>
                </c:pt>
                <c:pt idx="12">
                  <c:v>1.2298385377591323E-2</c:v>
                </c:pt>
                <c:pt idx="13">
                  <c:v>8.5722119620647245E-3</c:v>
                </c:pt>
                <c:pt idx="14">
                  <c:v>1.0600623474093003E-2</c:v>
                </c:pt>
                <c:pt idx="15">
                  <c:v>9.6568746433146266E-3</c:v>
                </c:pt>
                <c:pt idx="16">
                  <c:v>1.1716730628096479E-2</c:v>
                </c:pt>
                <c:pt idx="17">
                  <c:v>6.6430394278469262E-3</c:v>
                </c:pt>
                <c:pt idx="18">
                  <c:v>1.1203553783165E-2</c:v>
                </c:pt>
                <c:pt idx="19">
                  <c:v>1.0767674753679865E-2</c:v>
                </c:pt>
                <c:pt idx="20">
                  <c:v>7.2463007920801634E-3</c:v>
                </c:pt>
                <c:pt idx="21">
                  <c:v>8.8346831161181909E-3</c:v>
                </c:pt>
                <c:pt idx="22">
                  <c:v>1.0525173223969151E-2</c:v>
                </c:pt>
                <c:pt idx="23">
                  <c:v>9.5763955337432038E-3</c:v>
                </c:pt>
                <c:pt idx="24">
                  <c:v>1.0294246457613048E-2</c:v>
                </c:pt>
                <c:pt idx="25">
                  <c:v>1.2955941540362673E-2</c:v>
                </c:pt>
                <c:pt idx="26">
                  <c:v>1.310193671800451E-2</c:v>
                </c:pt>
                <c:pt idx="27">
                  <c:v>1.1099266316146406E-2</c:v>
                </c:pt>
                <c:pt idx="28">
                  <c:v>1.3640142932274163E-2</c:v>
                </c:pt>
                <c:pt idx="29">
                  <c:v>1.655385031225149E-2</c:v>
                </c:pt>
                <c:pt idx="30">
                  <c:v>1.5424305177404703E-2</c:v>
                </c:pt>
                <c:pt idx="31">
                  <c:v>1.4542597011244386E-2</c:v>
                </c:pt>
                <c:pt idx="32">
                  <c:v>1.2844939032629928E-2</c:v>
                </c:pt>
                <c:pt idx="33">
                  <c:v>1.1152526719069095E-2</c:v>
                </c:pt>
                <c:pt idx="34">
                  <c:v>1.3456504012917618E-2</c:v>
                </c:pt>
                <c:pt idx="35">
                  <c:v>1.3545064472631051E-2</c:v>
                </c:pt>
                <c:pt idx="36">
                  <c:v>1.330289479418994E-2</c:v>
                </c:pt>
                <c:pt idx="37">
                  <c:v>1.4592647180242816E-2</c:v>
                </c:pt>
                <c:pt idx="38">
                  <c:v>1.4020770967220987E-2</c:v>
                </c:pt>
                <c:pt idx="39">
                  <c:v>1.2573179755566266E-2</c:v>
                </c:pt>
                <c:pt idx="40">
                  <c:v>1.291928973767611E-2</c:v>
                </c:pt>
                <c:pt idx="41">
                  <c:v>1.3533683552030898E-2</c:v>
                </c:pt>
                <c:pt idx="42">
                  <c:v>1.2879126290669892E-2</c:v>
                </c:pt>
                <c:pt idx="43">
                  <c:v>1.4088858457691941E-2</c:v>
                </c:pt>
                <c:pt idx="44">
                  <c:v>1.2557396552500329E-2</c:v>
                </c:pt>
                <c:pt idx="45">
                  <c:v>1.4291872146104171E-2</c:v>
                </c:pt>
                <c:pt idx="46">
                  <c:v>1.3690500744976387E-2</c:v>
                </c:pt>
                <c:pt idx="47">
                  <c:v>1.6672736137209467E-2</c:v>
                </c:pt>
                <c:pt idx="48">
                  <c:v>1.4891800589664586E-2</c:v>
                </c:pt>
                <c:pt idx="49">
                  <c:v>1.4867972598500404E-2</c:v>
                </c:pt>
                <c:pt idx="50">
                  <c:v>1.7427846230354531E-2</c:v>
                </c:pt>
                <c:pt idx="51">
                  <c:v>1.4881799396353666E-2</c:v>
                </c:pt>
                <c:pt idx="52">
                  <c:v>1.6170482341911371E-2</c:v>
                </c:pt>
                <c:pt idx="53">
                  <c:v>1.5023895839853089E-2</c:v>
                </c:pt>
                <c:pt idx="54">
                  <c:v>1.6285567956380847E-2</c:v>
                </c:pt>
                <c:pt idx="55">
                  <c:v>1.521084082950562E-2</c:v>
                </c:pt>
                <c:pt idx="56">
                  <c:v>1.5558441329246447E-2</c:v>
                </c:pt>
                <c:pt idx="57">
                  <c:v>1.3979159011548333E-2</c:v>
                </c:pt>
                <c:pt idx="58">
                  <c:v>1.436653091132525E-2</c:v>
                </c:pt>
                <c:pt idx="59">
                  <c:v>1.2720920943673225E-2</c:v>
                </c:pt>
                <c:pt idx="60">
                  <c:v>1.3949780881525525E-2</c:v>
                </c:pt>
              </c:numCache>
            </c:numRef>
          </c:val>
          <c:smooth val="0"/>
          <c:extLst>
            <c:ext xmlns:c16="http://schemas.microsoft.com/office/drawing/2014/chart" uri="{C3380CC4-5D6E-409C-BE32-E72D297353CC}">
              <c16:uniqueId val="{0000008E-1707-44C9-8968-98A8ED4FACF1}"/>
            </c:ext>
          </c:extLst>
        </c:ser>
        <c:ser>
          <c:idx val="143"/>
          <c:order val="143"/>
          <c:spPr>
            <a:ln w="28575" cap="rnd">
              <a:solidFill>
                <a:schemeClr val="accent6">
                  <a:lumMod val="50000"/>
                </a:schemeClr>
              </a:solidFill>
              <a:round/>
            </a:ln>
            <a:effectLst/>
          </c:spPr>
          <c:marker>
            <c:symbol val="none"/>
          </c:marker>
          <c:val>
            <c:numRef>
              <c:f>simulations!$EP$14:$EP$74</c:f>
              <c:numCache>
                <c:formatCode>General</c:formatCode>
                <c:ptCount val="61"/>
                <c:pt idx="0">
                  <c:v>5.8729534028240469E-3</c:v>
                </c:pt>
                <c:pt idx="1">
                  <c:v>6.4787739307643382E-3</c:v>
                </c:pt>
                <c:pt idx="2">
                  <c:v>6.9910186121398508E-3</c:v>
                </c:pt>
                <c:pt idx="3">
                  <c:v>8.4431955452788678E-3</c:v>
                </c:pt>
                <c:pt idx="4">
                  <c:v>8.1757515638619487E-3</c:v>
                </c:pt>
                <c:pt idx="5">
                  <c:v>1.0177133216767784E-2</c:v>
                </c:pt>
                <c:pt idx="6">
                  <c:v>9.1513420141170181E-3</c:v>
                </c:pt>
                <c:pt idx="7">
                  <c:v>6.2134076386128247E-3</c:v>
                </c:pt>
                <c:pt idx="8">
                  <c:v>7.4545429841353858E-3</c:v>
                </c:pt>
                <c:pt idx="9">
                  <c:v>9.4591469842013626E-3</c:v>
                </c:pt>
                <c:pt idx="10">
                  <c:v>9.0286757880169918E-3</c:v>
                </c:pt>
                <c:pt idx="11">
                  <c:v>1.0274317545239527E-2</c:v>
                </c:pt>
                <c:pt idx="12">
                  <c:v>1.2215113991117856E-2</c:v>
                </c:pt>
                <c:pt idx="13">
                  <c:v>1.0502256027894513E-2</c:v>
                </c:pt>
                <c:pt idx="14">
                  <c:v>1.1019680171699426E-2</c:v>
                </c:pt>
                <c:pt idx="15">
                  <c:v>9.1001583337509059E-3</c:v>
                </c:pt>
                <c:pt idx="16">
                  <c:v>1.0233561599064314E-2</c:v>
                </c:pt>
                <c:pt idx="17">
                  <c:v>9.4124787707931291E-3</c:v>
                </c:pt>
                <c:pt idx="18">
                  <c:v>1.0663630986226032E-2</c:v>
                </c:pt>
                <c:pt idx="19">
                  <c:v>9.1113829733490085E-3</c:v>
                </c:pt>
                <c:pt idx="20">
                  <c:v>9.138071554792411E-3</c:v>
                </c:pt>
                <c:pt idx="21">
                  <c:v>9.3170252347067051E-3</c:v>
                </c:pt>
                <c:pt idx="22">
                  <c:v>1.1636037360934201E-2</c:v>
                </c:pt>
                <c:pt idx="23">
                  <c:v>1.0943801407908675E-2</c:v>
                </c:pt>
                <c:pt idx="24">
                  <c:v>1.0842124418015147E-2</c:v>
                </c:pt>
                <c:pt idx="25">
                  <c:v>1.0169410365443938E-2</c:v>
                </c:pt>
                <c:pt idx="26">
                  <c:v>1.2315138394597684E-2</c:v>
                </c:pt>
                <c:pt idx="27">
                  <c:v>1.3264123746895449E-2</c:v>
                </c:pt>
                <c:pt idx="28">
                  <c:v>1.2045983133795377E-2</c:v>
                </c:pt>
                <c:pt idx="29">
                  <c:v>1.5875922115596082E-2</c:v>
                </c:pt>
                <c:pt idx="30">
                  <c:v>1.3890810665336992E-2</c:v>
                </c:pt>
                <c:pt idx="31">
                  <c:v>1.4403364278144482E-2</c:v>
                </c:pt>
                <c:pt idx="32">
                  <c:v>1.2563638001263465E-2</c:v>
                </c:pt>
                <c:pt idx="33">
                  <c:v>1.2075418437199652E-2</c:v>
                </c:pt>
                <c:pt idx="34">
                  <c:v>1.550128141859718E-2</c:v>
                </c:pt>
                <c:pt idx="35">
                  <c:v>1.3259200408350111E-2</c:v>
                </c:pt>
                <c:pt idx="36">
                  <c:v>1.3038834122490399E-2</c:v>
                </c:pt>
                <c:pt idx="37">
                  <c:v>1.6070473528289945E-2</c:v>
                </c:pt>
                <c:pt idx="38">
                  <c:v>1.3081309477861101E-2</c:v>
                </c:pt>
                <c:pt idx="39">
                  <c:v>9.7034875186566751E-3</c:v>
                </c:pt>
                <c:pt idx="40">
                  <c:v>1.2877294974707101E-2</c:v>
                </c:pt>
                <c:pt idx="41">
                  <c:v>1.423989241545238E-2</c:v>
                </c:pt>
                <c:pt idx="42">
                  <c:v>1.1619658787171642E-2</c:v>
                </c:pt>
                <c:pt idx="43">
                  <c:v>1.4697279920564896E-2</c:v>
                </c:pt>
                <c:pt idx="44">
                  <c:v>1.2385444240815446E-2</c:v>
                </c:pt>
                <c:pt idx="45">
                  <c:v>1.5134306679636113E-2</c:v>
                </c:pt>
                <c:pt idx="46">
                  <c:v>1.5451375760249447E-2</c:v>
                </c:pt>
                <c:pt idx="47">
                  <c:v>1.7762307501945719E-2</c:v>
                </c:pt>
                <c:pt idx="48">
                  <c:v>1.3434169582803862E-2</c:v>
                </c:pt>
                <c:pt idx="49">
                  <c:v>1.269741663904337E-2</c:v>
                </c:pt>
                <c:pt idx="50">
                  <c:v>1.7087197928084375E-2</c:v>
                </c:pt>
                <c:pt idx="51">
                  <c:v>1.6105114124854058E-2</c:v>
                </c:pt>
                <c:pt idx="52">
                  <c:v>1.7124672358484912E-2</c:v>
                </c:pt>
                <c:pt idx="53">
                  <c:v>1.4555111834455937E-2</c:v>
                </c:pt>
                <c:pt idx="54">
                  <c:v>1.4908826324766073E-2</c:v>
                </c:pt>
                <c:pt idx="55">
                  <c:v>1.7252245978846469E-2</c:v>
                </c:pt>
                <c:pt idx="56">
                  <c:v>1.8182503808046188E-2</c:v>
                </c:pt>
                <c:pt idx="57">
                  <c:v>1.22856718340525E-2</c:v>
                </c:pt>
                <c:pt idx="58">
                  <c:v>1.3104900010602417E-2</c:v>
                </c:pt>
                <c:pt idx="59">
                  <c:v>1.1311473090886192E-2</c:v>
                </c:pt>
                <c:pt idx="60">
                  <c:v>1.5494211236627644E-2</c:v>
                </c:pt>
              </c:numCache>
            </c:numRef>
          </c:val>
          <c:smooth val="0"/>
          <c:extLst>
            <c:ext xmlns:c16="http://schemas.microsoft.com/office/drawing/2014/chart" uri="{C3380CC4-5D6E-409C-BE32-E72D297353CC}">
              <c16:uniqueId val="{0000008F-1707-44C9-8968-98A8ED4FACF1}"/>
            </c:ext>
          </c:extLst>
        </c:ser>
        <c:ser>
          <c:idx val="144"/>
          <c:order val="144"/>
          <c:spPr>
            <a:ln w="28575" cap="rnd">
              <a:solidFill>
                <a:schemeClr val="accent1">
                  <a:lumMod val="70000"/>
                  <a:lumOff val="30000"/>
                </a:schemeClr>
              </a:solidFill>
              <a:round/>
            </a:ln>
            <a:effectLst/>
          </c:spPr>
          <c:marker>
            <c:symbol val="none"/>
          </c:marker>
          <c:val>
            <c:numRef>
              <c:f>simulations!$EQ$14:$EQ$74</c:f>
              <c:numCache>
                <c:formatCode>General</c:formatCode>
                <c:ptCount val="61"/>
                <c:pt idx="0">
                  <c:v>5.8729534028240469E-3</c:v>
                </c:pt>
                <c:pt idx="1">
                  <c:v>6.6193556035139467E-3</c:v>
                </c:pt>
                <c:pt idx="2">
                  <c:v>7.8879201413570126E-3</c:v>
                </c:pt>
                <c:pt idx="3">
                  <c:v>1.1205246254883002E-2</c:v>
                </c:pt>
                <c:pt idx="4">
                  <c:v>1.0237620041180525E-2</c:v>
                </c:pt>
                <c:pt idx="5">
                  <c:v>1.0394421842601777E-2</c:v>
                </c:pt>
                <c:pt idx="6">
                  <c:v>1.0189333611708179E-2</c:v>
                </c:pt>
                <c:pt idx="7">
                  <c:v>8.3217441058923113E-3</c:v>
                </c:pt>
                <c:pt idx="8">
                  <c:v>9.4105322178613532E-3</c:v>
                </c:pt>
                <c:pt idx="9">
                  <c:v>1.056544294626682E-2</c:v>
                </c:pt>
                <c:pt idx="10">
                  <c:v>8.4746824622117922E-3</c:v>
                </c:pt>
                <c:pt idx="11">
                  <c:v>1.0157319394985206E-2</c:v>
                </c:pt>
                <c:pt idx="12">
                  <c:v>1.0678608774569229E-2</c:v>
                </c:pt>
                <c:pt idx="13">
                  <c:v>8.7213783602810274E-3</c:v>
                </c:pt>
                <c:pt idx="14">
                  <c:v>1.1186592675967885E-2</c:v>
                </c:pt>
                <c:pt idx="15">
                  <c:v>1.0058276773748003E-2</c:v>
                </c:pt>
                <c:pt idx="16">
                  <c:v>1.0211532038741358E-2</c:v>
                </c:pt>
                <c:pt idx="17">
                  <c:v>8.4705266658938044E-3</c:v>
                </c:pt>
                <c:pt idx="18">
                  <c:v>1.0404865425119396E-2</c:v>
                </c:pt>
                <c:pt idx="19">
                  <c:v>8.9823860799580803E-3</c:v>
                </c:pt>
                <c:pt idx="20">
                  <c:v>9.2032351428120301E-3</c:v>
                </c:pt>
                <c:pt idx="21">
                  <c:v>1.2000432086764747E-2</c:v>
                </c:pt>
                <c:pt idx="22">
                  <c:v>1.0297631388998564E-2</c:v>
                </c:pt>
                <c:pt idx="23">
                  <c:v>1.0535490476993783E-2</c:v>
                </c:pt>
                <c:pt idx="24">
                  <c:v>1.0186097149330586E-2</c:v>
                </c:pt>
                <c:pt idx="25">
                  <c:v>1.246348440305526E-2</c:v>
                </c:pt>
                <c:pt idx="26">
                  <c:v>1.2475045087378766E-2</c:v>
                </c:pt>
                <c:pt idx="27">
                  <c:v>1.2564965356103082E-2</c:v>
                </c:pt>
                <c:pt idx="28">
                  <c:v>1.4227830180512652E-2</c:v>
                </c:pt>
                <c:pt idx="29">
                  <c:v>1.4003041671454136E-2</c:v>
                </c:pt>
                <c:pt idx="30">
                  <c:v>1.4174991291071488E-2</c:v>
                </c:pt>
                <c:pt idx="31">
                  <c:v>1.4623730483211987E-2</c:v>
                </c:pt>
                <c:pt idx="32">
                  <c:v>1.2700725317674459E-2</c:v>
                </c:pt>
                <c:pt idx="33">
                  <c:v>1.3756082861239877E-2</c:v>
                </c:pt>
                <c:pt idx="34">
                  <c:v>1.534432735640236E-2</c:v>
                </c:pt>
                <c:pt idx="35">
                  <c:v>1.0348376995667626E-2</c:v>
                </c:pt>
                <c:pt idx="36">
                  <c:v>1.2843838296121629E-2</c:v>
                </c:pt>
                <c:pt idx="37">
                  <c:v>1.5302573594835368E-2</c:v>
                </c:pt>
                <c:pt idx="38">
                  <c:v>1.2011761395776527E-2</c:v>
                </c:pt>
                <c:pt idx="39">
                  <c:v>1.0529529393899478E-2</c:v>
                </c:pt>
                <c:pt idx="40">
                  <c:v>1.1916363999924106E-2</c:v>
                </c:pt>
                <c:pt idx="41">
                  <c:v>1.4400973093292141E-2</c:v>
                </c:pt>
                <c:pt idx="42">
                  <c:v>1.3583863698974123E-2</c:v>
                </c:pt>
                <c:pt idx="43">
                  <c:v>1.1828210047975631E-2</c:v>
                </c:pt>
                <c:pt idx="44">
                  <c:v>1.3979283767354722E-2</c:v>
                </c:pt>
                <c:pt idx="45">
                  <c:v>1.2911661102228342E-2</c:v>
                </c:pt>
                <c:pt idx="46">
                  <c:v>1.5110446536402589E-2</c:v>
                </c:pt>
                <c:pt idx="47">
                  <c:v>1.3684050519996284E-2</c:v>
                </c:pt>
                <c:pt idx="48">
                  <c:v>1.3275320333176381E-2</c:v>
                </c:pt>
                <c:pt idx="49">
                  <c:v>1.3715944067356173E-2</c:v>
                </c:pt>
                <c:pt idx="50">
                  <c:v>1.7415664180430782E-2</c:v>
                </c:pt>
                <c:pt idx="51">
                  <c:v>1.6131442098805127E-2</c:v>
                </c:pt>
                <c:pt idx="52">
                  <c:v>1.8555032281689175E-2</c:v>
                </c:pt>
                <c:pt idx="53">
                  <c:v>1.7708777936469196E-2</c:v>
                </c:pt>
                <c:pt idx="54">
                  <c:v>1.6096053075688028E-2</c:v>
                </c:pt>
                <c:pt idx="55">
                  <c:v>1.6663756990936692E-2</c:v>
                </c:pt>
                <c:pt idx="56">
                  <c:v>1.5045835761234777E-2</c:v>
                </c:pt>
                <c:pt idx="57">
                  <c:v>1.4986812463922817E-2</c:v>
                </c:pt>
                <c:pt idx="58">
                  <c:v>1.2151845792320298E-2</c:v>
                </c:pt>
                <c:pt idx="59">
                  <c:v>1.2591451216378304E-2</c:v>
                </c:pt>
                <c:pt idx="60">
                  <c:v>1.2847699609719689E-2</c:v>
                </c:pt>
              </c:numCache>
            </c:numRef>
          </c:val>
          <c:smooth val="0"/>
          <c:extLst>
            <c:ext xmlns:c16="http://schemas.microsoft.com/office/drawing/2014/chart" uri="{C3380CC4-5D6E-409C-BE32-E72D297353CC}">
              <c16:uniqueId val="{00000090-1707-44C9-8968-98A8ED4FACF1}"/>
            </c:ext>
          </c:extLst>
        </c:ser>
        <c:ser>
          <c:idx val="145"/>
          <c:order val="145"/>
          <c:spPr>
            <a:ln w="28575" cap="rnd">
              <a:solidFill>
                <a:schemeClr val="accent2">
                  <a:lumMod val="70000"/>
                  <a:lumOff val="30000"/>
                </a:schemeClr>
              </a:solidFill>
              <a:round/>
            </a:ln>
            <a:effectLst/>
          </c:spPr>
          <c:marker>
            <c:symbol val="none"/>
          </c:marker>
          <c:val>
            <c:numRef>
              <c:f>simulations!$ER$14:$ER$74</c:f>
              <c:numCache>
                <c:formatCode>General</c:formatCode>
                <c:ptCount val="61"/>
                <c:pt idx="0">
                  <c:v>5.8729534028240469E-3</c:v>
                </c:pt>
                <c:pt idx="1">
                  <c:v>5.817686060477366E-3</c:v>
                </c:pt>
                <c:pt idx="2">
                  <c:v>8.6752252323693095E-3</c:v>
                </c:pt>
                <c:pt idx="3">
                  <c:v>9.4589715277941574E-3</c:v>
                </c:pt>
                <c:pt idx="4">
                  <c:v>9.6878372602047392E-3</c:v>
                </c:pt>
                <c:pt idx="5">
                  <c:v>7.5477528251027392E-3</c:v>
                </c:pt>
                <c:pt idx="6">
                  <c:v>9.9937089735842293E-3</c:v>
                </c:pt>
                <c:pt idx="7">
                  <c:v>9.4530037906841533E-3</c:v>
                </c:pt>
                <c:pt idx="8">
                  <c:v>9.04461809458308E-3</c:v>
                </c:pt>
                <c:pt idx="9">
                  <c:v>8.1479710021987277E-3</c:v>
                </c:pt>
                <c:pt idx="10">
                  <c:v>1.2361843424597268E-2</c:v>
                </c:pt>
                <c:pt idx="11">
                  <c:v>1.0736055532955304E-2</c:v>
                </c:pt>
                <c:pt idx="12">
                  <c:v>1.2429313305501831E-2</c:v>
                </c:pt>
                <c:pt idx="13">
                  <c:v>1.207506013149038E-2</c:v>
                </c:pt>
                <c:pt idx="14">
                  <c:v>9.2806935512198506E-3</c:v>
                </c:pt>
                <c:pt idx="15">
                  <c:v>1.0223463780005396E-2</c:v>
                </c:pt>
                <c:pt idx="16">
                  <c:v>9.4058696753864784E-3</c:v>
                </c:pt>
                <c:pt idx="17">
                  <c:v>9.0158800837885269E-3</c:v>
                </c:pt>
                <c:pt idx="18">
                  <c:v>8.6207551605846887E-3</c:v>
                </c:pt>
                <c:pt idx="19">
                  <c:v>1.0960178659777567E-2</c:v>
                </c:pt>
                <c:pt idx="20">
                  <c:v>9.0879221958976089E-3</c:v>
                </c:pt>
                <c:pt idx="21">
                  <c:v>9.4878038309497252E-3</c:v>
                </c:pt>
                <c:pt idx="22">
                  <c:v>1.0628074025907279E-2</c:v>
                </c:pt>
                <c:pt idx="23">
                  <c:v>8.6334631991715465E-3</c:v>
                </c:pt>
                <c:pt idx="24">
                  <c:v>1.0029096171684978E-2</c:v>
                </c:pt>
                <c:pt idx="25">
                  <c:v>1.151574225239343E-2</c:v>
                </c:pt>
                <c:pt idx="26">
                  <c:v>1.0891659781606736E-2</c:v>
                </c:pt>
                <c:pt idx="27">
                  <c:v>1.2347221693580684E-2</c:v>
                </c:pt>
                <c:pt idx="28">
                  <c:v>1.4037177236765291E-2</c:v>
                </c:pt>
                <c:pt idx="29">
                  <c:v>1.3516722552243961E-2</c:v>
                </c:pt>
                <c:pt idx="30">
                  <c:v>1.3485194950814943E-2</c:v>
                </c:pt>
                <c:pt idx="31">
                  <c:v>1.3409953089311897E-2</c:v>
                </c:pt>
                <c:pt idx="32">
                  <c:v>1.2023449937618754E-2</c:v>
                </c:pt>
                <c:pt idx="33">
                  <c:v>1.0525846285067891E-2</c:v>
                </c:pt>
                <c:pt idx="34">
                  <c:v>1.4344121592429399E-2</c:v>
                </c:pt>
                <c:pt idx="35">
                  <c:v>1.354394491700715E-2</c:v>
                </c:pt>
                <c:pt idx="36">
                  <c:v>1.4337624418884372E-2</c:v>
                </c:pt>
                <c:pt idx="37">
                  <c:v>1.455076136277993E-2</c:v>
                </c:pt>
                <c:pt idx="38">
                  <c:v>1.3968905597782641E-2</c:v>
                </c:pt>
                <c:pt idx="39">
                  <c:v>1.1941267003501449E-2</c:v>
                </c:pt>
                <c:pt idx="40">
                  <c:v>1.3244752315717125E-2</c:v>
                </c:pt>
                <c:pt idx="41">
                  <c:v>1.247566952841807E-2</c:v>
                </c:pt>
                <c:pt idx="42">
                  <c:v>1.5257063145915632E-2</c:v>
                </c:pt>
                <c:pt idx="43">
                  <c:v>1.5819824702998093E-2</c:v>
                </c:pt>
                <c:pt idx="44">
                  <c:v>1.1728513554888423E-2</c:v>
                </c:pt>
                <c:pt idx="45">
                  <c:v>1.3693271430105992E-2</c:v>
                </c:pt>
                <c:pt idx="46">
                  <c:v>1.3670830060998467E-2</c:v>
                </c:pt>
                <c:pt idx="47">
                  <c:v>1.5715608020618357E-2</c:v>
                </c:pt>
                <c:pt idx="48">
                  <c:v>1.3266643708822487E-2</c:v>
                </c:pt>
                <c:pt idx="49">
                  <c:v>1.6810200197488336E-2</c:v>
                </c:pt>
                <c:pt idx="50">
                  <c:v>1.4233525451111579E-2</c:v>
                </c:pt>
                <c:pt idx="51">
                  <c:v>1.7330419226586378E-2</c:v>
                </c:pt>
                <c:pt idx="52">
                  <c:v>1.731727966380827E-2</c:v>
                </c:pt>
                <c:pt idx="53">
                  <c:v>1.9253162136418523E-2</c:v>
                </c:pt>
                <c:pt idx="54">
                  <c:v>1.5678573885273432E-2</c:v>
                </c:pt>
                <c:pt idx="55">
                  <c:v>1.6308075753850963E-2</c:v>
                </c:pt>
                <c:pt idx="56">
                  <c:v>1.332893483376724E-2</c:v>
                </c:pt>
                <c:pt idx="57">
                  <c:v>1.2839259213958802E-2</c:v>
                </c:pt>
                <c:pt idx="58">
                  <c:v>1.3080093203050409E-2</c:v>
                </c:pt>
                <c:pt idx="59">
                  <c:v>1.328902894556188E-2</c:v>
                </c:pt>
                <c:pt idx="60">
                  <c:v>1.2902135676904167E-2</c:v>
                </c:pt>
              </c:numCache>
            </c:numRef>
          </c:val>
          <c:smooth val="0"/>
          <c:extLst>
            <c:ext xmlns:c16="http://schemas.microsoft.com/office/drawing/2014/chart" uri="{C3380CC4-5D6E-409C-BE32-E72D297353CC}">
              <c16:uniqueId val="{00000091-1707-44C9-8968-98A8ED4FACF1}"/>
            </c:ext>
          </c:extLst>
        </c:ser>
        <c:ser>
          <c:idx val="146"/>
          <c:order val="146"/>
          <c:spPr>
            <a:ln w="28575" cap="rnd">
              <a:solidFill>
                <a:schemeClr val="accent3">
                  <a:lumMod val="70000"/>
                  <a:lumOff val="30000"/>
                </a:schemeClr>
              </a:solidFill>
              <a:round/>
            </a:ln>
            <a:effectLst/>
          </c:spPr>
          <c:marker>
            <c:symbol val="none"/>
          </c:marker>
          <c:val>
            <c:numRef>
              <c:f>simulations!$ES$14:$ES$74</c:f>
              <c:numCache>
                <c:formatCode>General</c:formatCode>
                <c:ptCount val="61"/>
                <c:pt idx="0">
                  <c:v>5.8729534028240469E-3</c:v>
                </c:pt>
                <c:pt idx="1">
                  <c:v>8.1202463751567124E-3</c:v>
                </c:pt>
                <c:pt idx="2">
                  <c:v>8.117030122094096E-3</c:v>
                </c:pt>
                <c:pt idx="3">
                  <c:v>6.5750217059826208E-3</c:v>
                </c:pt>
                <c:pt idx="4">
                  <c:v>1.0135290522042484E-2</c:v>
                </c:pt>
                <c:pt idx="5">
                  <c:v>9.5149792392548935E-3</c:v>
                </c:pt>
                <c:pt idx="6">
                  <c:v>1.0273467235956804E-2</c:v>
                </c:pt>
                <c:pt idx="7">
                  <c:v>9.0408014923328249E-3</c:v>
                </c:pt>
                <c:pt idx="8">
                  <c:v>1.1404917224725721E-2</c:v>
                </c:pt>
                <c:pt idx="9">
                  <c:v>9.566966904049309E-3</c:v>
                </c:pt>
                <c:pt idx="10">
                  <c:v>9.6933392007188812E-3</c:v>
                </c:pt>
                <c:pt idx="11">
                  <c:v>1.1099096865661549E-2</c:v>
                </c:pt>
                <c:pt idx="12">
                  <c:v>1.0271259466973132E-2</c:v>
                </c:pt>
                <c:pt idx="13">
                  <c:v>1.0341955902861497E-2</c:v>
                </c:pt>
                <c:pt idx="14">
                  <c:v>9.8630977991363434E-3</c:v>
                </c:pt>
                <c:pt idx="15">
                  <c:v>9.562039986473694E-3</c:v>
                </c:pt>
                <c:pt idx="16">
                  <c:v>9.0508814802169549E-3</c:v>
                </c:pt>
                <c:pt idx="17">
                  <c:v>9.1514368075990091E-3</c:v>
                </c:pt>
                <c:pt idx="18">
                  <c:v>8.0526952678209498E-3</c:v>
                </c:pt>
                <c:pt idx="19">
                  <c:v>8.1949807978118679E-3</c:v>
                </c:pt>
                <c:pt idx="20">
                  <c:v>9.9996481117625505E-3</c:v>
                </c:pt>
                <c:pt idx="21">
                  <c:v>1.0264643504191163E-2</c:v>
                </c:pt>
                <c:pt idx="22">
                  <c:v>1.1097818585551096E-2</c:v>
                </c:pt>
                <c:pt idx="23">
                  <c:v>1.090804725978574E-2</c:v>
                </c:pt>
                <c:pt idx="24">
                  <c:v>1.0758519497856198E-2</c:v>
                </c:pt>
                <c:pt idx="25">
                  <c:v>1.126651684803481E-2</c:v>
                </c:pt>
                <c:pt idx="26">
                  <c:v>1.2199114850507682E-2</c:v>
                </c:pt>
                <c:pt idx="27">
                  <c:v>1.1788921871192517E-2</c:v>
                </c:pt>
                <c:pt idx="28">
                  <c:v>1.3575668575212554E-2</c:v>
                </c:pt>
                <c:pt idx="29">
                  <c:v>1.5178652244169557E-2</c:v>
                </c:pt>
                <c:pt idx="30">
                  <c:v>1.4604455528694986E-2</c:v>
                </c:pt>
                <c:pt idx="31">
                  <c:v>1.1940857748104041E-2</c:v>
                </c:pt>
                <c:pt idx="32">
                  <c:v>1.3262768340781482E-2</c:v>
                </c:pt>
                <c:pt idx="33">
                  <c:v>1.2202711378295782E-2</c:v>
                </c:pt>
                <c:pt idx="34">
                  <c:v>1.3914911578070517E-2</c:v>
                </c:pt>
                <c:pt idx="35">
                  <c:v>1.4950354480992668E-2</c:v>
                </c:pt>
                <c:pt idx="36">
                  <c:v>1.3004736242484743E-2</c:v>
                </c:pt>
                <c:pt idx="37">
                  <c:v>1.3296731439882324E-2</c:v>
                </c:pt>
                <c:pt idx="38">
                  <c:v>1.2466379524646501E-2</c:v>
                </c:pt>
                <c:pt idx="39">
                  <c:v>1.2248640721761211E-2</c:v>
                </c:pt>
                <c:pt idx="40">
                  <c:v>1.284999825577746E-2</c:v>
                </c:pt>
                <c:pt idx="41">
                  <c:v>1.3463093036120066E-2</c:v>
                </c:pt>
                <c:pt idx="42">
                  <c:v>1.3705825539845218E-2</c:v>
                </c:pt>
                <c:pt idx="43">
                  <c:v>1.4839120045058808E-2</c:v>
                </c:pt>
                <c:pt idx="44">
                  <c:v>1.3690248049125272E-2</c:v>
                </c:pt>
                <c:pt idx="45">
                  <c:v>1.3833483744262931E-2</c:v>
                </c:pt>
                <c:pt idx="46">
                  <c:v>1.548807713513977E-2</c:v>
                </c:pt>
                <c:pt idx="47">
                  <c:v>1.2790178212414793E-2</c:v>
                </c:pt>
                <c:pt idx="48">
                  <c:v>1.3217221568288862E-2</c:v>
                </c:pt>
                <c:pt idx="49">
                  <c:v>1.5564461395668302E-2</c:v>
                </c:pt>
                <c:pt idx="50">
                  <c:v>1.6966825179487451E-2</c:v>
                </c:pt>
                <c:pt idx="51">
                  <c:v>1.5650840512459976E-2</c:v>
                </c:pt>
                <c:pt idx="52">
                  <c:v>1.5533774346344375E-2</c:v>
                </c:pt>
                <c:pt idx="53">
                  <c:v>1.7850535147058103E-2</c:v>
                </c:pt>
                <c:pt idx="54">
                  <c:v>1.8455088954583126E-2</c:v>
                </c:pt>
                <c:pt idx="55">
                  <c:v>1.6537353429994114E-2</c:v>
                </c:pt>
                <c:pt idx="56">
                  <c:v>1.4473737981922991E-2</c:v>
                </c:pt>
                <c:pt idx="57">
                  <c:v>1.4603182113161965E-2</c:v>
                </c:pt>
                <c:pt idx="58">
                  <c:v>1.3377228506128953E-2</c:v>
                </c:pt>
                <c:pt idx="59">
                  <c:v>1.3547272710889945E-2</c:v>
                </c:pt>
                <c:pt idx="60">
                  <c:v>1.3364559694098242E-2</c:v>
                </c:pt>
              </c:numCache>
            </c:numRef>
          </c:val>
          <c:smooth val="0"/>
          <c:extLst>
            <c:ext xmlns:c16="http://schemas.microsoft.com/office/drawing/2014/chart" uri="{C3380CC4-5D6E-409C-BE32-E72D297353CC}">
              <c16:uniqueId val="{00000092-1707-44C9-8968-98A8ED4FACF1}"/>
            </c:ext>
          </c:extLst>
        </c:ser>
        <c:ser>
          <c:idx val="147"/>
          <c:order val="147"/>
          <c:spPr>
            <a:ln w="28575" cap="rnd">
              <a:solidFill>
                <a:schemeClr val="accent4">
                  <a:lumMod val="70000"/>
                  <a:lumOff val="30000"/>
                </a:schemeClr>
              </a:solidFill>
              <a:round/>
            </a:ln>
            <a:effectLst/>
          </c:spPr>
          <c:marker>
            <c:symbol val="none"/>
          </c:marker>
          <c:val>
            <c:numRef>
              <c:f>simulations!$ET$14:$ET$74</c:f>
              <c:numCache>
                <c:formatCode>General</c:formatCode>
                <c:ptCount val="61"/>
                <c:pt idx="0">
                  <c:v>5.8729534028240469E-3</c:v>
                </c:pt>
                <c:pt idx="1">
                  <c:v>7.438796311089858E-3</c:v>
                </c:pt>
                <c:pt idx="2">
                  <c:v>7.4542593535455127E-3</c:v>
                </c:pt>
                <c:pt idx="3">
                  <c:v>8.865571739359486E-3</c:v>
                </c:pt>
                <c:pt idx="4">
                  <c:v>8.5145873982252259E-3</c:v>
                </c:pt>
                <c:pt idx="5">
                  <c:v>8.6220717818965217E-3</c:v>
                </c:pt>
                <c:pt idx="6">
                  <c:v>9.0385014584685418E-3</c:v>
                </c:pt>
                <c:pt idx="7">
                  <c:v>7.7296697760310161E-3</c:v>
                </c:pt>
                <c:pt idx="8">
                  <c:v>1.035025605015711E-2</c:v>
                </c:pt>
                <c:pt idx="9">
                  <c:v>1.0134490764716231E-2</c:v>
                </c:pt>
                <c:pt idx="10">
                  <c:v>8.6406362585298331E-3</c:v>
                </c:pt>
                <c:pt idx="11">
                  <c:v>1.0723895748162246E-2</c:v>
                </c:pt>
                <c:pt idx="12">
                  <c:v>1.0726498297845666E-2</c:v>
                </c:pt>
                <c:pt idx="13">
                  <c:v>1.1063194268966235E-2</c:v>
                </c:pt>
                <c:pt idx="14">
                  <c:v>1.2141964464306994E-2</c:v>
                </c:pt>
                <c:pt idx="15">
                  <c:v>1.1914972274019425E-2</c:v>
                </c:pt>
                <c:pt idx="16">
                  <c:v>8.904141408211181E-3</c:v>
                </c:pt>
                <c:pt idx="17">
                  <c:v>8.8334959866507509E-3</c:v>
                </c:pt>
                <c:pt idx="18">
                  <c:v>1.0847019395674496E-2</c:v>
                </c:pt>
                <c:pt idx="19">
                  <c:v>1.2201863671145197E-2</c:v>
                </c:pt>
                <c:pt idx="20">
                  <c:v>9.87031764731763E-3</c:v>
                </c:pt>
                <c:pt idx="21">
                  <c:v>1.1015158520319139E-2</c:v>
                </c:pt>
                <c:pt idx="22">
                  <c:v>1.0357394120955248E-2</c:v>
                </c:pt>
                <c:pt idx="23">
                  <c:v>1.194187185078744E-2</c:v>
                </c:pt>
                <c:pt idx="24">
                  <c:v>1.06387538468457E-2</c:v>
                </c:pt>
                <c:pt idx="25">
                  <c:v>1.1404831341103299E-2</c:v>
                </c:pt>
                <c:pt idx="26">
                  <c:v>1.104487339226105E-2</c:v>
                </c:pt>
                <c:pt idx="27">
                  <c:v>1.2802507230733758E-2</c:v>
                </c:pt>
                <c:pt idx="28">
                  <c:v>1.3515081580541457E-2</c:v>
                </c:pt>
                <c:pt idx="29">
                  <c:v>1.3952386405555552E-2</c:v>
                </c:pt>
                <c:pt idx="30">
                  <c:v>1.4736023868158501E-2</c:v>
                </c:pt>
                <c:pt idx="31">
                  <c:v>1.2158699083944157E-2</c:v>
                </c:pt>
                <c:pt idx="32">
                  <c:v>1.4004188046472273E-2</c:v>
                </c:pt>
                <c:pt idx="33">
                  <c:v>1.1832389050966676E-2</c:v>
                </c:pt>
                <c:pt idx="34">
                  <c:v>1.3388965612601791E-2</c:v>
                </c:pt>
                <c:pt idx="35">
                  <c:v>1.3096733187372459E-2</c:v>
                </c:pt>
                <c:pt idx="36">
                  <c:v>1.4323510012197001E-2</c:v>
                </c:pt>
                <c:pt idx="37">
                  <c:v>1.3736888683902016E-2</c:v>
                </c:pt>
                <c:pt idx="38">
                  <c:v>1.2187180295483978E-2</c:v>
                </c:pt>
                <c:pt idx="39">
                  <c:v>1.077348907991124E-2</c:v>
                </c:pt>
                <c:pt idx="40">
                  <c:v>1.4069838500104435E-2</c:v>
                </c:pt>
                <c:pt idx="41">
                  <c:v>1.4265096179554118E-2</c:v>
                </c:pt>
                <c:pt idx="42">
                  <c:v>1.4752984141645874E-2</c:v>
                </c:pt>
                <c:pt idx="43">
                  <c:v>1.3123266899131592E-2</c:v>
                </c:pt>
                <c:pt idx="44">
                  <c:v>1.5853623078391037E-2</c:v>
                </c:pt>
                <c:pt idx="45">
                  <c:v>1.2829670979063571E-2</c:v>
                </c:pt>
                <c:pt idx="46">
                  <c:v>1.6098564273743097E-2</c:v>
                </c:pt>
                <c:pt idx="47">
                  <c:v>1.4266752703493344E-2</c:v>
                </c:pt>
                <c:pt idx="48">
                  <c:v>1.246507050873992E-2</c:v>
                </c:pt>
                <c:pt idx="49">
                  <c:v>1.4361792989524506E-2</c:v>
                </c:pt>
                <c:pt idx="50">
                  <c:v>1.5603039396041171E-2</c:v>
                </c:pt>
                <c:pt idx="51">
                  <c:v>1.548083889123876E-2</c:v>
                </c:pt>
                <c:pt idx="52">
                  <c:v>1.878427881599402E-2</c:v>
                </c:pt>
                <c:pt idx="53">
                  <c:v>1.8357139084832153E-2</c:v>
                </c:pt>
                <c:pt idx="54">
                  <c:v>1.5782972910736597E-2</c:v>
                </c:pt>
                <c:pt idx="55">
                  <c:v>1.6023341253971132E-2</c:v>
                </c:pt>
                <c:pt idx="56">
                  <c:v>1.464050614620236E-2</c:v>
                </c:pt>
                <c:pt idx="57">
                  <c:v>1.5413310599816332E-2</c:v>
                </c:pt>
                <c:pt idx="58">
                  <c:v>1.3607564430426286E-2</c:v>
                </c:pt>
                <c:pt idx="59">
                  <c:v>1.6170822878805582E-2</c:v>
                </c:pt>
                <c:pt idx="60">
                  <c:v>1.3629212449586689E-2</c:v>
                </c:pt>
              </c:numCache>
            </c:numRef>
          </c:val>
          <c:smooth val="0"/>
          <c:extLst>
            <c:ext xmlns:c16="http://schemas.microsoft.com/office/drawing/2014/chart" uri="{C3380CC4-5D6E-409C-BE32-E72D297353CC}">
              <c16:uniqueId val="{00000093-1707-44C9-8968-98A8ED4FACF1}"/>
            </c:ext>
          </c:extLst>
        </c:ser>
        <c:ser>
          <c:idx val="148"/>
          <c:order val="148"/>
          <c:spPr>
            <a:ln w="28575" cap="rnd">
              <a:solidFill>
                <a:schemeClr val="accent5">
                  <a:lumMod val="70000"/>
                  <a:lumOff val="30000"/>
                </a:schemeClr>
              </a:solidFill>
              <a:round/>
            </a:ln>
            <a:effectLst/>
          </c:spPr>
          <c:marker>
            <c:symbol val="none"/>
          </c:marker>
          <c:val>
            <c:numRef>
              <c:f>simulations!$EU$14:$EU$74</c:f>
              <c:numCache>
                <c:formatCode>General</c:formatCode>
                <c:ptCount val="61"/>
                <c:pt idx="0">
                  <c:v>5.8729534028240469E-3</c:v>
                </c:pt>
                <c:pt idx="1">
                  <c:v>5.9742928450632173E-3</c:v>
                </c:pt>
                <c:pt idx="2">
                  <c:v>7.3412459313245059E-3</c:v>
                </c:pt>
                <c:pt idx="3">
                  <c:v>7.9474625464512633E-3</c:v>
                </c:pt>
                <c:pt idx="4">
                  <c:v>9.3594541061731203E-3</c:v>
                </c:pt>
                <c:pt idx="5">
                  <c:v>8.7048876815345247E-3</c:v>
                </c:pt>
                <c:pt idx="6">
                  <c:v>8.5295415423576795E-3</c:v>
                </c:pt>
                <c:pt idx="7">
                  <c:v>7.0455044706545259E-3</c:v>
                </c:pt>
                <c:pt idx="8">
                  <c:v>8.8901899248642162E-3</c:v>
                </c:pt>
                <c:pt idx="9">
                  <c:v>1.0550445969361152E-2</c:v>
                </c:pt>
                <c:pt idx="10">
                  <c:v>9.1544304713121524E-3</c:v>
                </c:pt>
                <c:pt idx="11">
                  <c:v>6.9354024293739533E-3</c:v>
                </c:pt>
                <c:pt idx="12">
                  <c:v>9.560457976250096E-3</c:v>
                </c:pt>
                <c:pt idx="13">
                  <c:v>1.0590468341674283E-2</c:v>
                </c:pt>
                <c:pt idx="14">
                  <c:v>8.3888060728785699E-3</c:v>
                </c:pt>
                <c:pt idx="15">
                  <c:v>1.0313493894057786E-2</c:v>
                </c:pt>
                <c:pt idx="16">
                  <c:v>8.7733012825266538E-3</c:v>
                </c:pt>
                <c:pt idx="17">
                  <c:v>8.9585477803365132E-3</c:v>
                </c:pt>
                <c:pt idx="18">
                  <c:v>1.0550384651771456E-2</c:v>
                </c:pt>
                <c:pt idx="19">
                  <c:v>9.795543902860443E-3</c:v>
                </c:pt>
                <c:pt idx="20">
                  <c:v>8.1386608682284724E-3</c:v>
                </c:pt>
                <c:pt idx="21">
                  <c:v>1.0034963882729262E-2</c:v>
                </c:pt>
                <c:pt idx="22">
                  <c:v>1.0372877713040509E-2</c:v>
                </c:pt>
                <c:pt idx="23">
                  <c:v>1.0292000488273344E-2</c:v>
                </c:pt>
                <c:pt idx="24">
                  <c:v>8.5808010536830327E-3</c:v>
                </c:pt>
                <c:pt idx="25">
                  <c:v>1.0938936316618412E-2</c:v>
                </c:pt>
                <c:pt idx="26">
                  <c:v>1.1387366516706188E-2</c:v>
                </c:pt>
                <c:pt idx="27">
                  <c:v>1.3497136800992708E-2</c:v>
                </c:pt>
                <c:pt idx="28">
                  <c:v>1.3153437681116376E-2</c:v>
                </c:pt>
                <c:pt idx="29">
                  <c:v>1.2294163975450852E-2</c:v>
                </c:pt>
                <c:pt idx="30">
                  <c:v>1.4630559683724998E-2</c:v>
                </c:pt>
                <c:pt idx="31">
                  <c:v>1.2928458391580081E-2</c:v>
                </c:pt>
                <c:pt idx="32">
                  <c:v>1.3676819296052248E-2</c:v>
                </c:pt>
                <c:pt idx="33">
                  <c:v>1.2353546197132569E-2</c:v>
                </c:pt>
                <c:pt idx="34">
                  <c:v>1.4563553271509742E-2</c:v>
                </c:pt>
                <c:pt idx="35">
                  <c:v>1.4065404207206757E-2</c:v>
                </c:pt>
                <c:pt idx="36">
                  <c:v>1.4571889961579793E-2</c:v>
                </c:pt>
                <c:pt idx="37">
                  <c:v>1.3564558440482027E-2</c:v>
                </c:pt>
                <c:pt idx="38">
                  <c:v>1.1488547292994566E-2</c:v>
                </c:pt>
                <c:pt idx="39">
                  <c:v>1.0219918082685586E-2</c:v>
                </c:pt>
                <c:pt idx="40">
                  <c:v>1.2626091813926371E-2</c:v>
                </c:pt>
                <c:pt idx="41">
                  <c:v>1.2135437290790521E-2</c:v>
                </c:pt>
                <c:pt idx="42">
                  <c:v>1.4164601924508987E-2</c:v>
                </c:pt>
                <c:pt idx="43">
                  <c:v>1.3215821328318687E-2</c:v>
                </c:pt>
                <c:pt idx="44">
                  <c:v>1.5177235304529083E-2</c:v>
                </c:pt>
                <c:pt idx="45">
                  <c:v>1.3539704535354248E-2</c:v>
                </c:pt>
                <c:pt idx="46">
                  <c:v>1.3110898250529222E-2</c:v>
                </c:pt>
                <c:pt idx="47">
                  <c:v>1.5388032875622052E-2</c:v>
                </c:pt>
                <c:pt idx="48">
                  <c:v>1.3048067352811712E-2</c:v>
                </c:pt>
                <c:pt idx="49">
                  <c:v>1.6952898969325187E-2</c:v>
                </c:pt>
                <c:pt idx="50">
                  <c:v>1.7461377612312298E-2</c:v>
                </c:pt>
                <c:pt idx="51">
                  <c:v>1.802294607892475E-2</c:v>
                </c:pt>
                <c:pt idx="52">
                  <c:v>1.5162961970187431E-2</c:v>
                </c:pt>
                <c:pt idx="53">
                  <c:v>1.6722696782500122E-2</c:v>
                </c:pt>
                <c:pt idx="54">
                  <c:v>1.7803996940758592E-2</c:v>
                </c:pt>
                <c:pt idx="55">
                  <c:v>1.6019097962264021E-2</c:v>
                </c:pt>
                <c:pt idx="56">
                  <c:v>1.5200307357427048E-2</c:v>
                </c:pt>
                <c:pt idx="57">
                  <c:v>1.4578791878489095E-2</c:v>
                </c:pt>
                <c:pt idx="58">
                  <c:v>1.4263557765759183E-2</c:v>
                </c:pt>
                <c:pt idx="59">
                  <c:v>1.4950554482136107E-2</c:v>
                </c:pt>
                <c:pt idx="60">
                  <c:v>1.5517293513830079E-2</c:v>
                </c:pt>
              </c:numCache>
            </c:numRef>
          </c:val>
          <c:smooth val="0"/>
          <c:extLst>
            <c:ext xmlns:c16="http://schemas.microsoft.com/office/drawing/2014/chart" uri="{C3380CC4-5D6E-409C-BE32-E72D297353CC}">
              <c16:uniqueId val="{00000094-1707-44C9-8968-98A8ED4FACF1}"/>
            </c:ext>
          </c:extLst>
        </c:ser>
        <c:ser>
          <c:idx val="149"/>
          <c:order val="149"/>
          <c:spPr>
            <a:ln w="28575" cap="rnd">
              <a:solidFill>
                <a:schemeClr val="accent6">
                  <a:lumMod val="70000"/>
                  <a:lumOff val="30000"/>
                </a:schemeClr>
              </a:solidFill>
              <a:round/>
            </a:ln>
            <a:effectLst/>
          </c:spPr>
          <c:marker>
            <c:symbol val="none"/>
          </c:marker>
          <c:val>
            <c:numRef>
              <c:f>simulations!$EV$14:$EV$74</c:f>
              <c:numCache>
                <c:formatCode>General</c:formatCode>
                <c:ptCount val="61"/>
                <c:pt idx="0">
                  <c:v>5.8729534028240469E-3</c:v>
                </c:pt>
                <c:pt idx="1">
                  <c:v>6.3572703019590584E-3</c:v>
                </c:pt>
                <c:pt idx="2">
                  <c:v>8.2186522301255869E-3</c:v>
                </c:pt>
                <c:pt idx="3">
                  <c:v>8.5880912430517219E-3</c:v>
                </c:pt>
                <c:pt idx="4">
                  <c:v>8.5225091505401213E-3</c:v>
                </c:pt>
                <c:pt idx="5">
                  <c:v>9.6533993416619869E-3</c:v>
                </c:pt>
                <c:pt idx="6">
                  <c:v>1.1052989967917055E-2</c:v>
                </c:pt>
                <c:pt idx="7">
                  <c:v>8.6431445496883436E-3</c:v>
                </c:pt>
                <c:pt idx="8">
                  <c:v>1.021638479741724E-2</c:v>
                </c:pt>
                <c:pt idx="9">
                  <c:v>8.108081815968957E-3</c:v>
                </c:pt>
                <c:pt idx="10">
                  <c:v>9.2134978305689688E-3</c:v>
                </c:pt>
                <c:pt idx="11">
                  <c:v>1.0442703370673904E-2</c:v>
                </c:pt>
                <c:pt idx="12">
                  <c:v>8.9848047825439176E-3</c:v>
                </c:pt>
                <c:pt idx="13">
                  <c:v>1.0558766467650605E-2</c:v>
                </c:pt>
                <c:pt idx="14">
                  <c:v>1.1100331393536516E-2</c:v>
                </c:pt>
                <c:pt idx="15">
                  <c:v>8.3249555109684657E-3</c:v>
                </c:pt>
                <c:pt idx="16">
                  <c:v>1.0598630846117051E-2</c:v>
                </c:pt>
                <c:pt idx="17">
                  <c:v>8.5107915280961764E-3</c:v>
                </c:pt>
                <c:pt idx="18">
                  <c:v>1.0202335266311209E-2</c:v>
                </c:pt>
                <c:pt idx="19">
                  <c:v>8.5484172562355319E-3</c:v>
                </c:pt>
                <c:pt idx="20">
                  <c:v>9.4883622613898145E-3</c:v>
                </c:pt>
                <c:pt idx="21">
                  <c:v>9.5937117602518298E-3</c:v>
                </c:pt>
                <c:pt idx="22">
                  <c:v>1.1676920967980906E-2</c:v>
                </c:pt>
                <c:pt idx="23">
                  <c:v>1.1658266385894133E-2</c:v>
                </c:pt>
                <c:pt idx="24">
                  <c:v>1.2001448896559857E-2</c:v>
                </c:pt>
                <c:pt idx="25">
                  <c:v>9.9651883475263235E-3</c:v>
                </c:pt>
                <c:pt idx="26">
                  <c:v>1.4300635725224867E-2</c:v>
                </c:pt>
                <c:pt idx="27">
                  <c:v>1.2027948039230305E-2</c:v>
                </c:pt>
                <c:pt idx="28">
                  <c:v>1.295206272245427E-2</c:v>
                </c:pt>
                <c:pt idx="29">
                  <c:v>1.5324740422382148E-2</c:v>
                </c:pt>
                <c:pt idx="30">
                  <c:v>1.4946912646631729E-2</c:v>
                </c:pt>
                <c:pt idx="31">
                  <c:v>1.478220722362047E-2</c:v>
                </c:pt>
                <c:pt idx="32">
                  <c:v>1.3128724938267037E-2</c:v>
                </c:pt>
                <c:pt idx="33">
                  <c:v>1.3223942362422031E-2</c:v>
                </c:pt>
                <c:pt idx="34">
                  <c:v>1.3431560300277616E-2</c:v>
                </c:pt>
                <c:pt idx="35">
                  <c:v>1.424463140865511E-2</c:v>
                </c:pt>
                <c:pt idx="36">
                  <c:v>1.2621839889595324E-2</c:v>
                </c:pt>
                <c:pt idx="37">
                  <c:v>1.4364415183068623E-2</c:v>
                </c:pt>
                <c:pt idx="38">
                  <c:v>1.4090341470722637E-2</c:v>
                </c:pt>
                <c:pt idx="39">
                  <c:v>1.1852750693757776E-2</c:v>
                </c:pt>
                <c:pt idx="40">
                  <c:v>1.1496855947792229E-2</c:v>
                </c:pt>
                <c:pt idx="41">
                  <c:v>1.1600397175395492E-2</c:v>
                </c:pt>
                <c:pt idx="42">
                  <c:v>1.2659623515934316E-2</c:v>
                </c:pt>
                <c:pt idx="43">
                  <c:v>1.3146676135103647E-2</c:v>
                </c:pt>
                <c:pt idx="44">
                  <c:v>1.2929315051632716E-2</c:v>
                </c:pt>
                <c:pt idx="45">
                  <c:v>1.1483809523403391E-2</c:v>
                </c:pt>
                <c:pt idx="46">
                  <c:v>1.5832798553064464E-2</c:v>
                </c:pt>
                <c:pt idx="47">
                  <c:v>1.2926466836172192E-2</c:v>
                </c:pt>
                <c:pt idx="48">
                  <c:v>1.5956804387678408E-2</c:v>
                </c:pt>
                <c:pt idx="49">
                  <c:v>1.6860899129303691E-2</c:v>
                </c:pt>
                <c:pt idx="50">
                  <c:v>1.4461701288431428E-2</c:v>
                </c:pt>
                <c:pt idx="51">
                  <c:v>1.7322778371946276E-2</c:v>
                </c:pt>
                <c:pt idx="52">
                  <c:v>1.6968030541530565E-2</c:v>
                </c:pt>
                <c:pt idx="53">
                  <c:v>2.0377363916555959E-2</c:v>
                </c:pt>
                <c:pt idx="54">
                  <c:v>1.4967636133960158E-2</c:v>
                </c:pt>
                <c:pt idx="55">
                  <c:v>1.4720743540720213E-2</c:v>
                </c:pt>
                <c:pt idx="56">
                  <c:v>1.6657659049030649E-2</c:v>
                </c:pt>
                <c:pt idx="57">
                  <c:v>1.5304938588381653E-2</c:v>
                </c:pt>
                <c:pt idx="58">
                  <c:v>1.4539329552812024E-2</c:v>
                </c:pt>
                <c:pt idx="59">
                  <c:v>1.5519857240737336E-2</c:v>
                </c:pt>
                <c:pt idx="60">
                  <c:v>1.5183413963325685E-2</c:v>
                </c:pt>
              </c:numCache>
            </c:numRef>
          </c:val>
          <c:smooth val="0"/>
          <c:extLst>
            <c:ext xmlns:c16="http://schemas.microsoft.com/office/drawing/2014/chart" uri="{C3380CC4-5D6E-409C-BE32-E72D297353CC}">
              <c16:uniqueId val="{00000095-1707-44C9-8968-98A8ED4FACF1}"/>
            </c:ext>
          </c:extLst>
        </c:ser>
        <c:ser>
          <c:idx val="150"/>
          <c:order val="150"/>
          <c:spPr>
            <a:ln w="28575" cap="rnd">
              <a:solidFill>
                <a:schemeClr val="accent1">
                  <a:lumMod val="70000"/>
                </a:schemeClr>
              </a:solidFill>
              <a:round/>
            </a:ln>
            <a:effectLst/>
          </c:spPr>
          <c:marker>
            <c:symbol val="none"/>
          </c:marker>
          <c:val>
            <c:numRef>
              <c:f>simulations!$EW$14:$EW$74</c:f>
              <c:numCache>
                <c:formatCode>General</c:formatCode>
                <c:ptCount val="61"/>
                <c:pt idx="0">
                  <c:v>5.8729534028240469E-3</c:v>
                </c:pt>
                <c:pt idx="1">
                  <c:v>6.4614716967690885E-3</c:v>
                </c:pt>
                <c:pt idx="2">
                  <c:v>8.0923612237380153E-3</c:v>
                </c:pt>
                <c:pt idx="3">
                  <c:v>7.6501078768967581E-3</c:v>
                </c:pt>
                <c:pt idx="4">
                  <c:v>9.2063053316396738E-3</c:v>
                </c:pt>
                <c:pt idx="5">
                  <c:v>9.6717542783772373E-3</c:v>
                </c:pt>
                <c:pt idx="6">
                  <c:v>8.8884852771306151E-3</c:v>
                </c:pt>
                <c:pt idx="7">
                  <c:v>9.3355672660924132E-3</c:v>
                </c:pt>
                <c:pt idx="8">
                  <c:v>8.3593518639855646E-3</c:v>
                </c:pt>
                <c:pt idx="9">
                  <c:v>9.5987799740397325E-3</c:v>
                </c:pt>
                <c:pt idx="10">
                  <c:v>1.139562947977916E-2</c:v>
                </c:pt>
                <c:pt idx="11">
                  <c:v>1.006549720186321E-2</c:v>
                </c:pt>
                <c:pt idx="12">
                  <c:v>1.0204089838859983E-2</c:v>
                </c:pt>
                <c:pt idx="13">
                  <c:v>9.6126863783491598E-3</c:v>
                </c:pt>
                <c:pt idx="14">
                  <c:v>8.9835067949369813E-3</c:v>
                </c:pt>
                <c:pt idx="15">
                  <c:v>1.0833201993805107E-2</c:v>
                </c:pt>
                <c:pt idx="16">
                  <c:v>1.0041880594330295E-2</c:v>
                </c:pt>
                <c:pt idx="17">
                  <c:v>6.8082056905865579E-3</c:v>
                </c:pt>
                <c:pt idx="18">
                  <c:v>8.4416718745871748E-3</c:v>
                </c:pt>
                <c:pt idx="19">
                  <c:v>9.8039218627460518E-3</c:v>
                </c:pt>
                <c:pt idx="20">
                  <c:v>8.5352875765879431E-3</c:v>
                </c:pt>
                <c:pt idx="21">
                  <c:v>9.2496901287643235E-3</c:v>
                </c:pt>
                <c:pt idx="22">
                  <c:v>1.0103665411479114E-2</c:v>
                </c:pt>
                <c:pt idx="23">
                  <c:v>9.2724859810919269E-3</c:v>
                </c:pt>
                <c:pt idx="24">
                  <c:v>1.0332483128367076E-2</c:v>
                </c:pt>
                <c:pt idx="25">
                  <c:v>1.1311617925571862E-2</c:v>
                </c:pt>
                <c:pt idx="26">
                  <c:v>1.1855941324616067E-2</c:v>
                </c:pt>
                <c:pt idx="27">
                  <c:v>1.1055618701572727E-2</c:v>
                </c:pt>
                <c:pt idx="28">
                  <c:v>1.5157256832103351E-2</c:v>
                </c:pt>
                <c:pt idx="29">
                  <c:v>1.5237262727301663E-2</c:v>
                </c:pt>
                <c:pt idx="30">
                  <c:v>1.42965105763708E-2</c:v>
                </c:pt>
                <c:pt idx="31">
                  <c:v>1.4540135744370743E-2</c:v>
                </c:pt>
                <c:pt idx="32">
                  <c:v>1.4510681437066455E-2</c:v>
                </c:pt>
                <c:pt idx="33">
                  <c:v>1.0151141499678098E-2</c:v>
                </c:pt>
                <c:pt idx="34">
                  <c:v>1.3907851987985526E-2</c:v>
                </c:pt>
                <c:pt idx="35">
                  <c:v>1.3787636150506884E-2</c:v>
                </c:pt>
                <c:pt idx="36">
                  <c:v>1.3409984529849915E-2</c:v>
                </c:pt>
                <c:pt idx="37">
                  <c:v>1.5011960874234688E-2</c:v>
                </c:pt>
                <c:pt idx="38">
                  <c:v>1.3287196164228127E-2</c:v>
                </c:pt>
                <c:pt idx="39">
                  <c:v>9.9908513065721863E-3</c:v>
                </c:pt>
                <c:pt idx="40">
                  <c:v>1.2342918761535952E-2</c:v>
                </c:pt>
                <c:pt idx="41">
                  <c:v>1.5493756105097008E-2</c:v>
                </c:pt>
                <c:pt idx="42">
                  <c:v>1.4620814526272088E-2</c:v>
                </c:pt>
                <c:pt idx="43">
                  <c:v>1.395981501345917E-2</c:v>
                </c:pt>
                <c:pt idx="44">
                  <c:v>1.527389699405019E-2</c:v>
                </c:pt>
                <c:pt idx="45">
                  <c:v>1.2985705100729666E-2</c:v>
                </c:pt>
                <c:pt idx="46">
                  <c:v>1.6034923417512562E-2</c:v>
                </c:pt>
                <c:pt idx="47">
                  <c:v>1.3129710259553722E-2</c:v>
                </c:pt>
                <c:pt idx="48">
                  <c:v>1.2849559180188088E-2</c:v>
                </c:pt>
                <c:pt idx="49">
                  <c:v>1.474085501844097E-2</c:v>
                </c:pt>
                <c:pt idx="50">
                  <c:v>1.5709849878235441E-2</c:v>
                </c:pt>
                <c:pt idx="51">
                  <c:v>1.6554512162474447E-2</c:v>
                </c:pt>
                <c:pt idx="52">
                  <c:v>1.6228240778048113E-2</c:v>
                </c:pt>
                <c:pt idx="53">
                  <c:v>1.6476697470572649E-2</c:v>
                </c:pt>
                <c:pt idx="54">
                  <c:v>1.733066716120233E-2</c:v>
                </c:pt>
                <c:pt idx="55">
                  <c:v>1.6138065517389184E-2</c:v>
                </c:pt>
                <c:pt idx="56">
                  <c:v>1.5660003397770246E-2</c:v>
                </c:pt>
                <c:pt idx="57">
                  <c:v>1.286637851394065E-2</c:v>
                </c:pt>
                <c:pt idx="58">
                  <c:v>1.4300211262789181E-2</c:v>
                </c:pt>
                <c:pt idx="59">
                  <c:v>1.3119460983127159E-2</c:v>
                </c:pt>
                <c:pt idx="60">
                  <c:v>1.5577808568341399E-2</c:v>
                </c:pt>
              </c:numCache>
            </c:numRef>
          </c:val>
          <c:smooth val="0"/>
          <c:extLst>
            <c:ext xmlns:c16="http://schemas.microsoft.com/office/drawing/2014/chart" uri="{C3380CC4-5D6E-409C-BE32-E72D297353CC}">
              <c16:uniqueId val="{00000096-1707-44C9-8968-98A8ED4FACF1}"/>
            </c:ext>
          </c:extLst>
        </c:ser>
        <c:ser>
          <c:idx val="151"/>
          <c:order val="151"/>
          <c:spPr>
            <a:ln w="28575" cap="rnd">
              <a:solidFill>
                <a:schemeClr val="accent2">
                  <a:lumMod val="70000"/>
                </a:schemeClr>
              </a:solidFill>
              <a:round/>
            </a:ln>
            <a:effectLst/>
          </c:spPr>
          <c:marker>
            <c:symbol val="none"/>
          </c:marker>
          <c:val>
            <c:numRef>
              <c:f>simulations!$EX$14:$EX$74</c:f>
              <c:numCache>
                <c:formatCode>General</c:formatCode>
                <c:ptCount val="61"/>
                <c:pt idx="0">
                  <c:v>5.8729534028240469E-3</c:v>
                </c:pt>
                <c:pt idx="1">
                  <c:v>6.6093066057486827E-3</c:v>
                </c:pt>
                <c:pt idx="2">
                  <c:v>7.0012849181722422E-3</c:v>
                </c:pt>
                <c:pt idx="3">
                  <c:v>8.928365935544991E-3</c:v>
                </c:pt>
                <c:pt idx="4">
                  <c:v>9.7841870787401513E-3</c:v>
                </c:pt>
                <c:pt idx="5">
                  <c:v>1.0091977885762448E-2</c:v>
                </c:pt>
                <c:pt idx="6">
                  <c:v>8.8121457880239885E-3</c:v>
                </c:pt>
                <c:pt idx="7">
                  <c:v>9.4234634907799739E-3</c:v>
                </c:pt>
                <c:pt idx="8">
                  <c:v>9.9945198538575735E-3</c:v>
                </c:pt>
                <c:pt idx="9">
                  <c:v>9.452598107491916E-3</c:v>
                </c:pt>
                <c:pt idx="10">
                  <c:v>9.5108103771640272E-3</c:v>
                </c:pt>
                <c:pt idx="11">
                  <c:v>1.2664839602257043E-2</c:v>
                </c:pt>
                <c:pt idx="12">
                  <c:v>1.095216235658838E-2</c:v>
                </c:pt>
                <c:pt idx="13">
                  <c:v>9.5547562797391548E-3</c:v>
                </c:pt>
                <c:pt idx="14">
                  <c:v>1.1294970867164824E-2</c:v>
                </c:pt>
                <c:pt idx="15">
                  <c:v>1.1599609600717589E-2</c:v>
                </c:pt>
                <c:pt idx="16">
                  <c:v>1.0097007972689464E-2</c:v>
                </c:pt>
                <c:pt idx="17">
                  <c:v>7.6701306994412417E-3</c:v>
                </c:pt>
                <c:pt idx="18">
                  <c:v>9.8339805531779331E-3</c:v>
                </c:pt>
                <c:pt idx="19">
                  <c:v>9.8998201624333707E-3</c:v>
                </c:pt>
                <c:pt idx="20">
                  <c:v>9.1204899384604333E-3</c:v>
                </c:pt>
                <c:pt idx="21">
                  <c:v>1.0147395596617703E-2</c:v>
                </c:pt>
                <c:pt idx="22">
                  <c:v>1.2608287210705503E-2</c:v>
                </c:pt>
                <c:pt idx="23">
                  <c:v>9.8246234881314669E-3</c:v>
                </c:pt>
                <c:pt idx="24">
                  <c:v>1.0927798645738835E-2</c:v>
                </c:pt>
                <c:pt idx="25">
                  <c:v>9.3555414466983833E-3</c:v>
                </c:pt>
                <c:pt idx="26">
                  <c:v>1.1336534280950215E-2</c:v>
                </c:pt>
                <c:pt idx="27">
                  <c:v>1.154227521994115E-2</c:v>
                </c:pt>
                <c:pt idx="28">
                  <c:v>1.353676711553645E-2</c:v>
                </c:pt>
                <c:pt idx="29">
                  <c:v>1.3925752444439676E-2</c:v>
                </c:pt>
                <c:pt idx="30">
                  <c:v>1.32243290148158E-2</c:v>
                </c:pt>
                <c:pt idx="31">
                  <c:v>1.198392843046607E-2</c:v>
                </c:pt>
                <c:pt idx="32">
                  <c:v>1.2765611443876706E-2</c:v>
                </c:pt>
                <c:pt idx="33">
                  <c:v>1.2121642039328121E-2</c:v>
                </c:pt>
                <c:pt idx="34">
                  <c:v>1.432077242307964E-2</c:v>
                </c:pt>
                <c:pt idx="35">
                  <c:v>1.2413363857635319E-2</c:v>
                </c:pt>
                <c:pt idx="36">
                  <c:v>1.3245295041723813E-2</c:v>
                </c:pt>
                <c:pt idx="37">
                  <c:v>1.2866849170522991E-2</c:v>
                </c:pt>
                <c:pt idx="38">
                  <c:v>1.2090501823143069E-2</c:v>
                </c:pt>
                <c:pt idx="39">
                  <c:v>1.1686412727725665E-2</c:v>
                </c:pt>
                <c:pt idx="40">
                  <c:v>1.4367802263061539E-2</c:v>
                </c:pt>
                <c:pt idx="41">
                  <c:v>1.3367444519934834E-2</c:v>
                </c:pt>
                <c:pt idx="42">
                  <c:v>1.535378308898659E-2</c:v>
                </c:pt>
                <c:pt idx="43">
                  <c:v>1.2703549483305347E-2</c:v>
                </c:pt>
                <c:pt idx="44">
                  <c:v>1.584214766743108E-2</c:v>
                </c:pt>
                <c:pt idx="45">
                  <c:v>1.263280855301185E-2</c:v>
                </c:pt>
                <c:pt idx="46">
                  <c:v>1.4857257116707975E-2</c:v>
                </c:pt>
                <c:pt idx="47">
                  <c:v>1.3949785347200731E-2</c:v>
                </c:pt>
                <c:pt idx="48">
                  <c:v>1.4094519860121271E-2</c:v>
                </c:pt>
                <c:pt idx="49">
                  <c:v>1.1791940274377299E-2</c:v>
                </c:pt>
                <c:pt idx="50">
                  <c:v>1.5938115337496006E-2</c:v>
                </c:pt>
                <c:pt idx="51">
                  <c:v>1.8426338885363186E-2</c:v>
                </c:pt>
                <c:pt idx="52">
                  <c:v>1.7253366541747948E-2</c:v>
                </c:pt>
                <c:pt idx="53">
                  <c:v>1.9209692239926919E-2</c:v>
                </c:pt>
                <c:pt idx="54">
                  <c:v>1.7331870373491303E-2</c:v>
                </c:pt>
                <c:pt idx="55">
                  <c:v>1.7510072437628074E-2</c:v>
                </c:pt>
                <c:pt idx="56">
                  <c:v>1.6057748206653247E-2</c:v>
                </c:pt>
                <c:pt idx="57">
                  <c:v>1.1993196197235238E-2</c:v>
                </c:pt>
                <c:pt idx="58">
                  <c:v>1.2466860438667439E-2</c:v>
                </c:pt>
                <c:pt idx="59">
                  <c:v>1.5584798633942874E-2</c:v>
                </c:pt>
                <c:pt idx="60">
                  <c:v>1.5078179731408776E-2</c:v>
                </c:pt>
              </c:numCache>
            </c:numRef>
          </c:val>
          <c:smooth val="0"/>
          <c:extLst>
            <c:ext xmlns:c16="http://schemas.microsoft.com/office/drawing/2014/chart" uri="{C3380CC4-5D6E-409C-BE32-E72D297353CC}">
              <c16:uniqueId val="{00000097-1707-44C9-8968-98A8ED4FACF1}"/>
            </c:ext>
          </c:extLst>
        </c:ser>
        <c:ser>
          <c:idx val="152"/>
          <c:order val="152"/>
          <c:spPr>
            <a:ln w="28575" cap="rnd">
              <a:solidFill>
                <a:schemeClr val="accent3">
                  <a:lumMod val="70000"/>
                </a:schemeClr>
              </a:solidFill>
              <a:round/>
            </a:ln>
            <a:effectLst/>
          </c:spPr>
          <c:marker>
            <c:symbol val="none"/>
          </c:marker>
          <c:val>
            <c:numRef>
              <c:f>simulations!$EY$14:$EY$74</c:f>
              <c:numCache>
                <c:formatCode>General</c:formatCode>
                <c:ptCount val="61"/>
                <c:pt idx="0">
                  <c:v>5.8729534028240469E-3</c:v>
                </c:pt>
                <c:pt idx="1">
                  <c:v>6.716831069625436E-3</c:v>
                </c:pt>
                <c:pt idx="2">
                  <c:v>6.3542426428965446E-3</c:v>
                </c:pt>
                <c:pt idx="3">
                  <c:v>7.9041575820860584E-3</c:v>
                </c:pt>
                <c:pt idx="4">
                  <c:v>8.0186284548934613E-3</c:v>
                </c:pt>
                <c:pt idx="5">
                  <c:v>9.1241438731638983E-3</c:v>
                </c:pt>
                <c:pt idx="6">
                  <c:v>1.032389224709164E-2</c:v>
                </c:pt>
                <c:pt idx="7">
                  <c:v>8.3595474038687823E-3</c:v>
                </c:pt>
                <c:pt idx="8">
                  <c:v>8.7929443510650369E-3</c:v>
                </c:pt>
                <c:pt idx="9">
                  <c:v>9.4567277075977181E-3</c:v>
                </c:pt>
                <c:pt idx="10">
                  <c:v>7.1445702172411862E-3</c:v>
                </c:pt>
                <c:pt idx="11">
                  <c:v>1.0546727551678738E-2</c:v>
                </c:pt>
                <c:pt idx="12">
                  <c:v>1.2528629550022579E-2</c:v>
                </c:pt>
                <c:pt idx="13">
                  <c:v>9.0691810089363976E-3</c:v>
                </c:pt>
                <c:pt idx="14">
                  <c:v>1.2157881088132273E-2</c:v>
                </c:pt>
                <c:pt idx="15">
                  <c:v>1.1408024823106162E-2</c:v>
                </c:pt>
                <c:pt idx="16">
                  <c:v>8.7351601960997585E-3</c:v>
                </c:pt>
                <c:pt idx="17">
                  <c:v>8.1314522207053975E-3</c:v>
                </c:pt>
                <c:pt idx="18">
                  <c:v>8.3845518229135069E-3</c:v>
                </c:pt>
                <c:pt idx="19">
                  <c:v>1.289996377200151E-2</c:v>
                </c:pt>
                <c:pt idx="20">
                  <c:v>9.4511002934093754E-3</c:v>
                </c:pt>
                <c:pt idx="21">
                  <c:v>8.3524831252949697E-3</c:v>
                </c:pt>
                <c:pt idx="22">
                  <c:v>1.153242048969395E-2</c:v>
                </c:pt>
                <c:pt idx="23">
                  <c:v>1.1740823070098251E-2</c:v>
                </c:pt>
                <c:pt idx="24">
                  <c:v>1.0140379194553469E-2</c:v>
                </c:pt>
                <c:pt idx="25">
                  <c:v>9.5092038633107119E-3</c:v>
                </c:pt>
                <c:pt idx="26">
                  <c:v>1.2490413570204499E-2</c:v>
                </c:pt>
                <c:pt idx="27">
                  <c:v>1.2810709200680238E-2</c:v>
                </c:pt>
                <c:pt idx="28">
                  <c:v>1.4328321598140716E-2</c:v>
                </c:pt>
                <c:pt idx="29">
                  <c:v>1.3137578349973767E-2</c:v>
                </c:pt>
                <c:pt idx="30">
                  <c:v>1.454845087299839E-2</c:v>
                </c:pt>
                <c:pt idx="31">
                  <c:v>1.3989314893609071E-2</c:v>
                </c:pt>
                <c:pt idx="32">
                  <c:v>1.1893895824535693E-2</c:v>
                </c:pt>
                <c:pt idx="33">
                  <c:v>1.0910413110202775E-2</c:v>
                </c:pt>
                <c:pt idx="34">
                  <c:v>1.0870908026783716E-2</c:v>
                </c:pt>
                <c:pt idx="35">
                  <c:v>1.2785652793661895E-2</c:v>
                </c:pt>
                <c:pt idx="36">
                  <c:v>1.3617377485055973E-2</c:v>
                </c:pt>
                <c:pt idx="37">
                  <c:v>1.2130955608119632E-2</c:v>
                </c:pt>
                <c:pt idx="38">
                  <c:v>1.148019119697615E-2</c:v>
                </c:pt>
                <c:pt idx="39">
                  <c:v>1.152809319958973E-2</c:v>
                </c:pt>
                <c:pt idx="40">
                  <c:v>1.2112737109569763E-2</c:v>
                </c:pt>
                <c:pt idx="41">
                  <c:v>1.381329796120636E-2</c:v>
                </c:pt>
                <c:pt idx="42">
                  <c:v>1.4451949444232594E-2</c:v>
                </c:pt>
                <c:pt idx="43">
                  <c:v>1.4443864339610731E-2</c:v>
                </c:pt>
                <c:pt idx="44">
                  <c:v>1.5934860815841154E-2</c:v>
                </c:pt>
                <c:pt idx="45">
                  <c:v>1.3812753511094126E-2</c:v>
                </c:pt>
                <c:pt idx="46">
                  <c:v>1.3516232362560681E-2</c:v>
                </c:pt>
                <c:pt idx="47">
                  <c:v>1.4772424799056078E-2</c:v>
                </c:pt>
                <c:pt idx="48">
                  <c:v>1.4170755306425593E-2</c:v>
                </c:pt>
                <c:pt idx="49">
                  <c:v>1.4111182195573224E-2</c:v>
                </c:pt>
                <c:pt idx="50">
                  <c:v>1.5963554305019841E-2</c:v>
                </c:pt>
                <c:pt idx="51">
                  <c:v>1.873757632437191E-2</c:v>
                </c:pt>
                <c:pt idx="52">
                  <c:v>1.9567094035702878E-2</c:v>
                </c:pt>
                <c:pt idx="53">
                  <c:v>1.8803862195492439E-2</c:v>
                </c:pt>
                <c:pt idx="54">
                  <c:v>1.4893886272249822E-2</c:v>
                </c:pt>
                <c:pt idx="55">
                  <c:v>1.3497622075272928E-2</c:v>
                </c:pt>
                <c:pt idx="56">
                  <c:v>1.4099064310763789E-2</c:v>
                </c:pt>
                <c:pt idx="57">
                  <c:v>1.672582100498626E-2</c:v>
                </c:pt>
                <c:pt idx="58">
                  <c:v>1.2878961678249368E-2</c:v>
                </c:pt>
                <c:pt idx="59">
                  <c:v>1.6252415228218398E-2</c:v>
                </c:pt>
                <c:pt idx="60">
                  <c:v>1.1559329698408101E-2</c:v>
                </c:pt>
              </c:numCache>
            </c:numRef>
          </c:val>
          <c:smooth val="0"/>
          <c:extLst>
            <c:ext xmlns:c16="http://schemas.microsoft.com/office/drawing/2014/chart" uri="{C3380CC4-5D6E-409C-BE32-E72D297353CC}">
              <c16:uniqueId val="{00000098-1707-44C9-8968-98A8ED4FACF1}"/>
            </c:ext>
          </c:extLst>
        </c:ser>
        <c:ser>
          <c:idx val="153"/>
          <c:order val="153"/>
          <c:spPr>
            <a:ln w="28575" cap="rnd">
              <a:solidFill>
                <a:schemeClr val="accent4">
                  <a:lumMod val="70000"/>
                </a:schemeClr>
              </a:solidFill>
              <a:round/>
            </a:ln>
            <a:effectLst/>
          </c:spPr>
          <c:marker>
            <c:symbol val="none"/>
          </c:marker>
          <c:val>
            <c:numRef>
              <c:f>simulations!$EZ$14:$EZ$74</c:f>
              <c:numCache>
                <c:formatCode>General</c:formatCode>
                <c:ptCount val="61"/>
                <c:pt idx="0">
                  <c:v>5.8729534028240469E-3</c:v>
                </c:pt>
                <c:pt idx="1">
                  <c:v>6.463964247085118E-3</c:v>
                </c:pt>
                <c:pt idx="2">
                  <c:v>7.2560684891443327E-3</c:v>
                </c:pt>
                <c:pt idx="3">
                  <c:v>7.950033594360955E-3</c:v>
                </c:pt>
                <c:pt idx="4">
                  <c:v>1.0317139599897725E-2</c:v>
                </c:pt>
                <c:pt idx="5">
                  <c:v>9.407683374237823E-3</c:v>
                </c:pt>
                <c:pt idx="6">
                  <c:v>7.7446486577174194E-3</c:v>
                </c:pt>
                <c:pt idx="7">
                  <c:v>8.7921098222086755E-3</c:v>
                </c:pt>
                <c:pt idx="8">
                  <c:v>7.5834060237059435E-3</c:v>
                </c:pt>
                <c:pt idx="9">
                  <c:v>9.7295885973697691E-3</c:v>
                </c:pt>
                <c:pt idx="10">
                  <c:v>1.0134770626723725E-2</c:v>
                </c:pt>
                <c:pt idx="11">
                  <c:v>9.7031789738305976E-3</c:v>
                </c:pt>
                <c:pt idx="12">
                  <c:v>1.020710374811278E-2</c:v>
                </c:pt>
                <c:pt idx="13">
                  <c:v>1.0891302589732137E-2</c:v>
                </c:pt>
                <c:pt idx="14">
                  <c:v>1.1797164679123969E-2</c:v>
                </c:pt>
                <c:pt idx="15">
                  <c:v>1.1620326268022866E-2</c:v>
                </c:pt>
                <c:pt idx="16">
                  <c:v>9.4660403336449331E-3</c:v>
                </c:pt>
                <c:pt idx="17">
                  <c:v>9.5913266555697312E-3</c:v>
                </c:pt>
                <c:pt idx="18">
                  <c:v>9.41111610175022E-3</c:v>
                </c:pt>
                <c:pt idx="19">
                  <c:v>1.0060480543885671E-2</c:v>
                </c:pt>
                <c:pt idx="20">
                  <c:v>9.7673634958154315E-3</c:v>
                </c:pt>
                <c:pt idx="21">
                  <c:v>8.3212067558430265E-3</c:v>
                </c:pt>
                <c:pt idx="22">
                  <c:v>1.1116531278663593E-2</c:v>
                </c:pt>
                <c:pt idx="23">
                  <c:v>9.9510171125374979E-3</c:v>
                </c:pt>
                <c:pt idx="24">
                  <c:v>1.3024051772257196E-2</c:v>
                </c:pt>
                <c:pt idx="25">
                  <c:v>1.2436633506432563E-2</c:v>
                </c:pt>
                <c:pt idx="26">
                  <c:v>1.1647705702810738E-2</c:v>
                </c:pt>
                <c:pt idx="27">
                  <c:v>1.3398456159687183E-2</c:v>
                </c:pt>
                <c:pt idx="28">
                  <c:v>1.4925024833171792E-2</c:v>
                </c:pt>
                <c:pt idx="29">
                  <c:v>1.1617074658652578E-2</c:v>
                </c:pt>
                <c:pt idx="30">
                  <c:v>1.508541460052823E-2</c:v>
                </c:pt>
                <c:pt idx="31">
                  <c:v>1.269646269736857E-2</c:v>
                </c:pt>
                <c:pt idx="32">
                  <c:v>1.4258648849322996E-2</c:v>
                </c:pt>
                <c:pt idx="33">
                  <c:v>8.8904718582724813E-3</c:v>
                </c:pt>
                <c:pt idx="34">
                  <c:v>1.4089613696002021E-2</c:v>
                </c:pt>
                <c:pt idx="35">
                  <c:v>1.2412614386221359E-2</c:v>
                </c:pt>
                <c:pt idx="36">
                  <c:v>1.2549234678862629E-2</c:v>
                </c:pt>
                <c:pt idx="37">
                  <c:v>1.1278992129012125E-2</c:v>
                </c:pt>
                <c:pt idx="38">
                  <c:v>1.50192509534074E-2</c:v>
                </c:pt>
                <c:pt idx="39">
                  <c:v>1.3938014982388766E-2</c:v>
                </c:pt>
                <c:pt idx="40">
                  <c:v>1.1438199705965012E-2</c:v>
                </c:pt>
                <c:pt idx="41">
                  <c:v>1.372950748073197E-2</c:v>
                </c:pt>
                <c:pt idx="42">
                  <c:v>1.3817668246122459E-2</c:v>
                </c:pt>
                <c:pt idx="43">
                  <c:v>1.4420511628089938E-2</c:v>
                </c:pt>
                <c:pt idx="44">
                  <c:v>1.2273890502545062E-2</c:v>
                </c:pt>
                <c:pt idx="45">
                  <c:v>1.3274606371096355E-2</c:v>
                </c:pt>
                <c:pt idx="46">
                  <c:v>1.2830697480981298E-2</c:v>
                </c:pt>
                <c:pt idx="47">
                  <c:v>1.5927650906237493E-2</c:v>
                </c:pt>
                <c:pt idx="48">
                  <c:v>1.458162587308259E-2</c:v>
                </c:pt>
                <c:pt idx="49">
                  <c:v>1.4562218373760719E-2</c:v>
                </c:pt>
                <c:pt idx="50">
                  <c:v>1.5837182031293286E-2</c:v>
                </c:pt>
                <c:pt idx="51">
                  <c:v>1.8813960196804522E-2</c:v>
                </c:pt>
                <c:pt idx="52">
                  <c:v>1.962227934684092E-2</c:v>
                </c:pt>
                <c:pt idx="53">
                  <c:v>1.7685212037341438E-2</c:v>
                </c:pt>
                <c:pt idx="54">
                  <c:v>1.4187419657048313E-2</c:v>
                </c:pt>
                <c:pt idx="55">
                  <c:v>1.7304230243022495E-2</c:v>
                </c:pt>
                <c:pt idx="56">
                  <c:v>1.5932081570006047E-2</c:v>
                </c:pt>
                <c:pt idx="57">
                  <c:v>1.4973418116535775E-2</c:v>
                </c:pt>
                <c:pt idx="58">
                  <c:v>1.5480801509428023E-2</c:v>
                </c:pt>
                <c:pt idx="59">
                  <c:v>1.4453092285972895E-2</c:v>
                </c:pt>
                <c:pt idx="60">
                  <c:v>1.3621250535360056E-2</c:v>
                </c:pt>
              </c:numCache>
            </c:numRef>
          </c:val>
          <c:smooth val="0"/>
          <c:extLst>
            <c:ext xmlns:c16="http://schemas.microsoft.com/office/drawing/2014/chart" uri="{C3380CC4-5D6E-409C-BE32-E72D297353CC}">
              <c16:uniqueId val="{00000099-1707-44C9-8968-98A8ED4FACF1}"/>
            </c:ext>
          </c:extLst>
        </c:ser>
        <c:ser>
          <c:idx val="154"/>
          <c:order val="154"/>
          <c:spPr>
            <a:ln w="28575" cap="rnd">
              <a:solidFill>
                <a:schemeClr val="accent5">
                  <a:lumMod val="70000"/>
                </a:schemeClr>
              </a:solidFill>
              <a:round/>
            </a:ln>
            <a:effectLst/>
          </c:spPr>
          <c:marker>
            <c:symbol val="none"/>
          </c:marker>
          <c:val>
            <c:numRef>
              <c:f>simulations!$FA$14:$FA$74</c:f>
              <c:numCache>
                <c:formatCode>General</c:formatCode>
                <c:ptCount val="61"/>
                <c:pt idx="0">
                  <c:v>5.8729534028240469E-3</c:v>
                </c:pt>
                <c:pt idx="1">
                  <c:v>7.4158474801728873E-3</c:v>
                </c:pt>
                <c:pt idx="2">
                  <c:v>6.4746023950288095E-3</c:v>
                </c:pt>
                <c:pt idx="3">
                  <c:v>9.5940432709341709E-3</c:v>
                </c:pt>
                <c:pt idx="4">
                  <c:v>9.6117879892013772E-3</c:v>
                </c:pt>
                <c:pt idx="5">
                  <c:v>1.0613222970609175E-2</c:v>
                </c:pt>
                <c:pt idx="6">
                  <c:v>8.8896845709351864E-3</c:v>
                </c:pt>
                <c:pt idx="7">
                  <c:v>8.5542338431492705E-3</c:v>
                </c:pt>
                <c:pt idx="8">
                  <c:v>8.4227233042132414E-3</c:v>
                </c:pt>
                <c:pt idx="9">
                  <c:v>8.3047430236338361E-3</c:v>
                </c:pt>
                <c:pt idx="10">
                  <c:v>9.3664556408105011E-3</c:v>
                </c:pt>
                <c:pt idx="11">
                  <c:v>9.0686132066245002E-3</c:v>
                </c:pt>
                <c:pt idx="12">
                  <c:v>1.0930596265149257E-2</c:v>
                </c:pt>
                <c:pt idx="13">
                  <c:v>1.0483677371593468E-2</c:v>
                </c:pt>
                <c:pt idx="14">
                  <c:v>1.1303594937090383E-2</c:v>
                </c:pt>
                <c:pt idx="15">
                  <c:v>1.0502927903897119E-2</c:v>
                </c:pt>
                <c:pt idx="16">
                  <c:v>9.2390877376135015E-3</c:v>
                </c:pt>
                <c:pt idx="17">
                  <c:v>8.9300346906036748E-3</c:v>
                </c:pt>
                <c:pt idx="18">
                  <c:v>8.5741570751339032E-3</c:v>
                </c:pt>
                <c:pt idx="19">
                  <c:v>1.2837828736525106E-2</c:v>
                </c:pt>
                <c:pt idx="20">
                  <c:v>9.6457413438852425E-3</c:v>
                </c:pt>
                <c:pt idx="21">
                  <c:v>8.7750724914197296E-3</c:v>
                </c:pt>
                <c:pt idx="22">
                  <c:v>1.1713427027765596E-2</c:v>
                </c:pt>
                <c:pt idx="23">
                  <c:v>1.108679149796761E-2</c:v>
                </c:pt>
                <c:pt idx="24">
                  <c:v>9.9273069108815788E-3</c:v>
                </c:pt>
                <c:pt idx="25">
                  <c:v>1.4245181465282091E-2</c:v>
                </c:pt>
                <c:pt idx="26">
                  <c:v>1.2416021375271025E-2</c:v>
                </c:pt>
                <c:pt idx="27">
                  <c:v>1.4323478675322776E-2</c:v>
                </c:pt>
                <c:pt idx="28">
                  <c:v>1.2031107938305616E-2</c:v>
                </c:pt>
                <c:pt idx="29">
                  <c:v>1.2875711897855587E-2</c:v>
                </c:pt>
                <c:pt idx="30">
                  <c:v>1.5729821930286741E-2</c:v>
                </c:pt>
                <c:pt idx="31">
                  <c:v>1.5241884671382018E-2</c:v>
                </c:pt>
                <c:pt idx="32">
                  <c:v>1.3929911011297041E-2</c:v>
                </c:pt>
                <c:pt idx="33">
                  <c:v>1.0543315834183439E-2</c:v>
                </c:pt>
                <c:pt idx="34">
                  <c:v>1.0335957687651019E-2</c:v>
                </c:pt>
                <c:pt idx="35">
                  <c:v>1.286935432295544E-2</c:v>
                </c:pt>
                <c:pt idx="36">
                  <c:v>1.2664244153077764E-2</c:v>
                </c:pt>
                <c:pt idx="37">
                  <c:v>1.5060297242261149E-2</c:v>
                </c:pt>
                <c:pt idx="38">
                  <c:v>1.2067319072550995E-2</c:v>
                </c:pt>
                <c:pt idx="39">
                  <c:v>1.2148064789806567E-2</c:v>
                </c:pt>
                <c:pt idx="40">
                  <c:v>1.4250357926349502E-2</c:v>
                </c:pt>
                <c:pt idx="41">
                  <c:v>1.3183847582586179E-2</c:v>
                </c:pt>
                <c:pt idx="42">
                  <c:v>1.4528894946653154E-2</c:v>
                </c:pt>
                <c:pt idx="43">
                  <c:v>1.1339635638843088E-2</c:v>
                </c:pt>
                <c:pt idx="44">
                  <c:v>1.3883737253131025E-2</c:v>
                </c:pt>
                <c:pt idx="45">
                  <c:v>1.3878886708445143E-2</c:v>
                </c:pt>
                <c:pt idx="46">
                  <c:v>1.4945502423755055E-2</c:v>
                </c:pt>
                <c:pt idx="47">
                  <c:v>1.4294332050849087E-2</c:v>
                </c:pt>
                <c:pt idx="48">
                  <c:v>1.2767169280522543E-2</c:v>
                </c:pt>
                <c:pt idx="49">
                  <c:v>1.6360183330639884E-2</c:v>
                </c:pt>
                <c:pt idx="50">
                  <c:v>1.7224832055614335E-2</c:v>
                </c:pt>
                <c:pt idx="51">
                  <c:v>1.7377458819959793E-2</c:v>
                </c:pt>
                <c:pt idx="52">
                  <c:v>1.679234934723732E-2</c:v>
                </c:pt>
                <c:pt idx="53">
                  <c:v>1.6051915507862297E-2</c:v>
                </c:pt>
                <c:pt idx="54">
                  <c:v>1.8111034162054288E-2</c:v>
                </c:pt>
                <c:pt idx="55">
                  <c:v>1.5619543386136912E-2</c:v>
                </c:pt>
                <c:pt idx="56">
                  <c:v>1.4021338308419196E-2</c:v>
                </c:pt>
                <c:pt idx="57">
                  <c:v>1.4152506431838411E-2</c:v>
                </c:pt>
                <c:pt idx="58">
                  <c:v>1.2342164523015557E-2</c:v>
                </c:pt>
                <c:pt idx="59">
                  <c:v>1.14163208723616E-2</c:v>
                </c:pt>
                <c:pt idx="60">
                  <c:v>1.4015027630657933E-2</c:v>
                </c:pt>
              </c:numCache>
            </c:numRef>
          </c:val>
          <c:smooth val="0"/>
          <c:extLst>
            <c:ext xmlns:c16="http://schemas.microsoft.com/office/drawing/2014/chart" uri="{C3380CC4-5D6E-409C-BE32-E72D297353CC}">
              <c16:uniqueId val="{0000009A-1707-44C9-8968-98A8ED4FACF1}"/>
            </c:ext>
          </c:extLst>
        </c:ser>
        <c:ser>
          <c:idx val="155"/>
          <c:order val="155"/>
          <c:spPr>
            <a:ln w="28575" cap="rnd">
              <a:solidFill>
                <a:schemeClr val="accent6">
                  <a:lumMod val="70000"/>
                </a:schemeClr>
              </a:solidFill>
              <a:round/>
            </a:ln>
            <a:effectLst/>
          </c:spPr>
          <c:marker>
            <c:symbol val="none"/>
          </c:marker>
          <c:val>
            <c:numRef>
              <c:f>simulations!$FB$14:$FB$74</c:f>
              <c:numCache>
                <c:formatCode>General</c:formatCode>
                <c:ptCount val="61"/>
                <c:pt idx="0">
                  <c:v>5.8729534028240469E-3</c:v>
                </c:pt>
                <c:pt idx="1">
                  <c:v>5.1988224374623082E-3</c:v>
                </c:pt>
                <c:pt idx="2">
                  <c:v>8.896826859457101E-3</c:v>
                </c:pt>
                <c:pt idx="3">
                  <c:v>8.7104622322055989E-3</c:v>
                </c:pt>
                <c:pt idx="4">
                  <c:v>8.6982995135779229E-3</c:v>
                </c:pt>
                <c:pt idx="5">
                  <c:v>1.0523894328883352E-2</c:v>
                </c:pt>
                <c:pt idx="6">
                  <c:v>7.6877388883169881E-3</c:v>
                </c:pt>
                <c:pt idx="7">
                  <c:v>1.0029036179846905E-2</c:v>
                </c:pt>
                <c:pt idx="8">
                  <c:v>8.9543742483599691E-3</c:v>
                </c:pt>
                <c:pt idx="9">
                  <c:v>1.0194112021469429E-2</c:v>
                </c:pt>
                <c:pt idx="10">
                  <c:v>9.1395780827360894E-3</c:v>
                </c:pt>
                <c:pt idx="11">
                  <c:v>8.6947410881244459E-3</c:v>
                </c:pt>
                <c:pt idx="12">
                  <c:v>1.244335433364018E-2</c:v>
                </c:pt>
                <c:pt idx="13">
                  <c:v>9.6906760021183511E-3</c:v>
                </c:pt>
                <c:pt idx="14">
                  <c:v>1.1827184164820271E-2</c:v>
                </c:pt>
                <c:pt idx="15">
                  <c:v>1.1571229326050796E-2</c:v>
                </c:pt>
                <c:pt idx="16">
                  <c:v>1.1466774725209629E-2</c:v>
                </c:pt>
                <c:pt idx="17">
                  <c:v>7.6719405961933971E-3</c:v>
                </c:pt>
                <c:pt idx="18">
                  <c:v>1.0538406586656265E-2</c:v>
                </c:pt>
                <c:pt idx="19">
                  <c:v>8.838054332588486E-3</c:v>
                </c:pt>
                <c:pt idx="20">
                  <c:v>9.839560503801751E-3</c:v>
                </c:pt>
                <c:pt idx="21">
                  <c:v>9.0144097330373488E-3</c:v>
                </c:pt>
                <c:pt idx="22">
                  <c:v>1.1934058578255085E-2</c:v>
                </c:pt>
                <c:pt idx="23">
                  <c:v>1.0240717860500409E-2</c:v>
                </c:pt>
                <c:pt idx="24">
                  <c:v>1.0164239418026117E-2</c:v>
                </c:pt>
                <c:pt idx="25">
                  <c:v>1.1333121020504218E-2</c:v>
                </c:pt>
                <c:pt idx="26">
                  <c:v>1.1984599198455698E-2</c:v>
                </c:pt>
                <c:pt idx="27">
                  <c:v>1.1953874832411221E-2</c:v>
                </c:pt>
                <c:pt idx="28">
                  <c:v>1.353821283977099E-2</c:v>
                </c:pt>
                <c:pt idx="29">
                  <c:v>1.4258782786670553E-2</c:v>
                </c:pt>
                <c:pt idx="30">
                  <c:v>1.409300837364647E-2</c:v>
                </c:pt>
                <c:pt idx="31">
                  <c:v>1.3559939343085537E-2</c:v>
                </c:pt>
                <c:pt idx="32">
                  <c:v>1.4536493682973847E-2</c:v>
                </c:pt>
                <c:pt idx="33">
                  <c:v>1.1939869009688804E-2</c:v>
                </c:pt>
                <c:pt idx="34">
                  <c:v>1.1212085653990556E-2</c:v>
                </c:pt>
                <c:pt idx="35">
                  <c:v>1.3895518691799757E-2</c:v>
                </c:pt>
                <c:pt idx="36">
                  <c:v>1.2003467098062773E-2</c:v>
                </c:pt>
                <c:pt idx="37">
                  <c:v>1.294139650044601E-2</c:v>
                </c:pt>
                <c:pt idx="38">
                  <c:v>1.242581357702322E-2</c:v>
                </c:pt>
                <c:pt idx="39">
                  <c:v>1.237729316438306E-2</c:v>
                </c:pt>
                <c:pt idx="40">
                  <c:v>1.3826223430073146E-2</c:v>
                </c:pt>
                <c:pt idx="41">
                  <c:v>1.1889943676943352E-2</c:v>
                </c:pt>
                <c:pt idx="42">
                  <c:v>1.380919555749225E-2</c:v>
                </c:pt>
                <c:pt idx="43">
                  <c:v>1.5993928355885326E-2</c:v>
                </c:pt>
                <c:pt idx="44">
                  <c:v>1.5175261873892142E-2</c:v>
                </c:pt>
                <c:pt idx="45">
                  <c:v>1.2346655361082743E-2</c:v>
                </c:pt>
                <c:pt idx="46">
                  <c:v>1.3692546942311222E-2</c:v>
                </c:pt>
                <c:pt idx="47">
                  <c:v>1.6377717147822719E-2</c:v>
                </c:pt>
                <c:pt idx="48">
                  <c:v>1.3537444545681575E-2</c:v>
                </c:pt>
                <c:pt idx="49">
                  <c:v>1.4868997860623557E-2</c:v>
                </c:pt>
                <c:pt idx="50">
                  <c:v>1.5187255394268798E-2</c:v>
                </c:pt>
                <c:pt idx="51">
                  <c:v>1.7736868398812732E-2</c:v>
                </c:pt>
                <c:pt idx="52">
                  <c:v>1.6448324047551227E-2</c:v>
                </c:pt>
                <c:pt idx="53">
                  <c:v>1.7056226465631773E-2</c:v>
                </c:pt>
                <c:pt idx="54">
                  <c:v>1.6454996736472102E-2</c:v>
                </c:pt>
                <c:pt idx="55">
                  <c:v>1.8399256390713825E-2</c:v>
                </c:pt>
                <c:pt idx="56">
                  <c:v>1.7100669422060805E-2</c:v>
                </c:pt>
                <c:pt idx="57">
                  <c:v>1.4334268493077628E-2</c:v>
                </c:pt>
                <c:pt idx="58">
                  <c:v>1.3767530802913904E-2</c:v>
                </c:pt>
                <c:pt idx="59">
                  <c:v>1.3642174056314004E-2</c:v>
                </c:pt>
                <c:pt idx="60">
                  <c:v>1.491667228324324E-2</c:v>
                </c:pt>
              </c:numCache>
            </c:numRef>
          </c:val>
          <c:smooth val="0"/>
          <c:extLst>
            <c:ext xmlns:c16="http://schemas.microsoft.com/office/drawing/2014/chart" uri="{C3380CC4-5D6E-409C-BE32-E72D297353CC}">
              <c16:uniqueId val="{0000009B-1707-44C9-8968-98A8ED4FACF1}"/>
            </c:ext>
          </c:extLst>
        </c:ser>
        <c:ser>
          <c:idx val="156"/>
          <c:order val="156"/>
          <c:spPr>
            <a:ln w="28575" cap="rnd">
              <a:solidFill>
                <a:schemeClr val="accent1">
                  <a:lumMod val="50000"/>
                  <a:lumOff val="50000"/>
                </a:schemeClr>
              </a:solidFill>
              <a:round/>
            </a:ln>
            <a:effectLst/>
          </c:spPr>
          <c:marker>
            <c:symbol val="none"/>
          </c:marker>
          <c:val>
            <c:numRef>
              <c:f>simulations!$FC$14:$FC$74</c:f>
              <c:numCache>
                <c:formatCode>General</c:formatCode>
                <c:ptCount val="61"/>
                <c:pt idx="0">
                  <c:v>5.8729534028240469E-3</c:v>
                </c:pt>
                <c:pt idx="1">
                  <c:v>6.225117836702038E-3</c:v>
                </c:pt>
                <c:pt idx="2">
                  <c:v>8.103311143423152E-3</c:v>
                </c:pt>
                <c:pt idx="3">
                  <c:v>8.6858411472069165E-3</c:v>
                </c:pt>
                <c:pt idx="4">
                  <c:v>8.8178547872315213E-3</c:v>
                </c:pt>
                <c:pt idx="5">
                  <c:v>9.6806488124260223E-3</c:v>
                </c:pt>
                <c:pt idx="6">
                  <c:v>8.2340275901200861E-3</c:v>
                </c:pt>
                <c:pt idx="7">
                  <c:v>8.0934039816662334E-3</c:v>
                </c:pt>
                <c:pt idx="8">
                  <c:v>9.3150703100938308E-3</c:v>
                </c:pt>
                <c:pt idx="9">
                  <c:v>8.4902713098978753E-3</c:v>
                </c:pt>
                <c:pt idx="10">
                  <c:v>9.6635073401012128E-3</c:v>
                </c:pt>
                <c:pt idx="11">
                  <c:v>9.575199281571899E-3</c:v>
                </c:pt>
                <c:pt idx="12">
                  <c:v>1.1214631840219638E-2</c:v>
                </c:pt>
                <c:pt idx="13">
                  <c:v>7.8427295311466506E-3</c:v>
                </c:pt>
                <c:pt idx="14">
                  <c:v>1.0358141168362835E-2</c:v>
                </c:pt>
                <c:pt idx="15">
                  <c:v>9.5891397947091995E-3</c:v>
                </c:pt>
                <c:pt idx="16">
                  <c:v>1.0576615788769349E-2</c:v>
                </c:pt>
                <c:pt idx="17">
                  <c:v>1.0574586374836069E-2</c:v>
                </c:pt>
                <c:pt idx="18">
                  <c:v>1.0283492830760717E-2</c:v>
                </c:pt>
                <c:pt idx="19">
                  <c:v>9.5166642800941434E-3</c:v>
                </c:pt>
                <c:pt idx="20">
                  <c:v>8.1709842351717112E-3</c:v>
                </c:pt>
                <c:pt idx="21">
                  <c:v>9.5745663469626648E-3</c:v>
                </c:pt>
                <c:pt idx="22">
                  <c:v>1.0270272216436546E-2</c:v>
                </c:pt>
                <c:pt idx="23">
                  <c:v>9.3202234404229593E-3</c:v>
                </c:pt>
                <c:pt idx="24">
                  <c:v>9.38321357775131E-3</c:v>
                </c:pt>
                <c:pt idx="25">
                  <c:v>1.2156413640524751E-2</c:v>
                </c:pt>
                <c:pt idx="26">
                  <c:v>1.241480588885183E-2</c:v>
                </c:pt>
                <c:pt idx="27">
                  <c:v>1.0824411613219499E-2</c:v>
                </c:pt>
                <c:pt idx="28">
                  <c:v>1.3342258665062223E-2</c:v>
                </c:pt>
                <c:pt idx="29">
                  <c:v>1.49207783706145E-2</c:v>
                </c:pt>
                <c:pt idx="30">
                  <c:v>1.3833411608097592E-2</c:v>
                </c:pt>
                <c:pt idx="31">
                  <c:v>1.3114048400264092E-2</c:v>
                </c:pt>
                <c:pt idx="32">
                  <c:v>1.1976223579830535E-2</c:v>
                </c:pt>
                <c:pt idx="33">
                  <c:v>1.2980823701862518E-2</c:v>
                </c:pt>
                <c:pt idx="34">
                  <c:v>1.2932984496937878E-2</c:v>
                </c:pt>
                <c:pt idx="35">
                  <c:v>1.2088561587252526E-2</c:v>
                </c:pt>
                <c:pt idx="36">
                  <c:v>1.1400232170186923E-2</c:v>
                </c:pt>
                <c:pt idx="37">
                  <c:v>1.5023998384695817E-2</c:v>
                </c:pt>
                <c:pt idx="38">
                  <c:v>1.4192113802379364E-2</c:v>
                </c:pt>
                <c:pt idx="39">
                  <c:v>1.0928102229734877E-2</c:v>
                </c:pt>
                <c:pt idx="40">
                  <c:v>1.1882362887423926E-2</c:v>
                </c:pt>
                <c:pt idx="41">
                  <c:v>1.4164984017394149E-2</c:v>
                </c:pt>
                <c:pt idx="42">
                  <c:v>1.3009672662109863E-2</c:v>
                </c:pt>
                <c:pt idx="43">
                  <c:v>1.3655272842216288E-2</c:v>
                </c:pt>
                <c:pt idx="44">
                  <c:v>1.3573038583164167E-2</c:v>
                </c:pt>
                <c:pt idx="45">
                  <c:v>1.3140968127820224E-2</c:v>
                </c:pt>
                <c:pt idx="46">
                  <c:v>1.3241550542519236E-2</c:v>
                </c:pt>
                <c:pt idx="47">
                  <c:v>1.5378076278454755E-2</c:v>
                </c:pt>
                <c:pt idx="48">
                  <c:v>1.3506190082236384E-2</c:v>
                </c:pt>
                <c:pt idx="49">
                  <c:v>1.4059047099254391E-2</c:v>
                </c:pt>
                <c:pt idx="50">
                  <c:v>1.8475625999732244E-2</c:v>
                </c:pt>
                <c:pt idx="51">
                  <c:v>1.5644874838176448E-2</c:v>
                </c:pt>
                <c:pt idx="52">
                  <c:v>1.6550458132840375E-2</c:v>
                </c:pt>
                <c:pt idx="53">
                  <c:v>1.553988883981767E-2</c:v>
                </c:pt>
                <c:pt idx="54">
                  <c:v>1.7265946145551915E-2</c:v>
                </c:pt>
                <c:pt idx="55">
                  <c:v>1.5577565372301743E-2</c:v>
                </c:pt>
                <c:pt idx="56">
                  <c:v>1.3668509833183903E-2</c:v>
                </c:pt>
                <c:pt idx="57">
                  <c:v>1.5467416152136171E-2</c:v>
                </c:pt>
                <c:pt idx="58">
                  <c:v>1.490736368142952E-2</c:v>
                </c:pt>
                <c:pt idx="59">
                  <c:v>1.3002735140839512E-2</c:v>
                </c:pt>
                <c:pt idx="60">
                  <c:v>1.47238743117189E-2</c:v>
                </c:pt>
              </c:numCache>
            </c:numRef>
          </c:val>
          <c:smooth val="0"/>
          <c:extLst>
            <c:ext xmlns:c16="http://schemas.microsoft.com/office/drawing/2014/chart" uri="{C3380CC4-5D6E-409C-BE32-E72D297353CC}">
              <c16:uniqueId val="{0000009C-1707-44C9-8968-98A8ED4FACF1}"/>
            </c:ext>
          </c:extLst>
        </c:ser>
        <c:ser>
          <c:idx val="157"/>
          <c:order val="157"/>
          <c:spPr>
            <a:ln w="28575" cap="rnd">
              <a:solidFill>
                <a:schemeClr val="accent2">
                  <a:lumMod val="50000"/>
                  <a:lumOff val="50000"/>
                </a:schemeClr>
              </a:solidFill>
              <a:round/>
            </a:ln>
            <a:effectLst/>
          </c:spPr>
          <c:marker>
            <c:symbol val="none"/>
          </c:marker>
          <c:val>
            <c:numRef>
              <c:f>simulations!$FD$14:$FD$74</c:f>
              <c:numCache>
                <c:formatCode>General</c:formatCode>
                <c:ptCount val="61"/>
                <c:pt idx="0">
                  <c:v>5.8729534028240469E-3</c:v>
                </c:pt>
                <c:pt idx="1">
                  <c:v>6.4095875168070698E-3</c:v>
                </c:pt>
                <c:pt idx="2">
                  <c:v>8.6203479849591425E-3</c:v>
                </c:pt>
                <c:pt idx="3">
                  <c:v>8.8669949303972779E-3</c:v>
                </c:pt>
                <c:pt idx="4">
                  <c:v>1.0215329495471262E-2</c:v>
                </c:pt>
                <c:pt idx="5">
                  <c:v>8.6114739140022711E-3</c:v>
                </c:pt>
                <c:pt idx="6">
                  <c:v>9.8674698051989355E-3</c:v>
                </c:pt>
                <c:pt idx="7">
                  <c:v>7.3504888926874653E-3</c:v>
                </c:pt>
                <c:pt idx="8">
                  <c:v>8.9461860560344237E-3</c:v>
                </c:pt>
                <c:pt idx="9">
                  <c:v>8.8899438955962352E-3</c:v>
                </c:pt>
                <c:pt idx="10">
                  <c:v>1.0690436525803123E-2</c:v>
                </c:pt>
                <c:pt idx="11">
                  <c:v>1.1866103762815482E-2</c:v>
                </c:pt>
                <c:pt idx="12">
                  <c:v>1.2338613438677487E-2</c:v>
                </c:pt>
                <c:pt idx="13">
                  <c:v>1.1427040038417952E-2</c:v>
                </c:pt>
                <c:pt idx="14">
                  <c:v>1.0031857766284385E-2</c:v>
                </c:pt>
                <c:pt idx="15">
                  <c:v>9.4089197154979386E-3</c:v>
                </c:pt>
                <c:pt idx="16">
                  <c:v>1.0313871909708309E-2</c:v>
                </c:pt>
                <c:pt idx="17">
                  <c:v>8.8841954933060255E-3</c:v>
                </c:pt>
                <c:pt idx="18">
                  <c:v>9.4059015702360124E-3</c:v>
                </c:pt>
                <c:pt idx="19">
                  <c:v>1.0658966985861856E-2</c:v>
                </c:pt>
                <c:pt idx="20">
                  <c:v>9.6398881088658461E-3</c:v>
                </c:pt>
                <c:pt idx="21">
                  <c:v>8.5310064951313325E-3</c:v>
                </c:pt>
                <c:pt idx="22">
                  <c:v>1.1325412873835828E-2</c:v>
                </c:pt>
                <c:pt idx="23">
                  <c:v>1.1367675949343485E-2</c:v>
                </c:pt>
                <c:pt idx="24">
                  <c:v>1.0288624426327889E-2</c:v>
                </c:pt>
                <c:pt idx="25">
                  <c:v>1.0325132900025742E-2</c:v>
                </c:pt>
                <c:pt idx="26">
                  <c:v>1.1960428410311523E-2</c:v>
                </c:pt>
                <c:pt idx="27">
                  <c:v>1.1634942125202668E-2</c:v>
                </c:pt>
                <c:pt idx="28">
                  <c:v>1.3320762510499899E-2</c:v>
                </c:pt>
                <c:pt idx="29">
                  <c:v>1.4275849170220704E-2</c:v>
                </c:pt>
                <c:pt idx="30">
                  <c:v>1.2766762318208287E-2</c:v>
                </c:pt>
                <c:pt idx="31">
                  <c:v>1.5859698765951755E-2</c:v>
                </c:pt>
                <c:pt idx="32">
                  <c:v>1.3353746159168879E-2</c:v>
                </c:pt>
                <c:pt idx="33">
                  <c:v>9.7710413480117716E-3</c:v>
                </c:pt>
                <c:pt idx="34">
                  <c:v>1.3443052476291718E-2</c:v>
                </c:pt>
                <c:pt idx="35">
                  <c:v>1.4831498768113495E-2</c:v>
                </c:pt>
                <c:pt idx="36">
                  <c:v>1.2432066702091654E-2</c:v>
                </c:pt>
                <c:pt idx="37">
                  <c:v>1.2134111895122179E-2</c:v>
                </c:pt>
                <c:pt idx="38">
                  <c:v>1.2308286964168039E-2</c:v>
                </c:pt>
                <c:pt idx="39">
                  <c:v>1.1920574151798482E-2</c:v>
                </c:pt>
                <c:pt idx="40">
                  <c:v>1.2246369442943482E-2</c:v>
                </c:pt>
                <c:pt idx="41">
                  <c:v>1.3993754380762648E-2</c:v>
                </c:pt>
                <c:pt idx="42">
                  <c:v>1.4803266395222604E-2</c:v>
                </c:pt>
                <c:pt idx="43">
                  <c:v>1.1765353851469287E-2</c:v>
                </c:pt>
                <c:pt idx="44">
                  <c:v>1.504445798945866E-2</c:v>
                </c:pt>
                <c:pt idx="45">
                  <c:v>1.3061177977852308E-2</c:v>
                </c:pt>
                <c:pt idx="46">
                  <c:v>1.4030163230283339E-2</c:v>
                </c:pt>
                <c:pt idx="47">
                  <c:v>1.4758503439840002E-2</c:v>
                </c:pt>
                <c:pt idx="48">
                  <c:v>1.3014838515277386E-2</c:v>
                </c:pt>
                <c:pt idx="49">
                  <c:v>1.5450768017118062E-2</c:v>
                </c:pt>
                <c:pt idx="50">
                  <c:v>1.626235149900845E-2</c:v>
                </c:pt>
                <c:pt idx="51">
                  <c:v>1.6150176439224985E-2</c:v>
                </c:pt>
                <c:pt idx="52">
                  <c:v>1.721522424231289E-2</c:v>
                </c:pt>
                <c:pt idx="53">
                  <c:v>1.3363911150541471E-2</c:v>
                </c:pt>
                <c:pt idx="54">
                  <c:v>1.5907623847905707E-2</c:v>
                </c:pt>
                <c:pt idx="55">
                  <c:v>1.5816804124424367E-2</c:v>
                </c:pt>
                <c:pt idx="56">
                  <c:v>1.8179221460985495E-2</c:v>
                </c:pt>
                <c:pt idx="57">
                  <c:v>1.1789687835499657E-2</c:v>
                </c:pt>
                <c:pt idx="58">
                  <c:v>1.3434403480710766E-2</c:v>
                </c:pt>
                <c:pt idx="59">
                  <c:v>1.4933110193973998E-2</c:v>
                </c:pt>
                <c:pt idx="60">
                  <c:v>1.6049781573114374E-2</c:v>
                </c:pt>
              </c:numCache>
            </c:numRef>
          </c:val>
          <c:smooth val="0"/>
          <c:extLst>
            <c:ext xmlns:c16="http://schemas.microsoft.com/office/drawing/2014/chart" uri="{C3380CC4-5D6E-409C-BE32-E72D297353CC}">
              <c16:uniqueId val="{0000009D-1707-44C9-8968-98A8ED4FACF1}"/>
            </c:ext>
          </c:extLst>
        </c:ser>
        <c:ser>
          <c:idx val="158"/>
          <c:order val="158"/>
          <c:spPr>
            <a:ln w="28575" cap="rnd">
              <a:solidFill>
                <a:schemeClr val="accent3">
                  <a:lumMod val="50000"/>
                  <a:lumOff val="50000"/>
                </a:schemeClr>
              </a:solidFill>
              <a:round/>
            </a:ln>
            <a:effectLst/>
          </c:spPr>
          <c:marker>
            <c:symbol val="none"/>
          </c:marker>
          <c:val>
            <c:numRef>
              <c:f>simulations!$FE$14:$FE$74</c:f>
              <c:numCache>
                <c:formatCode>General</c:formatCode>
                <c:ptCount val="61"/>
                <c:pt idx="0">
                  <c:v>5.8729534028240469E-3</c:v>
                </c:pt>
                <c:pt idx="1">
                  <c:v>6.8934366191075944E-3</c:v>
                </c:pt>
                <c:pt idx="2">
                  <c:v>7.3918651656194436E-3</c:v>
                </c:pt>
                <c:pt idx="3">
                  <c:v>8.7703236811222402E-3</c:v>
                </c:pt>
                <c:pt idx="4">
                  <c:v>9.1660442887059289E-3</c:v>
                </c:pt>
                <c:pt idx="5">
                  <c:v>1.0089589457444949E-2</c:v>
                </c:pt>
                <c:pt idx="6">
                  <c:v>1.0394999097263682E-2</c:v>
                </c:pt>
                <c:pt idx="7">
                  <c:v>9.0398696023004845E-3</c:v>
                </c:pt>
                <c:pt idx="8">
                  <c:v>8.4868023655145682E-3</c:v>
                </c:pt>
                <c:pt idx="9">
                  <c:v>8.8322664696184137E-3</c:v>
                </c:pt>
                <c:pt idx="10">
                  <c:v>8.1080457658458064E-3</c:v>
                </c:pt>
                <c:pt idx="11">
                  <c:v>9.5196277644264138E-3</c:v>
                </c:pt>
                <c:pt idx="12">
                  <c:v>1.2395370938374249E-2</c:v>
                </c:pt>
                <c:pt idx="13">
                  <c:v>1.003061627050722E-2</c:v>
                </c:pt>
                <c:pt idx="14">
                  <c:v>1.0582096757250874E-2</c:v>
                </c:pt>
                <c:pt idx="15">
                  <c:v>1.1072902893270663E-2</c:v>
                </c:pt>
                <c:pt idx="16">
                  <c:v>9.0683388539541769E-3</c:v>
                </c:pt>
                <c:pt idx="17">
                  <c:v>6.4767550717068894E-3</c:v>
                </c:pt>
                <c:pt idx="18">
                  <c:v>9.974736217482974E-3</c:v>
                </c:pt>
                <c:pt idx="19">
                  <c:v>1.0225035555239136E-2</c:v>
                </c:pt>
                <c:pt idx="20">
                  <c:v>8.7029365305032746E-3</c:v>
                </c:pt>
                <c:pt idx="21">
                  <c:v>8.9244839577335196E-3</c:v>
                </c:pt>
                <c:pt idx="22">
                  <c:v>1.0769296807437718E-2</c:v>
                </c:pt>
                <c:pt idx="23">
                  <c:v>9.7463528904976355E-3</c:v>
                </c:pt>
                <c:pt idx="24">
                  <c:v>1.1725703624496301E-2</c:v>
                </c:pt>
                <c:pt idx="25">
                  <c:v>1.1050459317423883E-2</c:v>
                </c:pt>
                <c:pt idx="26">
                  <c:v>1.2892272881957649E-2</c:v>
                </c:pt>
                <c:pt idx="27">
                  <c:v>1.2974065261541653E-2</c:v>
                </c:pt>
                <c:pt idx="28">
                  <c:v>1.1295301035515945E-2</c:v>
                </c:pt>
                <c:pt idx="29">
                  <c:v>1.2620325659696671E-2</c:v>
                </c:pt>
                <c:pt idx="30">
                  <c:v>1.4804847190709651E-2</c:v>
                </c:pt>
                <c:pt idx="31">
                  <c:v>9.3306209847172934E-3</c:v>
                </c:pt>
                <c:pt idx="32">
                  <c:v>1.2447829964827616E-2</c:v>
                </c:pt>
                <c:pt idx="33">
                  <c:v>1.2314046614745056E-2</c:v>
                </c:pt>
                <c:pt idx="34">
                  <c:v>1.1238961419574582E-2</c:v>
                </c:pt>
                <c:pt idx="35">
                  <c:v>1.0498233884547171E-2</c:v>
                </c:pt>
                <c:pt idx="36">
                  <c:v>1.3796636082590756E-2</c:v>
                </c:pt>
                <c:pt idx="37">
                  <c:v>1.273373038113154E-2</c:v>
                </c:pt>
                <c:pt idx="38">
                  <c:v>1.1787072676778126E-2</c:v>
                </c:pt>
                <c:pt idx="39">
                  <c:v>1.2886183001219161E-2</c:v>
                </c:pt>
                <c:pt idx="40">
                  <c:v>1.1470715222549444E-2</c:v>
                </c:pt>
                <c:pt idx="41">
                  <c:v>1.372305794709015E-2</c:v>
                </c:pt>
                <c:pt idx="42">
                  <c:v>1.1956144539357286E-2</c:v>
                </c:pt>
                <c:pt idx="43">
                  <c:v>1.390729175957142E-2</c:v>
                </c:pt>
                <c:pt idx="44">
                  <c:v>1.4406500806597416E-2</c:v>
                </c:pt>
                <c:pt idx="45">
                  <c:v>1.4918352488355394E-2</c:v>
                </c:pt>
                <c:pt idx="46">
                  <c:v>1.4024245468399454E-2</c:v>
                </c:pt>
                <c:pt idx="47">
                  <c:v>1.5176630303019883E-2</c:v>
                </c:pt>
                <c:pt idx="48">
                  <c:v>1.4089356106989741E-2</c:v>
                </c:pt>
                <c:pt idx="49">
                  <c:v>1.1339866189581519E-2</c:v>
                </c:pt>
                <c:pt idx="50">
                  <c:v>1.8032753809319631E-2</c:v>
                </c:pt>
                <c:pt idx="51">
                  <c:v>1.7171708753873673E-2</c:v>
                </c:pt>
                <c:pt idx="52">
                  <c:v>1.9374064371161417E-2</c:v>
                </c:pt>
                <c:pt idx="53">
                  <c:v>1.580133547638414E-2</c:v>
                </c:pt>
                <c:pt idx="54">
                  <c:v>1.7980291668083806E-2</c:v>
                </c:pt>
                <c:pt idx="55">
                  <c:v>1.4687627724160409E-2</c:v>
                </c:pt>
                <c:pt idx="56">
                  <c:v>1.5849651336436937E-2</c:v>
                </c:pt>
                <c:pt idx="57">
                  <c:v>1.4542443328924104E-2</c:v>
                </c:pt>
                <c:pt idx="58">
                  <c:v>1.0811453110556642E-2</c:v>
                </c:pt>
                <c:pt idx="59">
                  <c:v>1.5885782264025729E-2</c:v>
                </c:pt>
                <c:pt idx="60">
                  <c:v>1.3379113582414903E-2</c:v>
                </c:pt>
              </c:numCache>
            </c:numRef>
          </c:val>
          <c:smooth val="0"/>
          <c:extLst>
            <c:ext xmlns:c16="http://schemas.microsoft.com/office/drawing/2014/chart" uri="{C3380CC4-5D6E-409C-BE32-E72D297353CC}">
              <c16:uniqueId val="{0000009E-1707-44C9-8968-98A8ED4FACF1}"/>
            </c:ext>
          </c:extLst>
        </c:ser>
        <c:ser>
          <c:idx val="159"/>
          <c:order val="159"/>
          <c:spPr>
            <a:ln w="28575" cap="rnd">
              <a:solidFill>
                <a:schemeClr val="accent4">
                  <a:lumMod val="50000"/>
                  <a:lumOff val="50000"/>
                </a:schemeClr>
              </a:solidFill>
              <a:round/>
            </a:ln>
            <a:effectLst/>
          </c:spPr>
          <c:marker>
            <c:symbol val="none"/>
          </c:marker>
          <c:val>
            <c:numRef>
              <c:f>simulations!$FF$14:$FF$74</c:f>
              <c:numCache>
                <c:formatCode>General</c:formatCode>
                <c:ptCount val="61"/>
                <c:pt idx="0">
                  <c:v>5.8729534028240469E-3</c:v>
                </c:pt>
                <c:pt idx="1">
                  <c:v>4.884576572208383E-3</c:v>
                </c:pt>
                <c:pt idx="2">
                  <c:v>9.0778753739132675E-3</c:v>
                </c:pt>
                <c:pt idx="3">
                  <c:v>8.4217738453663937E-3</c:v>
                </c:pt>
                <c:pt idx="4">
                  <c:v>1.0713545976823807E-2</c:v>
                </c:pt>
                <c:pt idx="5">
                  <c:v>1.1793728148372666E-2</c:v>
                </c:pt>
                <c:pt idx="6">
                  <c:v>7.8429011248887306E-3</c:v>
                </c:pt>
                <c:pt idx="7">
                  <c:v>8.9850824797818255E-3</c:v>
                </c:pt>
                <c:pt idx="8">
                  <c:v>9.2672285991905745E-3</c:v>
                </c:pt>
                <c:pt idx="9">
                  <c:v>8.6430994349458532E-3</c:v>
                </c:pt>
                <c:pt idx="10">
                  <c:v>1.170449183958544E-2</c:v>
                </c:pt>
                <c:pt idx="11">
                  <c:v>1.0035383008722962E-2</c:v>
                </c:pt>
                <c:pt idx="12">
                  <c:v>1.0051341401627783E-2</c:v>
                </c:pt>
                <c:pt idx="13">
                  <c:v>1.0764099286876933E-2</c:v>
                </c:pt>
                <c:pt idx="14">
                  <c:v>1.1929599698737164E-2</c:v>
                </c:pt>
                <c:pt idx="15">
                  <c:v>1.0667238905995144E-2</c:v>
                </c:pt>
                <c:pt idx="16">
                  <c:v>9.8939991677328091E-3</c:v>
                </c:pt>
                <c:pt idx="17">
                  <c:v>8.7591192749186253E-3</c:v>
                </c:pt>
                <c:pt idx="18">
                  <c:v>9.2675385579334031E-3</c:v>
                </c:pt>
                <c:pt idx="19">
                  <c:v>9.8275523526096444E-3</c:v>
                </c:pt>
                <c:pt idx="20">
                  <c:v>8.801531224458703E-3</c:v>
                </c:pt>
                <c:pt idx="21">
                  <c:v>8.9432552397817004E-3</c:v>
                </c:pt>
                <c:pt idx="22">
                  <c:v>1.0436612634039152E-2</c:v>
                </c:pt>
                <c:pt idx="23">
                  <c:v>8.0381548143210399E-3</c:v>
                </c:pt>
                <c:pt idx="24">
                  <c:v>1.1630863441396171E-2</c:v>
                </c:pt>
                <c:pt idx="25">
                  <c:v>1.1741921675826354E-2</c:v>
                </c:pt>
                <c:pt idx="26">
                  <c:v>1.2795315272344912E-2</c:v>
                </c:pt>
                <c:pt idx="27">
                  <c:v>1.2842607144213456E-2</c:v>
                </c:pt>
                <c:pt idx="28">
                  <c:v>1.2851827938488065E-2</c:v>
                </c:pt>
                <c:pt idx="29">
                  <c:v>1.3831923980222427E-2</c:v>
                </c:pt>
                <c:pt idx="30">
                  <c:v>1.4164630765638894E-2</c:v>
                </c:pt>
                <c:pt idx="31">
                  <c:v>1.3940423559355713E-2</c:v>
                </c:pt>
                <c:pt idx="32">
                  <c:v>1.3312507267608917E-2</c:v>
                </c:pt>
                <c:pt idx="33">
                  <c:v>1.2257742250312082E-2</c:v>
                </c:pt>
                <c:pt idx="34">
                  <c:v>1.4532756086805668E-2</c:v>
                </c:pt>
                <c:pt idx="35">
                  <c:v>9.6323715868059726E-3</c:v>
                </c:pt>
                <c:pt idx="36">
                  <c:v>1.2763971062056536E-2</c:v>
                </c:pt>
                <c:pt idx="37">
                  <c:v>1.4422023266492912E-2</c:v>
                </c:pt>
                <c:pt idx="38">
                  <c:v>1.3139380789210814E-2</c:v>
                </c:pt>
                <c:pt idx="39">
                  <c:v>1.2144978554004308E-2</c:v>
                </c:pt>
                <c:pt idx="40">
                  <c:v>1.515885581076867E-2</c:v>
                </c:pt>
                <c:pt idx="41">
                  <c:v>1.4879882463210167E-2</c:v>
                </c:pt>
                <c:pt idx="42">
                  <c:v>1.4631611253462812E-2</c:v>
                </c:pt>
                <c:pt idx="43">
                  <c:v>1.2855567652279926E-2</c:v>
                </c:pt>
                <c:pt idx="44">
                  <c:v>1.2112382654288278E-2</c:v>
                </c:pt>
                <c:pt idx="45">
                  <c:v>1.2731696766616164E-2</c:v>
                </c:pt>
                <c:pt idx="46">
                  <c:v>1.7354557372194563E-2</c:v>
                </c:pt>
                <c:pt idx="47">
                  <c:v>1.4595664446205128E-2</c:v>
                </c:pt>
                <c:pt idx="48">
                  <c:v>1.1790174391209074E-2</c:v>
                </c:pt>
                <c:pt idx="49">
                  <c:v>1.2960159969320335E-2</c:v>
                </c:pt>
                <c:pt idx="50">
                  <c:v>1.6103334302188878E-2</c:v>
                </c:pt>
                <c:pt idx="51">
                  <c:v>1.6848613898716343E-2</c:v>
                </c:pt>
                <c:pt idx="52">
                  <c:v>1.5795260035905142E-2</c:v>
                </c:pt>
                <c:pt idx="53">
                  <c:v>1.922841310059227E-2</c:v>
                </c:pt>
                <c:pt idx="54">
                  <c:v>1.4300795077993802E-2</c:v>
                </c:pt>
                <c:pt idx="55">
                  <c:v>1.50371021841225E-2</c:v>
                </c:pt>
                <c:pt idx="56">
                  <c:v>1.5811623946333026E-2</c:v>
                </c:pt>
                <c:pt idx="57">
                  <c:v>1.7021129890932164E-2</c:v>
                </c:pt>
                <c:pt idx="58">
                  <c:v>1.2449872500854595E-2</c:v>
                </c:pt>
                <c:pt idx="59">
                  <c:v>1.1913116635290433E-2</c:v>
                </c:pt>
                <c:pt idx="60">
                  <c:v>1.5153058767470997E-2</c:v>
                </c:pt>
              </c:numCache>
            </c:numRef>
          </c:val>
          <c:smooth val="0"/>
          <c:extLst>
            <c:ext xmlns:c16="http://schemas.microsoft.com/office/drawing/2014/chart" uri="{C3380CC4-5D6E-409C-BE32-E72D297353CC}">
              <c16:uniqueId val="{0000009F-1707-44C9-8968-98A8ED4FACF1}"/>
            </c:ext>
          </c:extLst>
        </c:ser>
        <c:ser>
          <c:idx val="160"/>
          <c:order val="160"/>
          <c:spPr>
            <a:ln w="28575" cap="rnd">
              <a:solidFill>
                <a:schemeClr val="accent5">
                  <a:lumMod val="50000"/>
                  <a:lumOff val="50000"/>
                </a:schemeClr>
              </a:solidFill>
              <a:round/>
            </a:ln>
            <a:effectLst/>
          </c:spPr>
          <c:marker>
            <c:symbol val="none"/>
          </c:marker>
          <c:val>
            <c:numRef>
              <c:f>simulations!$FG$14:$FG$74</c:f>
              <c:numCache>
                <c:formatCode>General</c:formatCode>
                <c:ptCount val="61"/>
                <c:pt idx="0">
                  <c:v>5.8729534028240469E-3</c:v>
                </c:pt>
                <c:pt idx="1">
                  <c:v>6.3443525730159708E-3</c:v>
                </c:pt>
                <c:pt idx="2">
                  <c:v>7.9959682722534307E-3</c:v>
                </c:pt>
                <c:pt idx="3">
                  <c:v>9.2097203530562988E-3</c:v>
                </c:pt>
                <c:pt idx="4">
                  <c:v>7.1545633497822406E-3</c:v>
                </c:pt>
                <c:pt idx="5">
                  <c:v>7.9442951066961698E-3</c:v>
                </c:pt>
                <c:pt idx="6">
                  <c:v>8.7350193710311937E-3</c:v>
                </c:pt>
                <c:pt idx="7">
                  <c:v>8.0669231948291287E-3</c:v>
                </c:pt>
                <c:pt idx="8">
                  <c:v>1.1131851063390479E-2</c:v>
                </c:pt>
                <c:pt idx="9">
                  <c:v>7.8595761858066514E-3</c:v>
                </c:pt>
                <c:pt idx="10">
                  <c:v>8.0381862599858273E-3</c:v>
                </c:pt>
                <c:pt idx="11">
                  <c:v>1.0196867794530048E-2</c:v>
                </c:pt>
                <c:pt idx="12">
                  <c:v>1.0868107933563281E-2</c:v>
                </c:pt>
                <c:pt idx="13">
                  <c:v>8.8952344525319704E-3</c:v>
                </c:pt>
                <c:pt idx="14">
                  <c:v>1.0508391524138266E-2</c:v>
                </c:pt>
                <c:pt idx="15">
                  <c:v>1.1422839841115156E-2</c:v>
                </c:pt>
                <c:pt idx="16">
                  <c:v>8.8684849844184871E-3</c:v>
                </c:pt>
                <c:pt idx="17">
                  <c:v>9.0834879397828413E-3</c:v>
                </c:pt>
                <c:pt idx="18">
                  <c:v>1.0107510722236457E-2</c:v>
                </c:pt>
                <c:pt idx="19">
                  <c:v>8.5264614600893823E-3</c:v>
                </c:pt>
                <c:pt idx="20">
                  <c:v>9.3503620631079538E-3</c:v>
                </c:pt>
                <c:pt idx="21">
                  <c:v>9.9821698161914937E-3</c:v>
                </c:pt>
                <c:pt idx="22">
                  <c:v>1.0446430914548551E-2</c:v>
                </c:pt>
                <c:pt idx="23">
                  <c:v>1.0185390088362447E-2</c:v>
                </c:pt>
                <c:pt idx="24">
                  <c:v>1.1357123466786143E-2</c:v>
                </c:pt>
                <c:pt idx="25">
                  <c:v>1.2111717900422012E-2</c:v>
                </c:pt>
                <c:pt idx="26">
                  <c:v>1.3045687612322209E-2</c:v>
                </c:pt>
                <c:pt idx="27">
                  <c:v>1.3499542422265438E-2</c:v>
                </c:pt>
                <c:pt idx="28">
                  <c:v>1.4003881100953276E-2</c:v>
                </c:pt>
                <c:pt idx="29">
                  <c:v>1.4250339831566131E-2</c:v>
                </c:pt>
                <c:pt idx="30">
                  <c:v>1.5893742539410245E-2</c:v>
                </c:pt>
                <c:pt idx="31">
                  <c:v>1.4392628980997654E-2</c:v>
                </c:pt>
                <c:pt idx="32">
                  <c:v>1.3236838626053654E-2</c:v>
                </c:pt>
                <c:pt idx="33">
                  <c:v>1.0908552122247155E-2</c:v>
                </c:pt>
                <c:pt idx="34">
                  <c:v>1.3661616046810331E-2</c:v>
                </c:pt>
                <c:pt idx="35">
                  <c:v>1.2035173303531342E-2</c:v>
                </c:pt>
                <c:pt idx="36">
                  <c:v>1.2933195854651242E-2</c:v>
                </c:pt>
                <c:pt idx="37">
                  <c:v>1.3706019261946615E-2</c:v>
                </c:pt>
                <c:pt idx="38">
                  <c:v>1.3077577595520045E-2</c:v>
                </c:pt>
                <c:pt idx="39">
                  <c:v>1.1670539140328996E-2</c:v>
                </c:pt>
                <c:pt idx="40">
                  <c:v>1.3366551269684243E-2</c:v>
                </c:pt>
                <c:pt idx="41">
                  <c:v>1.4275924004101085E-2</c:v>
                </c:pt>
                <c:pt idx="42">
                  <c:v>1.1559571024502998E-2</c:v>
                </c:pt>
                <c:pt idx="43">
                  <c:v>1.1996425829154962E-2</c:v>
                </c:pt>
                <c:pt idx="44">
                  <c:v>1.557446142926542E-2</c:v>
                </c:pt>
                <c:pt idx="45">
                  <c:v>1.2746776739657397E-2</c:v>
                </c:pt>
                <c:pt idx="46">
                  <c:v>1.3410072746421593E-2</c:v>
                </c:pt>
                <c:pt idx="47">
                  <c:v>1.5925505700476163E-2</c:v>
                </c:pt>
                <c:pt idx="48">
                  <c:v>1.0080745810177764E-2</c:v>
                </c:pt>
                <c:pt idx="49">
                  <c:v>1.5292655234159333E-2</c:v>
                </c:pt>
                <c:pt idx="50">
                  <c:v>1.7080235301510753E-2</c:v>
                </c:pt>
                <c:pt idx="51">
                  <c:v>1.5771106182087737E-2</c:v>
                </c:pt>
                <c:pt idx="52">
                  <c:v>1.7788907432550252E-2</c:v>
                </c:pt>
                <c:pt idx="53">
                  <c:v>1.7190674504982292E-2</c:v>
                </c:pt>
                <c:pt idx="54">
                  <c:v>1.4747561643717483E-2</c:v>
                </c:pt>
                <c:pt idx="55">
                  <c:v>1.5755810462403243E-2</c:v>
                </c:pt>
                <c:pt idx="56">
                  <c:v>1.3995326036527506E-2</c:v>
                </c:pt>
                <c:pt idx="57">
                  <c:v>1.2528490467313221E-2</c:v>
                </c:pt>
                <c:pt idx="58">
                  <c:v>1.279600169026626E-2</c:v>
                </c:pt>
                <c:pt idx="59">
                  <c:v>1.5326474520637751E-2</c:v>
                </c:pt>
                <c:pt idx="60">
                  <c:v>1.3863431916040747E-2</c:v>
                </c:pt>
              </c:numCache>
            </c:numRef>
          </c:val>
          <c:smooth val="0"/>
          <c:extLst>
            <c:ext xmlns:c16="http://schemas.microsoft.com/office/drawing/2014/chart" uri="{C3380CC4-5D6E-409C-BE32-E72D297353CC}">
              <c16:uniqueId val="{000000A0-1707-44C9-8968-98A8ED4FACF1}"/>
            </c:ext>
          </c:extLst>
        </c:ser>
        <c:ser>
          <c:idx val="161"/>
          <c:order val="161"/>
          <c:spPr>
            <a:ln w="28575" cap="rnd">
              <a:solidFill>
                <a:schemeClr val="accent6">
                  <a:lumMod val="50000"/>
                  <a:lumOff val="50000"/>
                </a:schemeClr>
              </a:solidFill>
              <a:round/>
            </a:ln>
            <a:effectLst/>
          </c:spPr>
          <c:marker>
            <c:symbol val="none"/>
          </c:marker>
          <c:val>
            <c:numRef>
              <c:f>simulations!$FH$14:$FH$74</c:f>
              <c:numCache>
                <c:formatCode>General</c:formatCode>
                <c:ptCount val="61"/>
                <c:pt idx="0">
                  <c:v>5.8729534028240469E-3</c:v>
                </c:pt>
                <c:pt idx="1">
                  <c:v>5.9486027082541523E-3</c:v>
                </c:pt>
                <c:pt idx="2">
                  <c:v>6.3996241919786921E-3</c:v>
                </c:pt>
                <c:pt idx="3">
                  <c:v>9.0165571162712857E-3</c:v>
                </c:pt>
                <c:pt idx="4">
                  <c:v>9.5435709962988814E-3</c:v>
                </c:pt>
                <c:pt idx="5">
                  <c:v>9.014731560434263E-3</c:v>
                </c:pt>
                <c:pt idx="6">
                  <c:v>9.8145168727049141E-3</c:v>
                </c:pt>
                <c:pt idx="7">
                  <c:v>8.0631925887442741E-3</c:v>
                </c:pt>
                <c:pt idx="8">
                  <c:v>1.0063402656181239E-2</c:v>
                </c:pt>
                <c:pt idx="9">
                  <c:v>1.0490276268352526E-2</c:v>
                </c:pt>
                <c:pt idx="10">
                  <c:v>9.6833111612567684E-3</c:v>
                </c:pt>
                <c:pt idx="11">
                  <c:v>8.3327910447060106E-3</c:v>
                </c:pt>
                <c:pt idx="12">
                  <c:v>1.0375865446832623E-2</c:v>
                </c:pt>
                <c:pt idx="13">
                  <c:v>9.7320151781720311E-3</c:v>
                </c:pt>
                <c:pt idx="14">
                  <c:v>1.2060332129564972E-2</c:v>
                </c:pt>
                <c:pt idx="15">
                  <c:v>8.9632815597335911E-3</c:v>
                </c:pt>
                <c:pt idx="16">
                  <c:v>1.0131009503740207E-2</c:v>
                </c:pt>
                <c:pt idx="17">
                  <c:v>8.7796585471792039E-3</c:v>
                </c:pt>
                <c:pt idx="18">
                  <c:v>9.0978455224623202E-3</c:v>
                </c:pt>
                <c:pt idx="19">
                  <c:v>8.2727798263304998E-3</c:v>
                </c:pt>
                <c:pt idx="20">
                  <c:v>1.0350764623994306E-2</c:v>
                </c:pt>
                <c:pt idx="21">
                  <c:v>9.6634891107797976E-3</c:v>
                </c:pt>
                <c:pt idx="22">
                  <c:v>1.1588517733605308E-2</c:v>
                </c:pt>
                <c:pt idx="23">
                  <c:v>9.0768685693458744E-3</c:v>
                </c:pt>
                <c:pt idx="24">
                  <c:v>1.1142382224754605E-2</c:v>
                </c:pt>
                <c:pt idx="25">
                  <c:v>1.2135810085383524E-2</c:v>
                </c:pt>
                <c:pt idx="26">
                  <c:v>1.185592592805767E-2</c:v>
                </c:pt>
                <c:pt idx="27">
                  <c:v>1.187569509167483E-2</c:v>
                </c:pt>
                <c:pt idx="28">
                  <c:v>1.3767238990150052E-2</c:v>
                </c:pt>
                <c:pt idx="29">
                  <c:v>1.3949541487844481E-2</c:v>
                </c:pt>
                <c:pt idx="30">
                  <c:v>1.4551616436194945E-2</c:v>
                </c:pt>
                <c:pt idx="31">
                  <c:v>1.2359344499908363E-2</c:v>
                </c:pt>
                <c:pt idx="32">
                  <c:v>1.2075807532188058E-2</c:v>
                </c:pt>
                <c:pt idx="33">
                  <c:v>1.113125396308824E-2</c:v>
                </c:pt>
                <c:pt idx="34">
                  <c:v>1.2223391404349309E-2</c:v>
                </c:pt>
                <c:pt idx="35">
                  <c:v>1.3173379680623128E-2</c:v>
                </c:pt>
                <c:pt idx="36">
                  <c:v>1.4404697164843884E-2</c:v>
                </c:pt>
                <c:pt idx="37">
                  <c:v>1.2565730426879525E-2</c:v>
                </c:pt>
                <c:pt idx="38">
                  <c:v>1.3412880660974964E-2</c:v>
                </c:pt>
                <c:pt idx="39">
                  <c:v>1.3568696785638905E-2</c:v>
                </c:pt>
                <c:pt idx="40">
                  <c:v>1.301312770355546E-2</c:v>
                </c:pt>
                <c:pt idx="41">
                  <c:v>1.3413522252232418E-2</c:v>
                </c:pt>
                <c:pt idx="42">
                  <c:v>1.4933301446022611E-2</c:v>
                </c:pt>
                <c:pt idx="43">
                  <c:v>1.5023438919870374E-2</c:v>
                </c:pt>
                <c:pt idx="44">
                  <c:v>1.4152739397032819E-2</c:v>
                </c:pt>
                <c:pt idx="45">
                  <c:v>1.1117337257756193E-2</c:v>
                </c:pt>
                <c:pt idx="46">
                  <c:v>1.4394760124397971E-2</c:v>
                </c:pt>
                <c:pt idx="47">
                  <c:v>1.4096516131722817E-2</c:v>
                </c:pt>
                <c:pt idx="48">
                  <c:v>1.1902266779745346E-2</c:v>
                </c:pt>
                <c:pt idx="49">
                  <c:v>1.320565080948506E-2</c:v>
                </c:pt>
                <c:pt idx="50">
                  <c:v>1.6468581617992015E-2</c:v>
                </c:pt>
                <c:pt idx="51">
                  <c:v>1.7273965340602333E-2</c:v>
                </c:pt>
                <c:pt idx="52">
                  <c:v>1.744455276771658E-2</c:v>
                </c:pt>
                <c:pt idx="53">
                  <c:v>1.6552729660846529E-2</c:v>
                </c:pt>
                <c:pt idx="54">
                  <c:v>1.5866154864342338E-2</c:v>
                </c:pt>
                <c:pt idx="55">
                  <c:v>1.5782569746601648E-2</c:v>
                </c:pt>
                <c:pt idx="56">
                  <c:v>1.492650587944744E-2</c:v>
                </c:pt>
                <c:pt idx="57">
                  <c:v>1.5304550530238509E-2</c:v>
                </c:pt>
                <c:pt idx="58">
                  <c:v>1.3057209343967346E-2</c:v>
                </c:pt>
                <c:pt idx="59">
                  <c:v>1.3835091013420892E-2</c:v>
                </c:pt>
                <c:pt idx="60">
                  <c:v>1.5474102631960297E-2</c:v>
                </c:pt>
              </c:numCache>
            </c:numRef>
          </c:val>
          <c:smooth val="0"/>
          <c:extLst>
            <c:ext xmlns:c16="http://schemas.microsoft.com/office/drawing/2014/chart" uri="{C3380CC4-5D6E-409C-BE32-E72D297353CC}">
              <c16:uniqueId val="{000000A1-1707-44C9-8968-98A8ED4FACF1}"/>
            </c:ext>
          </c:extLst>
        </c:ser>
        <c:ser>
          <c:idx val="162"/>
          <c:order val="162"/>
          <c:spPr>
            <a:ln w="28575" cap="rnd">
              <a:solidFill>
                <a:schemeClr val="accent1"/>
              </a:solidFill>
              <a:round/>
            </a:ln>
            <a:effectLst/>
          </c:spPr>
          <c:marker>
            <c:symbol val="none"/>
          </c:marker>
          <c:val>
            <c:numRef>
              <c:f>simulations!$FI$14:$FI$74</c:f>
              <c:numCache>
                <c:formatCode>General</c:formatCode>
                <c:ptCount val="61"/>
                <c:pt idx="0">
                  <c:v>5.8729534028240469E-3</c:v>
                </c:pt>
                <c:pt idx="1">
                  <c:v>6.7893401615188942E-3</c:v>
                </c:pt>
                <c:pt idx="2">
                  <c:v>7.5700997612009298E-3</c:v>
                </c:pt>
                <c:pt idx="3">
                  <c:v>1.0201681474568701E-2</c:v>
                </c:pt>
                <c:pt idx="4">
                  <c:v>1.0170327952701824E-2</c:v>
                </c:pt>
                <c:pt idx="5">
                  <c:v>9.375091464171155E-3</c:v>
                </c:pt>
                <c:pt idx="6">
                  <c:v>9.4566811025428472E-3</c:v>
                </c:pt>
                <c:pt idx="7">
                  <c:v>7.8419431010144074E-3</c:v>
                </c:pt>
                <c:pt idx="8">
                  <c:v>1.1027626412460592E-2</c:v>
                </c:pt>
                <c:pt idx="9">
                  <c:v>9.4882462826401913E-3</c:v>
                </c:pt>
                <c:pt idx="10">
                  <c:v>1.0516376475933249E-2</c:v>
                </c:pt>
                <c:pt idx="11">
                  <c:v>9.0504092301981268E-3</c:v>
                </c:pt>
                <c:pt idx="12">
                  <c:v>9.7806023433316507E-3</c:v>
                </c:pt>
                <c:pt idx="13">
                  <c:v>9.9584203614889594E-3</c:v>
                </c:pt>
                <c:pt idx="14">
                  <c:v>1.0971077033944914E-2</c:v>
                </c:pt>
                <c:pt idx="15">
                  <c:v>1.1403995269593441E-2</c:v>
                </c:pt>
                <c:pt idx="16">
                  <c:v>1.2326431039646549E-2</c:v>
                </c:pt>
                <c:pt idx="17">
                  <c:v>8.5384815583374081E-3</c:v>
                </c:pt>
                <c:pt idx="18">
                  <c:v>1.1161126460560769E-2</c:v>
                </c:pt>
                <c:pt idx="19">
                  <c:v>7.929919551026867E-3</c:v>
                </c:pt>
                <c:pt idx="20">
                  <c:v>1.1148577700757252E-2</c:v>
                </c:pt>
                <c:pt idx="21">
                  <c:v>9.8996186945133138E-3</c:v>
                </c:pt>
                <c:pt idx="22">
                  <c:v>1.0761789098331953E-2</c:v>
                </c:pt>
                <c:pt idx="23">
                  <c:v>1.1738260693162417E-2</c:v>
                </c:pt>
                <c:pt idx="24">
                  <c:v>9.9694440576481268E-3</c:v>
                </c:pt>
                <c:pt idx="25">
                  <c:v>1.046917804511834E-2</c:v>
                </c:pt>
                <c:pt idx="26">
                  <c:v>1.2106563969150917E-2</c:v>
                </c:pt>
                <c:pt idx="27">
                  <c:v>1.0049960661499022E-2</c:v>
                </c:pt>
                <c:pt idx="28">
                  <c:v>1.2060911522482584E-2</c:v>
                </c:pt>
                <c:pt idx="29">
                  <c:v>1.1839135262966441E-2</c:v>
                </c:pt>
                <c:pt idx="30">
                  <c:v>1.253341496362358E-2</c:v>
                </c:pt>
                <c:pt idx="31">
                  <c:v>1.3481859938327444E-2</c:v>
                </c:pt>
                <c:pt idx="32">
                  <c:v>1.5161754544104171E-2</c:v>
                </c:pt>
                <c:pt idx="33">
                  <c:v>1.1503331341215749E-2</c:v>
                </c:pt>
                <c:pt idx="34">
                  <c:v>1.2820973332065172E-2</c:v>
                </c:pt>
                <c:pt idx="35">
                  <c:v>1.3006444737096275E-2</c:v>
                </c:pt>
                <c:pt idx="36">
                  <c:v>1.2039841972916238E-2</c:v>
                </c:pt>
                <c:pt idx="37">
                  <c:v>1.4352471107391815E-2</c:v>
                </c:pt>
                <c:pt idx="38">
                  <c:v>1.2514350704558431E-2</c:v>
                </c:pt>
                <c:pt idx="39">
                  <c:v>1.3266670452671927E-2</c:v>
                </c:pt>
                <c:pt idx="40">
                  <c:v>1.2990486203847868E-2</c:v>
                </c:pt>
                <c:pt idx="41">
                  <c:v>1.5217378313837479E-2</c:v>
                </c:pt>
                <c:pt idx="42">
                  <c:v>1.4695518999706423E-2</c:v>
                </c:pt>
                <c:pt idx="43">
                  <c:v>1.4119989203173852E-2</c:v>
                </c:pt>
                <c:pt idx="44">
                  <c:v>1.5226912233932563E-2</c:v>
                </c:pt>
                <c:pt idx="45">
                  <c:v>1.3432250006245634E-2</c:v>
                </c:pt>
                <c:pt idx="46">
                  <c:v>1.52564699766875E-2</c:v>
                </c:pt>
                <c:pt idx="47">
                  <c:v>1.2655155426472685E-2</c:v>
                </c:pt>
                <c:pt idx="48">
                  <c:v>1.3285052501048309E-2</c:v>
                </c:pt>
                <c:pt idx="49">
                  <c:v>1.4354367589674288E-2</c:v>
                </c:pt>
                <c:pt idx="50">
                  <c:v>1.6731128643618944E-2</c:v>
                </c:pt>
                <c:pt idx="51">
                  <c:v>1.6385341045803976E-2</c:v>
                </c:pt>
                <c:pt idx="52">
                  <c:v>1.6926408835207567E-2</c:v>
                </c:pt>
                <c:pt idx="53">
                  <c:v>1.6920566725764554E-2</c:v>
                </c:pt>
                <c:pt idx="54">
                  <c:v>1.596022428525563E-2</c:v>
                </c:pt>
                <c:pt idx="55">
                  <c:v>1.650774016494393E-2</c:v>
                </c:pt>
                <c:pt idx="56">
                  <c:v>1.7322000105363413E-2</c:v>
                </c:pt>
                <c:pt idx="57">
                  <c:v>1.2804377757818983E-2</c:v>
                </c:pt>
                <c:pt idx="58">
                  <c:v>1.5529362992397011E-2</c:v>
                </c:pt>
                <c:pt idx="59">
                  <c:v>1.4609887193068405E-2</c:v>
                </c:pt>
                <c:pt idx="60">
                  <c:v>1.5897508789964036E-2</c:v>
                </c:pt>
              </c:numCache>
            </c:numRef>
          </c:val>
          <c:smooth val="0"/>
          <c:extLst>
            <c:ext xmlns:c16="http://schemas.microsoft.com/office/drawing/2014/chart" uri="{C3380CC4-5D6E-409C-BE32-E72D297353CC}">
              <c16:uniqueId val="{000000A2-1707-44C9-8968-98A8ED4FACF1}"/>
            </c:ext>
          </c:extLst>
        </c:ser>
        <c:ser>
          <c:idx val="163"/>
          <c:order val="163"/>
          <c:spPr>
            <a:ln w="28575" cap="rnd">
              <a:solidFill>
                <a:schemeClr val="accent2"/>
              </a:solidFill>
              <a:round/>
            </a:ln>
            <a:effectLst/>
          </c:spPr>
          <c:marker>
            <c:symbol val="none"/>
          </c:marker>
          <c:val>
            <c:numRef>
              <c:f>simulations!$FJ$14:$FJ$74</c:f>
              <c:numCache>
                <c:formatCode>General</c:formatCode>
                <c:ptCount val="61"/>
                <c:pt idx="0">
                  <c:v>5.8729534028240469E-3</c:v>
                </c:pt>
                <c:pt idx="1">
                  <c:v>6.4260904508759292E-3</c:v>
                </c:pt>
                <c:pt idx="2">
                  <c:v>7.407025294423491E-3</c:v>
                </c:pt>
                <c:pt idx="3">
                  <c:v>7.1627843191892204E-3</c:v>
                </c:pt>
                <c:pt idx="4">
                  <c:v>9.2016481138169522E-3</c:v>
                </c:pt>
                <c:pt idx="5">
                  <c:v>8.5286414431541436E-3</c:v>
                </c:pt>
                <c:pt idx="6">
                  <c:v>9.1427269032356116E-3</c:v>
                </c:pt>
                <c:pt idx="7">
                  <c:v>7.9091419462060907E-3</c:v>
                </c:pt>
                <c:pt idx="8">
                  <c:v>9.7408672636463221E-3</c:v>
                </c:pt>
                <c:pt idx="9">
                  <c:v>1.1490813703648562E-2</c:v>
                </c:pt>
                <c:pt idx="10">
                  <c:v>1.1411434156576717E-2</c:v>
                </c:pt>
                <c:pt idx="11">
                  <c:v>7.7993372402179201E-3</c:v>
                </c:pt>
                <c:pt idx="12">
                  <c:v>1.0382407521619792E-2</c:v>
                </c:pt>
                <c:pt idx="13">
                  <c:v>8.937466749570357E-3</c:v>
                </c:pt>
                <c:pt idx="14">
                  <c:v>1.0774304006490749E-2</c:v>
                </c:pt>
                <c:pt idx="15">
                  <c:v>9.688002249699585E-3</c:v>
                </c:pt>
                <c:pt idx="16">
                  <c:v>1.0743926070788451E-2</c:v>
                </c:pt>
                <c:pt idx="17">
                  <c:v>1.0685829434015748E-2</c:v>
                </c:pt>
                <c:pt idx="18">
                  <c:v>1.0202143421525709E-2</c:v>
                </c:pt>
                <c:pt idx="19">
                  <c:v>9.5195162726618536E-3</c:v>
                </c:pt>
                <c:pt idx="20">
                  <c:v>9.0698931419779111E-3</c:v>
                </c:pt>
                <c:pt idx="21">
                  <c:v>9.2362430207035447E-3</c:v>
                </c:pt>
                <c:pt idx="22">
                  <c:v>1.0803653665003604E-2</c:v>
                </c:pt>
                <c:pt idx="23">
                  <c:v>9.0964609158848929E-3</c:v>
                </c:pt>
                <c:pt idx="24">
                  <c:v>8.3036988566950291E-3</c:v>
                </c:pt>
                <c:pt idx="25">
                  <c:v>9.4824578692301077E-3</c:v>
                </c:pt>
                <c:pt idx="26">
                  <c:v>1.4227503028850345E-2</c:v>
                </c:pt>
                <c:pt idx="27">
                  <c:v>1.3885640649712747E-2</c:v>
                </c:pt>
                <c:pt idx="28">
                  <c:v>1.4446792512102997E-2</c:v>
                </c:pt>
                <c:pt idx="29">
                  <c:v>1.37439155997983E-2</c:v>
                </c:pt>
                <c:pt idx="30">
                  <c:v>1.2686563618336538E-2</c:v>
                </c:pt>
                <c:pt idx="31">
                  <c:v>1.2020563347702757E-2</c:v>
                </c:pt>
                <c:pt idx="32">
                  <c:v>1.3192270725227854E-2</c:v>
                </c:pt>
                <c:pt idx="33">
                  <c:v>1.116949672711018E-2</c:v>
                </c:pt>
                <c:pt idx="34">
                  <c:v>1.3543246047353774E-2</c:v>
                </c:pt>
                <c:pt idx="35">
                  <c:v>1.1434027249059356E-2</c:v>
                </c:pt>
                <c:pt idx="36">
                  <c:v>1.3651955592375198E-2</c:v>
                </c:pt>
                <c:pt idx="37">
                  <c:v>1.387485980786188E-2</c:v>
                </c:pt>
                <c:pt idx="38">
                  <c:v>1.2828372902111952E-2</c:v>
                </c:pt>
                <c:pt idx="39">
                  <c:v>1.2257010617856157E-2</c:v>
                </c:pt>
                <c:pt idx="40">
                  <c:v>1.4100985106900063E-2</c:v>
                </c:pt>
                <c:pt idx="41">
                  <c:v>1.3242469405768681E-2</c:v>
                </c:pt>
                <c:pt idx="42">
                  <c:v>1.1851904971036857E-2</c:v>
                </c:pt>
                <c:pt idx="43">
                  <c:v>1.468817149924327E-2</c:v>
                </c:pt>
                <c:pt idx="44">
                  <c:v>1.3904964247323496E-2</c:v>
                </c:pt>
                <c:pt idx="45">
                  <c:v>1.3537626971381438E-2</c:v>
                </c:pt>
                <c:pt idx="46">
                  <c:v>1.4333683687796726E-2</c:v>
                </c:pt>
                <c:pt idx="47">
                  <c:v>1.5212350156994936E-2</c:v>
                </c:pt>
                <c:pt idx="48">
                  <c:v>1.4221737605578896E-2</c:v>
                </c:pt>
                <c:pt idx="49">
                  <c:v>1.7144435985956705E-2</c:v>
                </c:pt>
                <c:pt idx="50">
                  <c:v>1.5654108193610131E-2</c:v>
                </c:pt>
                <c:pt idx="51">
                  <c:v>1.5534982508597327E-2</c:v>
                </c:pt>
                <c:pt idx="52">
                  <c:v>1.562785290809033E-2</c:v>
                </c:pt>
                <c:pt idx="53">
                  <c:v>2.0086995876344525E-2</c:v>
                </c:pt>
                <c:pt idx="54">
                  <c:v>1.7038763148248429E-2</c:v>
                </c:pt>
                <c:pt idx="55">
                  <c:v>1.7343920416856329E-2</c:v>
                </c:pt>
                <c:pt idx="56">
                  <c:v>1.5415531514166844E-2</c:v>
                </c:pt>
                <c:pt idx="57">
                  <c:v>1.5670627767177203E-2</c:v>
                </c:pt>
                <c:pt idx="58">
                  <c:v>1.2822593245033849E-2</c:v>
                </c:pt>
                <c:pt idx="59">
                  <c:v>1.4525390926789384E-2</c:v>
                </c:pt>
                <c:pt idx="60">
                  <c:v>1.4001194111064309E-2</c:v>
                </c:pt>
              </c:numCache>
            </c:numRef>
          </c:val>
          <c:smooth val="0"/>
          <c:extLst>
            <c:ext xmlns:c16="http://schemas.microsoft.com/office/drawing/2014/chart" uri="{C3380CC4-5D6E-409C-BE32-E72D297353CC}">
              <c16:uniqueId val="{000000A3-1707-44C9-8968-98A8ED4FACF1}"/>
            </c:ext>
          </c:extLst>
        </c:ser>
        <c:ser>
          <c:idx val="164"/>
          <c:order val="164"/>
          <c:spPr>
            <a:ln w="28575" cap="rnd">
              <a:solidFill>
                <a:schemeClr val="accent3"/>
              </a:solidFill>
              <a:round/>
            </a:ln>
            <a:effectLst/>
          </c:spPr>
          <c:marker>
            <c:symbol val="none"/>
          </c:marker>
          <c:val>
            <c:numRef>
              <c:f>simulations!$FK$14:$FK$74</c:f>
              <c:numCache>
                <c:formatCode>General</c:formatCode>
                <c:ptCount val="61"/>
                <c:pt idx="0">
                  <c:v>5.8729534028240469E-3</c:v>
                </c:pt>
                <c:pt idx="1">
                  <c:v>7.2546299276874194E-3</c:v>
                </c:pt>
                <c:pt idx="2">
                  <c:v>7.4655514357130793E-3</c:v>
                </c:pt>
                <c:pt idx="3">
                  <c:v>6.9227634025223785E-3</c:v>
                </c:pt>
                <c:pt idx="4">
                  <c:v>8.7176150242759595E-3</c:v>
                </c:pt>
                <c:pt idx="5">
                  <c:v>8.6360659922442989E-3</c:v>
                </c:pt>
                <c:pt idx="6">
                  <c:v>9.6322610382844256E-3</c:v>
                </c:pt>
                <c:pt idx="7">
                  <c:v>7.5932534703053254E-3</c:v>
                </c:pt>
                <c:pt idx="8">
                  <c:v>1.0376290519673158E-2</c:v>
                </c:pt>
                <c:pt idx="9">
                  <c:v>9.1891880805560489E-3</c:v>
                </c:pt>
                <c:pt idx="10">
                  <c:v>1.0058905995239554E-2</c:v>
                </c:pt>
                <c:pt idx="11">
                  <c:v>1.0312910908315801E-2</c:v>
                </c:pt>
                <c:pt idx="12">
                  <c:v>1.0578372544397063E-2</c:v>
                </c:pt>
                <c:pt idx="13">
                  <c:v>8.7012839802761317E-3</c:v>
                </c:pt>
                <c:pt idx="14">
                  <c:v>9.6773109388053804E-3</c:v>
                </c:pt>
                <c:pt idx="15">
                  <c:v>1.1289361240147821E-2</c:v>
                </c:pt>
                <c:pt idx="16">
                  <c:v>8.8933720313922951E-3</c:v>
                </c:pt>
                <c:pt idx="17">
                  <c:v>7.2866241410249862E-3</c:v>
                </c:pt>
                <c:pt idx="18">
                  <c:v>9.550592686538812E-3</c:v>
                </c:pt>
                <c:pt idx="19">
                  <c:v>8.7296875840233747E-3</c:v>
                </c:pt>
                <c:pt idx="20">
                  <c:v>6.5754886508222875E-3</c:v>
                </c:pt>
                <c:pt idx="21">
                  <c:v>9.2405766954946605E-3</c:v>
                </c:pt>
                <c:pt idx="22">
                  <c:v>1.0151441438624648E-2</c:v>
                </c:pt>
                <c:pt idx="23">
                  <c:v>1.0779881398573308E-2</c:v>
                </c:pt>
                <c:pt idx="24">
                  <c:v>8.9766490639057953E-3</c:v>
                </c:pt>
                <c:pt idx="25">
                  <c:v>1.163673190801252E-2</c:v>
                </c:pt>
                <c:pt idx="26">
                  <c:v>1.3747117970212924E-2</c:v>
                </c:pt>
                <c:pt idx="27">
                  <c:v>1.1396255273796025E-2</c:v>
                </c:pt>
                <c:pt idx="28">
                  <c:v>1.3306557967778895E-2</c:v>
                </c:pt>
                <c:pt idx="29">
                  <c:v>1.640350000556879E-2</c:v>
                </c:pt>
                <c:pt idx="30">
                  <c:v>1.4451769532496024E-2</c:v>
                </c:pt>
                <c:pt idx="31">
                  <c:v>1.2303155452413546E-2</c:v>
                </c:pt>
                <c:pt idx="32">
                  <c:v>1.3209396431565098E-2</c:v>
                </c:pt>
                <c:pt idx="33">
                  <c:v>1.0271800553533741E-2</c:v>
                </c:pt>
                <c:pt idx="34">
                  <c:v>1.0594378547843286E-2</c:v>
                </c:pt>
                <c:pt idx="35">
                  <c:v>1.1871823795348695E-2</c:v>
                </c:pt>
                <c:pt idx="36">
                  <c:v>1.3816535271786553E-2</c:v>
                </c:pt>
                <c:pt idx="37">
                  <c:v>1.2654655621538504E-2</c:v>
                </c:pt>
                <c:pt idx="38">
                  <c:v>1.0729239708509921E-2</c:v>
                </c:pt>
                <c:pt idx="39">
                  <c:v>1.142416482169804E-2</c:v>
                </c:pt>
                <c:pt idx="40">
                  <c:v>1.3365761942170316E-2</c:v>
                </c:pt>
                <c:pt idx="41">
                  <c:v>1.38511741133739E-2</c:v>
                </c:pt>
                <c:pt idx="42">
                  <c:v>1.3246667954489397E-2</c:v>
                </c:pt>
                <c:pt idx="43">
                  <c:v>1.6278633385483209E-2</c:v>
                </c:pt>
                <c:pt idx="44">
                  <c:v>1.3750773166086829E-2</c:v>
                </c:pt>
                <c:pt idx="45">
                  <c:v>1.4513614780023063E-2</c:v>
                </c:pt>
                <c:pt idx="46">
                  <c:v>1.4557830028981937E-2</c:v>
                </c:pt>
                <c:pt idx="47">
                  <c:v>1.5567851215193544E-2</c:v>
                </c:pt>
                <c:pt idx="48">
                  <c:v>1.6074527856917334E-2</c:v>
                </c:pt>
                <c:pt idx="49">
                  <c:v>1.6289010741873389E-2</c:v>
                </c:pt>
                <c:pt idx="50">
                  <c:v>1.7637534024488297E-2</c:v>
                </c:pt>
                <c:pt idx="51">
                  <c:v>1.4866255657704806E-2</c:v>
                </c:pt>
                <c:pt idx="52">
                  <c:v>1.8248670727896821E-2</c:v>
                </c:pt>
                <c:pt idx="53">
                  <c:v>1.6188745412807671E-2</c:v>
                </c:pt>
                <c:pt idx="54">
                  <c:v>1.6946887635856424E-2</c:v>
                </c:pt>
                <c:pt idx="55">
                  <c:v>1.472249087393384E-2</c:v>
                </c:pt>
                <c:pt idx="56">
                  <c:v>1.3753434044043587E-2</c:v>
                </c:pt>
                <c:pt idx="57">
                  <c:v>1.1672981737468054E-2</c:v>
                </c:pt>
                <c:pt idx="58">
                  <c:v>1.3802414518142053E-2</c:v>
                </c:pt>
                <c:pt idx="59">
                  <c:v>1.3635582780211129E-2</c:v>
                </c:pt>
                <c:pt idx="60">
                  <c:v>1.4080263002600674E-2</c:v>
                </c:pt>
              </c:numCache>
            </c:numRef>
          </c:val>
          <c:smooth val="0"/>
          <c:extLst>
            <c:ext xmlns:c16="http://schemas.microsoft.com/office/drawing/2014/chart" uri="{C3380CC4-5D6E-409C-BE32-E72D297353CC}">
              <c16:uniqueId val="{000000A4-1707-44C9-8968-98A8ED4FACF1}"/>
            </c:ext>
          </c:extLst>
        </c:ser>
        <c:ser>
          <c:idx val="165"/>
          <c:order val="165"/>
          <c:spPr>
            <a:ln w="28575" cap="rnd">
              <a:solidFill>
                <a:schemeClr val="accent4"/>
              </a:solidFill>
              <a:round/>
            </a:ln>
            <a:effectLst/>
          </c:spPr>
          <c:marker>
            <c:symbol val="none"/>
          </c:marker>
          <c:val>
            <c:numRef>
              <c:f>simulations!$FL$14:$FL$74</c:f>
              <c:numCache>
                <c:formatCode>General</c:formatCode>
                <c:ptCount val="61"/>
                <c:pt idx="0">
                  <c:v>5.8729534028240469E-3</c:v>
                </c:pt>
                <c:pt idx="1">
                  <c:v>5.3012055207942478E-3</c:v>
                </c:pt>
                <c:pt idx="2">
                  <c:v>7.0863504660708598E-3</c:v>
                </c:pt>
                <c:pt idx="3">
                  <c:v>9.4668308389893006E-3</c:v>
                </c:pt>
                <c:pt idx="4">
                  <c:v>9.8366650800595212E-3</c:v>
                </c:pt>
                <c:pt idx="5">
                  <c:v>8.8447530988631541E-3</c:v>
                </c:pt>
                <c:pt idx="6">
                  <c:v>6.6869157810454764E-3</c:v>
                </c:pt>
                <c:pt idx="7">
                  <c:v>8.6614653825801986E-3</c:v>
                </c:pt>
                <c:pt idx="8">
                  <c:v>8.1050186253502753E-3</c:v>
                </c:pt>
                <c:pt idx="9">
                  <c:v>8.9830490723766688E-3</c:v>
                </c:pt>
                <c:pt idx="10">
                  <c:v>8.2887320955575515E-3</c:v>
                </c:pt>
                <c:pt idx="11">
                  <c:v>9.3206269726862374E-3</c:v>
                </c:pt>
                <c:pt idx="12">
                  <c:v>1.0421085252450847E-2</c:v>
                </c:pt>
                <c:pt idx="13">
                  <c:v>9.6271042483030232E-3</c:v>
                </c:pt>
                <c:pt idx="14">
                  <c:v>1.1609041198451908E-2</c:v>
                </c:pt>
                <c:pt idx="15">
                  <c:v>1.12013931583861E-2</c:v>
                </c:pt>
                <c:pt idx="16">
                  <c:v>8.61584969144151E-3</c:v>
                </c:pt>
                <c:pt idx="17">
                  <c:v>7.2690358374878413E-3</c:v>
                </c:pt>
                <c:pt idx="18">
                  <c:v>7.7415272334220714E-3</c:v>
                </c:pt>
                <c:pt idx="19">
                  <c:v>7.3149950350109502E-3</c:v>
                </c:pt>
                <c:pt idx="20">
                  <c:v>9.7904216722178895E-3</c:v>
                </c:pt>
                <c:pt idx="21">
                  <c:v>8.1700900677449378E-3</c:v>
                </c:pt>
                <c:pt idx="22">
                  <c:v>8.1955292871542882E-3</c:v>
                </c:pt>
                <c:pt idx="23">
                  <c:v>9.5304355682071344E-3</c:v>
                </c:pt>
                <c:pt idx="24">
                  <c:v>1.1342165379150292E-2</c:v>
                </c:pt>
                <c:pt idx="25">
                  <c:v>1.1682293966779838E-2</c:v>
                </c:pt>
                <c:pt idx="26">
                  <c:v>1.289377463437231E-2</c:v>
                </c:pt>
                <c:pt idx="27">
                  <c:v>1.0697157304528738E-2</c:v>
                </c:pt>
                <c:pt idx="28">
                  <c:v>1.2004643077439231E-2</c:v>
                </c:pt>
                <c:pt idx="29">
                  <c:v>1.2107832724700816E-2</c:v>
                </c:pt>
                <c:pt idx="30">
                  <c:v>1.4014525974281287E-2</c:v>
                </c:pt>
                <c:pt idx="31">
                  <c:v>1.2801774318890489E-2</c:v>
                </c:pt>
                <c:pt idx="32">
                  <c:v>1.4245071797873732E-2</c:v>
                </c:pt>
                <c:pt idx="33">
                  <c:v>1.0608572726988745E-2</c:v>
                </c:pt>
                <c:pt idx="34">
                  <c:v>1.6349474064355253E-2</c:v>
                </c:pt>
                <c:pt idx="35">
                  <c:v>1.3444593745320024E-2</c:v>
                </c:pt>
                <c:pt idx="36">
                  <c:v>1.2277050382228675E-2</c:v>
                </c:pt>
                <c:pt idx="37">
                  <c:v>1.3416582208170817E-2</c:v>
                </c:pt>
                <c:pt idx="38">
                  <c:v>1.3231119644317172E-2</c:v>
                </c:pt>
                <c:pt idx="39">
                  <c:v>1.2067999682970482E-2</c:v>
                </c:pt>
                <c:pt idx="40">
                  <c:v>1.207199684451438E-2</c:v>
                </c:pt>
                <c:pt idx="41">
                  <c:v>1.337717072217234E-2</c:v>
                </c:pt>
                <c:pt idx="42">
                  <c:v>1.3939458667968601E-2</c:v>
                </c:pt>
                <c:pt idx="43">
                  <c:v>1.4799704287032943E-2</c:v>
                </c:pt>
                <c:pt idx="44">
                  <c:v>1.5150995770829857E-2</c:v>
                </c:pt>
                <c:pt idx="45">
                  <c:v>1.4238515504653902E-2</c:v>
                </c:pt>
                <c:pt idx="46">
                  <c:v>1.5103003937657865E-2</c:v>
                </c:pt>
                <c:pt idx="47">
                  <c:v>1.5211980640961553E-2</c:v>
                </c:pt>
                <c:pt idx="48">
                  <c:v>1.398621924385527E-2</c:v>
                </c:pt>
                <c:pt idx="49">
                  <c:v>1.2569593512729687E-2</c:v>
                </c:pt>
                <c:pt idx="50">
                  <c:v>1.6528452990574236E-2</c:v>
                </c:pt>
                <c:pt idx="51">
                  <c:v>1.6888726826676807E-2</c:v>
                </c:pt>
                <c:pt idx="52">
                  <c:v>1.6191433528895887E-2</c:v>
                </c:pt>
                <c:pt idx="53">
                  <c:v>1.6628239011291786E-2</c:v>
                </c:pt>
                <c:pt idx="54">
                  <c:v>1.5706854346712186E-2</c:v>
                </c:pt>
                <c:pt idx="55">
                  <c:v>1.6941681701939593E-2</c:v>
                </c:pt>
                <c:pt idx="56">
                  <c:v>1.4569393375210592E-2</c:v>
                </c:pt>
                <c:pt idx="57">
                  <c:v>1.2310770825090862E-2</c:v>
                </c:pt>
                <c:pt idx="58">
                  <c:v>1.4022610957374268E-2</c:v>
                </c:pt>
                <c:pt idx="59">
                  <c:v>1.3475791524751323E-2</c:v>
                </c:pt>
                <c:pt idx="60">
                  <c:v>1.7483127771872935E-2</c:v>
                </c:pt>
              </c:numCache>
            </c:numRef>
          </c:val>
          <c:smooth val="0"/>
          <c:extLst>
            <c:ext xmlns:c16="http://schemas.microsoft.com/office/drawing/2014/chart" uri="{C3380CC4-5D6E-409C-BE32-E72D297353CC}">
              <c16:uniqueId val="{000000A5-1707-44C9-8968-98A8ED4FACF1}"/>
            </c:ext>
          </c:extLst>
        </c:ser>
        <c:ser>
          <c:idx val="166"/>
          <c:order val="166"/>
          <c:spPr>
            <a:ln w="28575" cap="rnd">
              <a:solidFill>
                <a:schemeClr val="accent5"/>
              </a:solidFill>
              <a:round/>
            </a:ln>
            <a:effectLst/>
          </c:spPr>
          <c:marker>
            <c:symbol val="none"/>
          </c:marker>
          <c:val>
            <c:numRef>
              <c:f>simulations!$FM$14:$FM$74</c:f>
              <c:numCache>
                <c:formatCode>General</c:formatCode>
                <c:ptCount val="61"/>
                <c:pt idx="0">
                  <c:v>5.8729534028240469E-3</c:v>
                </c:pt>
                <c:pt idx="1">
                  <c:v>6.4430231624904273E-3</c:v>
                </c:pt>
                <c:pt idx="2">
                  <c:v>5.8636448555064863E-3</c:v>
                </c:pt>
                <c:pt idx="3">
                  <c:v>7.9057886920064629E-3</c:v>
                </c:pt>
                <c:pt idx="4">
                  <c:v>7.4698225516598967E-3</c:v>
                </c:pt>
                <c:pt idx="5">
                  <c:v>7.7211000506741175E-3</c:v>
                </c:pt>
                <c:pt idx="6">
                  <c:v>8.2816685890202014E-3</c:v>
                </c:pt>
                <c:pt idx="7">
                  <c:v>8.1630485606915982E-3</c:v>
                </c:pt>
                <c:pt idx="8">
                  <c:v>8.8787868742401747E-3</c:v>
                </c:pt>
                <c:pt idx="9">
                  <c:v>8.4723857864146893E-3</c:v>
                </c:pt>
                <c:pt idx="10">
                  <c:v>1.0971161603967921E-2</c:v>
                </c:pt>
                <c:pt idx="11">
                  <c:v>8.3831386523639112E-3</c:v>
                </c:pt>
                <c:pt idx="12">
                  <c:v>1.22659516260239E-2</c:v>
                </c:pt>
                <c:pt idx="13">
                  <c:v>1.0437395337718753E-2</c:v>
                </c:pt>
                <c:pt idx="14">
                  <c:v>1.1610857921282296E-2</c:v>
                </c:pt>
                <c:pt idx="15">
                  <c:v>1.0889621401655947E-2</c:v>
                </c:pt>
                <c:pt idx="16">
                  <c:v>1.0452447504270615E-2</c:v>
                </c:pt>
                <c:pt idx="17">
                  <c:v>9.0184067376199474E-3</c:v>
                </c:pt>
                <c:pt idx="18">
                  <c:v>1.0313934519049033E-2</c:v>
                </c:pt>
                <c:pt idx="19">
                  <c:v>8.6360445786391946E-3</c:v>
                </c:pt>
                <c:pt idx="20">
                  <c:v>8.8697099366436358E-3</c:v>
                </c:pt>
                <c:pt idx="21">
                  <c:v>1.0038912716998038E-2</c:v>
                </c:pt>
                <c:pt idx="22">
                  <c:v>1.0856284567470774E-2</c:v>
                </c:pt>
                <c:pt idx="23">
                  <c:v>1.0581503260205117E-2</c:v>
                </c:pt>
                <c:pt idx="24">
                  <c:v>9.61997664003926E-3</c:v>
                </c:pt>
                <c:pt idx="25">
                  <c:v>1.1581514790556399E-2</c:v>
                </c:pt>
                <c:pt idx="26">
                  <c:v>1.5181748743272612E-2</c:v>
                </c:pt>
                <c:pt idx="27">
                  <c:v>1.3098279785077091E-2</c:v>
                </c:pt>
                <c:pt idx="28">
                  <c:v>1.0712109005567882E-2</c:v>
                </c:pt>
                <c:pt idx="29">
                  <c:v>1.4048185134073157E-2</c:v>
                </c:pt>
                <c:pt idx="30">
                  <c:v>1.5270976602260775E-2</c:v>
                </c:pt>
                <c:pt idx="31">
                  <c:v>1.4947899658087623E-2</c:v>
                </c:pt>
                <c:pt idx="32">
                  <c:v>1.3956305150101773E-2</c:v>
                </c:pt>
                <c:pt idx="33">
                  <c:v>8.6628114106433556E-3</c:v>
                </c:pt>
                <c:pt idx="34">
                  <c:v>1.2471975248765503E-2</c:v>
                </c:pt>
                <c:pt idx="35">
                  <c:v>1.4040542520054568E-2</c:v>
                </c:pt>
                <c:pt idx="36">
                  <c:v>1.4802475294780609E-2</c:v>
                </c:pt>
                <c:pt idx="37">
                  <c:v>1.3440590341813795E-2</c:v>
                </c:pt>
                <c:pt idx="38">
                  <c:v>1.0287409976323211E-2</c:v>
                </c:pt>
                <c:pt idx="39">
                  <c:v>1.038070080164484E-2</c:v>
                </c:pt>
                <c:pt idx="40">
                  <c:v>1.3386496358400101E-2</c:v>
                </c:pt>
                <c:pt idx="41">
                  <c:v>1.2784062835550995E-2</c:v>
                </c:pt>
                <c:pt idx="42">
                  <c:v>1.2587776933167668E-2</c:v>
                </c:pt>
                <c:pt idx="43">
                  <c:v>1.2006443751440098E-2</c:v>
                </c:pt>
                <c:pt idx="44">
                  <c:v>1.2775494478611359E-2</c:v>
                </c:pt>
                <c:pt idx="45">
                  <c:v>1.3649767750300405E-2</c:v>
                </c:pt>
                <c:pt idx="46">
                  <c:v>1.570163112704143E-2</c:v>
                </c:pt>
                <c:pt idx="47">
                  <c:v>1.4839766204080708E-2</c:v>
                </c:pt>
                <c:pt idx="48">
                  <c:v>1.1186210162238358E-2</c:v>
                </c:pt>
                <c:pt idx="49">
                  <c:v>1.4063137671784947E-2</c:v>
                </c:pt>
                <c:pt idx="50">
                  <c:v>1.6607743684686486E-2</c:v>
                </c:pt>
                <c:pt idx="51">
                  <c:v>1.9555507485512696E-2</c:v>
                </c:pt>
                <c:pt idx="52">
                  <c:v>1.4883933148147741E-2</c:v>
                </c:pt>
                <c:pt idx="53">
                  <c:v>1.7498120374559646E-2</c:v>
                </c:pt>
                <c:pt idx="54">
                  <c:v>1.2829062057093516E-2</c:v>
                </c:pt>
                <c:pt idx="55">
                  <c:v>1.7132782025725928E-2</c:v>
                </c:pt>
                <c:pt idx="56">
                  <c:v>1.6228837216811759E-2</c:v>
                </c:pt>
                <c:pt idx="57">
                  <c:v>1.5680902559272517E-2</c:v>
                </c:pt>
                <c:pt idx="58">
                  <c:v>1.2834039313656093E-2</c:v>
                </c:pt>
                <c:pt idx="59">
                  <c:v>1.4350299173807285E-2</c:v>
                </c:pt>
                <c:pt idx="60">
                  <c:v>1.4952920075746319E-2</c:v>
                </c:pt>
              </c:numCache>
            </c:numRef>
          </c:val>
          <c:smooth val="0"/>
          <c:extLst>
            <c:ext xmlns:c16="http://schemas.microsoft.com/office/drawing/2014/chart" uri="{C3380CC4-5D6E-409C-BE32-E72D297353CC}">
              <c16:uniqueId val="{000000A6-1707-44C9-8968-98A8ED4FACF1}"/>
            </c:ext>
          </c:extLst>
        </c:ser>
        <c:ser>
          <c:idx val="167"/>
          <c:order val="167"/>
          <c:spPr>
            <a:ln w="28575" cap="rnd">
              <a:solidFill>
                <a:schemeClr val="accent6"/>
              </a:solidFill>
              <a:round/>
            </a:ln>
            <a:effectLst/>
          </c:spPr>
          <c:marker>
            <c:symbol val="none"/>
          </c:marker>
          <c:val>
            <c:numRef>
              <c:f>simulations!$FN$14:$FN$74</c:f>
              <c:numCache>
                <c:formatCode>General</c:formatCode>
                <c:ptCount val="61"/>
                <c:pt idx="0">
                  <c:v>5.8729534028240469E-3</c:v>
                </c:pt>
                <c:pt idx="1">
                  <c:v>6.6315552130132814E-3</c:v>
                </c:pt>
                <c:pt idx="2">
                  <c:v>8.6676148895382318E-3</c:v>
                </c:pt>
                <c:pt idx="3">
                  <c:v>8.5741446875973511E-3</c:v>
                </c:pt>
                <c:pt idx="4">
                  <c:v>8.2248369755054552E-3</c:v>
                </c:pt>
                <c:pt idx="5">
                  <c:v>9.0600480943929806E-3</c:v>
                </c:pt>
                <c:pt idx="6">
                  <c:v>9.0393498024237181E-3</c:v>
                </c:pt>
                <c:pt idx="7">
                  <c:v>8.6839512186686826E-3</c:v>
                </c:pt>
                <c:pt idx="8">
                  <c:v>8.2723496847825206E-3</c:v>
                </c:pt>
                <c:pt idx="9">
                  <c:v>8.6308804810841626E-3</c:v>
                </c:pt>
                <c:pt idx="10">
                  <c:v>8.3146174351542042E-3</c:v>
                </c:pt>
                <c:pt idx="11">
                  <c:v>1.113277675477037E-2</c:v>
                </c:pt>
                <c:pt idx="12">
                  <c:v>1.1794753956202865E-2</c:v>
                </c:pt>
                <c:pt idx="13">
                  <c:v>1.0026786674940308E-2</c:v>
                </c:pt>
                <c:pt idx="14">
                  <c:v>9.8953954666530109E-3</c:v>
                </c:pt>
                <c:pt idx="15">
                  <c:v>1.080685426707538E-2</c:v>
                </c:pt>
                <c:pt idx="16">
                  <c:v>1.0027971466006825E-2</c:v>
                </c:pt>
                <c:pt idx="17">
                  <c:v>7.7501903159362222E-3</c:v>
                </c:pt>
                <c:pt idx="18">
                  <c:v>9.8232493825566244E-3</c:v>
                </c:pt>
                <c:pt idx="19">
                  <c:v>8.4834777657837954E-3</c:v>
                </c:pt>
                <c:pt idx="20">
                  <c:v>1.0109507257782063E-2</c:v>
                </c:pt>
                <c:pt idx="21">
                  <c:v>9.2828134891787626E-3</c:v>
                </c:pt>
                <c:pt idx="22">
                  <c:v>8.7111703668827506E-3</c:v>
                </c:pt>
                <c:pt idx="23">
                  <c:v>9.7448962659996106E-3</c:v>
                </c:pt>
                <c:pt idx="24">
                  <c:v>1.3297912904021568E-2</c:v>
                </c:pt>
                <c:pt idx="25">
                  <c:v>1.1807337447985851E-2</c:v>
                </c:pt>
                <c:pt idx="26">
                  <c:v>1.3756886081925808E-2</c:v>
                </c:pt>
                <c:pt idx="27">
                  <c:v>1.3501923220882988E-2</c:v>
                </c:pt>
                <c:pt idx="28">
                  <c:v>1.2065122994261416E-2</c:v>
                </c:pt>
                <c:pt idx="29">
                  <c:v>1.5298158746235585E-2</c:v>
                </c:pt>
                <c:pt idx="30">
                  <c:v>1.3980661804387253E-2</c:v>
                </c:pt>
                <c:pt idx="31">
                  <c:v>1.2522570935171387E-2</c:v>
                </c:pt>
                <c:pt idx="32">
                  <c:v>1.2887777898590174E-2</c:v>
                </c:pt>
                <c:pt idx="33">
                  <c:v>1.227044825406848E-2</c:v>
                </c:pt>
                <c:pt idx="34">
                  <c:v>1.4248961384920943E-2</c:v>
                </c:pt>
                <c:pt idx="35">
                  <c:v>1.309738072657976E-2</c:v>
                </c:pt>
                <c:pt idx="36">
                  <c:v>1.4934920751382013E-2</c:v>
                </c:pt>
                <c:pt idx="37">
                  <c:v>1.2776248189728485E-2</c:v>
                </c:pt>
                <c:pt idx="38">
                  <c:v>1.1806376344441916E-2</c:v>
                </c:pt>
                <c:pt idx="39">
                  <c:v>1.0587416152636664E-2</c:v>
                </c:pt>
                <c:pt idx="40">
                  <c:v>1.241764065154124E-2</c:v>
                </c:pt>
                <c:pt idx="41">
                  <c:v>1.3387837732758326E-2</c:v>
                </c:pt>
                <c:pt idx="42">
                  <c:v>1.3985006075580701E-2</c:v>
                </c:pt>
                <c:pt idx="43">
                  <c:v>1.6130875882392603E-2</c:v>
                </c:pt>
                <c:pt idx="44">
                  <c:v>1.3889536954898946E-2</c:v>
                </c:pt>
                <c:pt idx="45">
                  <c:v>1.4334399393515721E-2</c:v>
                </c:pt>
                <c:pt idx="46">
                  <c:v>1.557408003480729E-2</c:v>
                </c:pt>
                <c:pt idx="47">
                  <c:v>1.6041205325765712E-2</c:v>
                </c:pt>
                <c:pt idx="48">
                  <c:v>1.4271654697332832E-2</c:v>
                </c:pt>
                <c:pt idx="49">
                  <c:v>1.5227075996167582E-2</c:v>
                </c:pt>
                <c:pt idx="50">
                  <c:v>1.6722696486675521E-2</c:v>
                </c:pt>
                <c:pt idx="51">
                  <c:v>1.6409268406091325E-2</c:v>
                </c:pt>
                <c:pt idx="52">
                  <c:v>1.53313566767361E-2</c:v>
                </c:pt>
                <c:pt idx="53">
                  <c:v>1.8105493643783319E-2</c:v>
                </c:pt>
                <c:pt idx="54">
                  <c:v>1.5273692817176452E-2</c:v>
                </c:pt>
                <c:pt idx="55">
                  <c:v>1.5148962129960615E-2</c:v>
                </c:pt>
                <c:pt idx="56">
                  <c:v>1.7397922179757486E-2</c:v>
                </c:pt>
                <c:pt idx="57">
                  <c:v>1.3513427608983584E-2</c:v>
                </c:pt>
                <c:pt idx="58">
                  <c:v>1.2763725091344193E-2</c:v>
                </c:pt>
                <c:pt idx="59">
                  <c:v>1.4679827734291474E-2</c:v>
                </c:pt>
                <c:pt idx="60">
                  <c:v>1.4691284119404475E-2</c:v>
                </c:pt>
              </c:numCache>
            </c:numRef>
          </c:val>
          <c:smooth val="0"/>
          <c:extLst>
            <c:ext xmlns:c16="http://schemas.microsoft.com/office/drawing/2014/chart" uri="{C3380CC4-5D6E-409C-BE32-E72D297353CC}">
              <c16:uniqueId val="{000000A7-1707-44C9-8968-98A8ED4FACF1}"/>
            </c:ext>
          </c:extLst>
        </c:ser>
        <c:ser>
          <c:idx val="168"/>
          <c:order val="168"/>
          <c:spPr>
            <a:ln w="28575" cap="rnd">
              <a:solidFill>
                <a:schemeClr val="accent1">
                  <a:lumMod val="60000"/>
                </a:schemeClr>
              </a:solidFill>
              <a:round/>
            </a:ln>
            <a:effectLst/>
          </c:spPr>
          <c:marker>
            <c:symbol val="none"/>
          </c:marker>
          <c:val>
            <c:numRef>
              <c:f>simulations!$FO$14:$FO$74</c:f>
              <c:numCache>
                <c:formatCode>General</c:formatCode>
                <c:ptCount val="61"/>
                <c:pt idx="0">
                  <c:v>5.8729534028240469E-3</c:v>
                </c:pt>
                <c:pt idx="1">
                  <c:v>6.5844508017915068E-3</c:v>
                </c:pt>
                <c:pt idx="2">
                  <c:v>6.8945798860663874E-3</c:v>
                </c:pt>
                <c:pt idx="3">
                  <c:v>9.4342515453333334E-3</c:v>
                </c:pt>
                <c:pt idx="4">
                  <c:v>8.8372668080066823E-3</c:v>
                </c:pt>
                <c:pt idx="5">
                  <c:v>7.7390137372646481E-3</c:v>
                </c:pt>
                <c:pt idx="6">
                  <c:v>7.0033625351429525E-3</c:v>
                </c:pt>
                <c:pt idx="7">
                  <c:v>7.6457347772379298E-3</c:v>
                </c:pt>
                <c:pt idx="8">
                  <c:v>9.9760864479956201E-3</c:v>
                </c:pt>
                <c:pt idx="9">
                  <c:v>1.155893010240591E-2</c:v>
                </c:pt>
                <c:pt idx="10">
                  <c:v>8.023144920354738E-3</c:v>
                </c:pt>
                <c:pt idx="11">
                  <c:v>9.4971412353966299E-3</c:v>
                </c:pt>
                <c:pt idx="12">
                  <c:v>1.2024183389813203E-2</c:v>
                </c:pt>
                <c:pt idx="13">
                  <c:v>9.1386153997353448E-3</c:v>
                </c:pt>
                <c:pt idx="14">
                  <c:v>1.0880331808031081E-2</c:v>
                </c:pt>
                <c:pt idx="15">
                  <c:v>1.1166268086974376E-2</c:v>
                </c:pt>
                <c:pt idx="16">
                  <c:v>1.0605131795856216E-2</c:v>
                </c:pt>
                <c:pt idx="17">
                  <c:v>8.7269194420838553E-3</c:v>
                </c:pt>
                <c:pt idx="18">
                  <c:v>1.1418807077209105E-2</c:v>
                </c:pt>
                <c:pt idx="19">
                  <c:v>1.0199984926115279E-2</c:v>
                </c:pt>
                <c:pt idx="20">
                  <c:v>9.9045716793470882E-3</c:v>
                </c:pt>
                <c:pt idx="21">
                  <c:v>9.2330432245810428E-3</c:v>
                </c:pt>
                <c:pt idx="22">
                  <c:v>1.1004591125226783E-2</c:v>
                </c:pt>
                <c:pt idx="23">
                  <c:v>8.5102547815545469E-3</c:v>
                </c:pt>
                <c:pt idx="24">
                  <c:v>9.733548578192355E-3</c:v>
                </c:pt>
                <c:pt idx="25">
                  <c:v>1.2402475093188418E-2</c:v>
                </c:pt>
                <c:pt idx="26">
                  <c:v>1.2719688152160895E-2</c:v>
                </c:pt>
                <c:pt idx="27">
                  <c:v>1.1814912092967027E-2</c:v>
                </c:pt>
                <c:pt idx="28">
                  <c:v>1.5837433029575097E-2</c:v>
                </c:pt>
                <c:pt idx="29">
                  <c:v>1.3911674122559238E-2</c:v>
                </c:pt>
                <c:pt idx="30">
                  <c:v>1.5195484405742673E-2</c:v>
                </c:pt>
                <c:pt idx="31">
                  <c:v>1.3455524760803739E-2</c:v>
                </c:pt>
                <c:pt idx="32">
                  <c:v>1.4005502815191856E-2</c:v>
                </c:pt>
                <c:pt idx="33">
                  <c:v>1.1212315346601694E-2</c:v>
                </c:pt>
                <c:pt idx="34">
                  <c:v>1.4867284815276795E-2</c:v>
                </c:pt>
                <c:pt idx="35">
                  <c:v>1.2829820645137727E-2</c:v>
                </c:pt>
                <c:pt idx="36">
                  <c:v>1.4868820655279382E-2</c:v>
                </c:pt>
                <c:pt idx="37">
                  <c:v>1.4619585075393579E-2</c:v>
                </c:pt>
                <c:pt idx="38">
                  <c:v>1.4211964285102976E-2</c:v>
                </c:pt>
                <c:pt idx="39">
                  <c:v>1.2399239651267374E-2</c:v>
                </c:pt>
                <c:pt idx="40">
                  <c:v>1.3185426951247685E-2</c:v>
                </c:pt>
                <c:pt idx="41">
                  <c:v>1.2834481151589208E-2</c:v>
                </c:pt>
                <c:pt idx="42">
                  <c:v>1.433129495333841E-2</c:v>
                </c:pt>
                <c:pt idx="43">
                  <c:v>1.4005494584589884E-2</c:v>
                </c:pt>
                <c:pt idx="44">
                  <c:v>1.4391334155055948E-2</c:v>
                </c:pt>
                <c:pt idx="45">
                  <c:v>1.5807573185553422E-2</c:v>
                </c:pt>
                <c:pt idx="46">
                  <c:v>1.2468037186498238E-2</c:v>
                </c:pt>
                <c:pt idx="47">
                  <c:v>1.4827863457937122E-2</c:v>
                </c:pt>
                <c:pt idx="48">
                  <c:v>1.3923720634350892E-2</c:v>
                </c:pt>
                <c:pt idx="49">
                  <c:v>1.5002328321480681E-2</c:v>
                </c:pt>
                <c:pt idx="50">
                  <c:v>1.8608035165080559E-2</c:v>
                </c:pt>
                <c:pt idx="51">
                  <c:v>1.7458669722894154E-2</c:v>
                </c:pt>
                <c:pt idx="52">
                  <c:v>1.681909218800515E-2</c:v>
                </c:pt>
                <c:pt idx="53">
                  <c:v>1.7523979447967939E-2</c:v>
                </c:pt>
                <c:pt idx="54">
                  <c:v>1.7693241857184482E-2</c:v>
                </c:pt>
                <c:pt idx="55">
                  <c:v>1.6654684604009012E-2</c:v>
                </c:pt>
                <c:pt idx="56">
                  <c:v>1.500000437928913E-2</c:v>
                </c:pt>
                <c:pt idx="57">
                  <c:v>1.4375956670205572E-2</c:v>
                </c:pt>
                <c:pt idx="58">
                  <c:v>1.3472094599804993E-2</c:v>
                </c:pt>
                <c:pt idx="59">
                  <c:v>1.6302138103426799E-2</c:v>
                </c:pt>
                <c:pt idx="60">
                  <c:v>1.7513080224821457E-2</c:v>
                </c:pt>
              </c:numCache>
            </c:numRef>
          </c:val>
          <c:smooth val="0"/>
          <c:extLst>
            <c:ext xmlns:c16="http://schemas.microsoft.com/office/drawing/2014/chart" uri="{C3380CC4-5D6E-409C-BE32-E72D297353CC}">
              <c16:uniqueId val="{000000A8-1707-44C9-8968-98A8ED4FACF1}"/>
            </c:ext>
          </c:extLst>
        </c:ser>
        <c:ser>
          <c:idx val="169"/>
          <c:order val="169"/>
          <c:spPr>
            <a:ln w="28575" cap="rnd">
              <a:solidFill>
                <a:schemeClr val="accent2">
                  <a:lumMod val="60000"/>
                </a:schemeClr>
              </a:solidFill>
              <a:round/>
            </a:ln>
            <a:effectLst/>
          </c:spPr>
          <c:marker>
            <c:symbol val="none"/>
          </c:marker>
          <c:val>
            <c:numRef>
              <c:f>simulations!$FP$14:$FP$74</c:f>
              <c:numCache>
                <c:formatCode>General</c:formatCode>
                <c:ptCount val="61"/>
                <c:pt idx="0">
                  <c:v>5.8729534028240469E-3</c:v>
                </c:pt>
                <c:pt idx="1">
                  <c:v>6.1052666126547878E-3</c:v>
                </c:pt>
                <c:pt idx="2">
                  <c:v>7.1197501881793144E-3</c:v>
                </c:pt>
                <c:pt idx="3">
                  <c:v>9.0457720503893894E-3</c:v>
                </c:pt>
                <c:pt idx="4">
                  <c:v>1.0337162029181373E-2</c:v>
                </c:pt>
                <c:pt idx="5">
                  <c:v>9.5744710844895397E-3</c:v>
                </c:pt>
                <c:pt idx="6">
                  <c:v>1.0823197933989691E-2</c:v>
                </c:pt>
                <c:pt idx="7">
                  <c:v>7.9365177729635982E-3</c:v>
                </c:pt>
                <c:pt idx="8">
                  <c:v>9.6199120051052526E-3</c:v>
                </c:pt>
                <c:pt idx="9">
                  <c:v>1.0557496944200453E-2</c:v>
                </c:pt>
                <c:pt idx="10">
                  <c:v>1.0036124840555133E-2</c:v>
                </c:pt>
                <c:pt idx="11">
                  <c:v>8.9930089541937312E-3</c:v>
                </c:pt>
                <c:pt idx="12">
                  <c:v>1.2200776732325244E-2</c:v>
                </c:pt>
                <c:pt idx="13">
                  <c:v>1.1100186950945626E-2</c:v>
                </c:pt>
                <c:pt idx="14">
                  <c:v>1.0099398086348159E-2</c:v>
                </c:pt>
                <c:pt idx="15">
                  <c:v>1.1315998208856388E-2</c:v>
                </c:pt>
                <c:pt idx="16">
                  <c:v>9.6919160598981733E-3</c:v>
                </c:pt>
                <c:pt idx="17">
                  <c:v>8.9240800475814362E-3</c:v>
                </c:pt>
                <c:pt idx="18">
                  <c:v>9.9968755217976473E-3</c:v>
                </c:pt>
                <c:pt idx="19">
                  <c:v>1.0859844829785106E-2</c:v>
                </c:pt>
                <c:pt idx="20">
                  <c:v>1.1007928797781275E-2</c:v>
                </c:pt>
                <c:pt idx="21">
                  <c:v>1.1471457254984769E-2</c:v>
                </c:pt>
                <c:pt idx="22">
                  <c:v>1.2943529036700194E-2</c:v>
                </c:pt>
                <c:pt idx="23">
                  <c:v>1.0126150615073153E-2</c:v>
                </c:pt>
                <c:pt idx="24">
                  <c:v>1.092887138819597E-2</c:v>
                </c:pt>
                <c:pt idx="25">
                  <c:v>9.9556479824357037E-3</c:v>
                </c:pt>
                <c:pt idx="26">
                  <c:v>1.0678019185877345E-2</c:v>
                </c:pt>
                <c:pt idx="27">
                  <c:v>1.1634486902292105E-2</c:v>
                </c:pt>
                <c:pt idx="28">
                  <c:v>1.4439899075639149E-2</c:v>
                </c:pt>
                <c:pt idx="29">
                  <c:v>1.3460947172752268E-2</c:v>
                </c:pt>
                <c:pt idx="30">
                  <c:v>1.2374383944168503E-2</c:v>
                </c:pt>
                <c:pt idx="31">
                  <c:v>1.1760567836142061E-2</c:v>
                </c:pt>
                <c:pt idx="32">
                  <c:v>1.2275764806344508E-2</c:v>
                </c:pt>
                <c:pt idx="33">
                  <c:v>1.3252003757327588E-2</c:v>
                </c:pt>
                <c:pt idx="34">
                  <c:v>1.3087099067962602E-2</c:v>
                </c:pt>
                <c:pt idx="35">
                  <c:v>1.5395134055603638E-2</c:v>
                </c:pt>
                <c:pt idx="36">
                  <c:v>1.3954930971557871E-2</c:v>
                </c:pt>
                <c:pt idx="37">
                  <c:v>1.2052245962932261E-2</c:v>
                </c:pt>
                <c:pt idx="38">
                  <c:v>1.0723306427113159E-2</c:v>
                </c:pt>
                <c:pt idx="39">
                  <c:v>1.1109788038317123E-2</c:v>
                </c:pt>
                <c:pt idx="40">
                  <c:v>1.1704232379920704E-2</c:v>
                </c:pt>
                <c:pt idx="41">
                  <c:v>1.4982137539368078E-2</c:v>
                </c:pt>
                <c:pt idx="42">
                  <c:v>1.3034364463844192E-2</c:v>
                </c:pt>
                <c:pt idx="43">
                  <c:v>1.3653591390067337E-2</c:v>
                </c:pt>
                <c:pt idx="44">
                  <c:v>1.3214967852388211E-2</c:v>
                </c:pt>
                <c:pt idx="45">
                  <c:v>1.3451764606047585E-2</c:v>
                </c:pt>
                <c:pt idx="46">
                  <c:v>1.4831920441776385E-2</c:v>
                </c:pt>
                <c:pt idx="47">
                  <c:v>1.4057046555228265E-2</c:v>
                </c:pt>
                <c:pt idx="48">
                  <c:v>1.3823934529358203E-2</c:v>
                </c:pt>
                <c:pt idx="49">
                  <c:v>1.6040781673325757E-2</c:v>
                </c:pt>
                <c:pt idx="50">
                  <c:v>1.7851294250427831E-2</c:v>
                </c:pt>
                <c:pt idx="51">
                  <c:v>1.3492779632667897E-2</c:v>
                </c:pt>
                <c:pt idx="52">
                  <c:v>1.5505617812177259E-2</c:v>
                </c:pt>
                <c:pt idx="53">
                  <c:v>1.918883041087828E-2</c:v>
                </c:pt>
                <c:pt idx="54">
                  <c:v>1.6792444642666986E-2</c:v>
                </c:pt>
                <c:pt idx="55">
                  <c:v>1.6662991791425798E-2</c:v>
                </c:pt>
                <c:pt idx="56">
                  <c:v>1.521284959148092E-2</c:v>
                </c:pt>
                <c:pt idx="57">
                  <c:v>1.4080885628867763E-2</c:v>
                </c:pt>
                <c:pt idx="58">
                  <c:v>1.3751708692622723E-2</c:v>
                </c:pt>
                <c:pt idx="59">
                  <c:v>1.6530166936912831E-2</c:v>
                </c:pt>
                <c:pt idx="60">
                  <c:v>1.3628990295156644E-2</c:v>
                </c:pt>
              </c:numCache>
            </c:numRef>
          </c:val>
          <c:smooth val="0"/>
          <c:extLst>
            <c:ext xmlns:c16="http://schemas.microsoft.com/office/drawing/2014/chart" uri="{C3380CC4-5D6E-409C-BE32-E72D297353CC}">
              <c16:uniqueId val="{000000A9-1707-44C9-8968-98A8ED4FACF1}"/>
            </c:ext>
          </c:extLst>
        </c:ser>
        <c:ser>
          <c:idx val="170"/>
          <c:order val="170"/>
          <c:spPr>
            <a:ln w="28575" cap="rnd">
              <a:solidFill>
                <a:schemeClr val="accent3">
                  <a:lumMod val="60000"/>
                </a:schemeClr>
              </a:solidFill>
              <a:round/>
            </a:ln>
            <a:effectLst/>
          </c:spPr>
          <c:marker>
            <c:symbol val="none"/>
          </c:marker>
          <c:val>
            <c:numRef>
              <c:f>simulations!$FQ$14:$FQ$74</c:f>
              <c:numCache>
                <c:formatCode>General</c:formatCode>
                <c:ptCount val="61"/>
                <c:pt idx="0">
                  <c:v>5.8729534028240469E-3</c:v>
                </c:pt>
                <c:pt idx="1">
                  <c:v>5.3061459930199718E-3</c:v>
                </c:pt>
                <c:pt idx="2">
                  <c:v>8.0024268812396351E-3</c:v>
                </c:pt>
                <c:pt idx="3">
                  <c:v>8.5717798105351961E-3</c:v>
                </c:pt>
                <c:pt idx="4">
                  <c:v>7.1211214113525694E-3</c:v>
                </c:pt>
                <c:pt idx="5">
                  <c:v>1.1364986171583427E-2</c:v>
                </c:pt>
                <c:pt idx="6">
                  <c:v>8.3510821885758677E-3</c:v>
                </c:pt>
                <c:pt idx="7">
                  <c:v>7.4883629535067745E-3</c:v>
                </c:pt>
                <c:pt idx="8">
                  <c:v>1.0824149547190633E-2</c:v>
                </c:pt>
                <c:pt idx="9">
                  <c:v>8.8126191517077564E-3</c:v>
                </c:pt>
                <c:pt idx="10">
                  <c:v>9.3369539310268201E-3</c:v>
                </c:pt>
                <c:pt idx="11">
                  <c:v>1.0441212651741957E-2</c:v>
                </c:pt>
                <c:pt idx="12">
                  <c:v>1.0928030665622727E-2</c:v>
                </c:pt>
                <c:pt idx="13">
                  <c:v>1.0362861316189376E-2</c:v>
                </c:pt>
                <c:pt idx="14">
                  <c:v>9.689492926544788E-3</c:v>
                </c:pt>
                <c:pt idx="15">
                  <c:v>9.92115981446718E-3</c:v>
                </c:pt>
                <c:pt idx="16">
                  <c:v>9.4032003742908349E-3</c:v>
                </c:pt>
                <c:pt idx="17">
                  <c:v>1.0239222985494978E-2</c:v>
                </c:pt>
                <c:pt idx="18">
                  <c:v>8.17137476506484E-3</c:v>
                </c:pt>
                <c:pt idx="19">
                  <c:v>1.0084211366770486E-2</c:v>
                </c:pt>
                <c:pt idx="20">
                  <c:v>8.0735588055348001E-3</c:v>
                </c:pt>
                <c:pt idx="21">
                  <c:v>9.4656549584459047E-3</c:v>
                </c:pt>
                <c:pt idx="22">
                  <c:v>1.114230714423119E-2</c:v>
                </c:pt>
                <c:pt idx="23">
                  <c:v>9.6396299435728815E-3</c:v>
                </c:pt>
                <c:pt idx="24">
                  <c:v>1.1438067741384285E-2</c:v>
                </c:pt>
                <c:pt idx="25">
                  <c:v>1.1464248246357672E-2</c:v>
                </c:pt>
                <c:pt idx="26">
                  <c:v>1.1234361099154331E-2</c:v>
                </c:pt>
                <c:pt idx="27">
                  <c:v>1.0258232276950184E-2</c:v>
                </c:pt>
                <c:pt idx="28">
                  <c:v>1.3536682314446524E-2</c:v>
                </c:pt>
                <c:pt idx="29">
                  <c:v>1.5980930054720746E-2</c:v>
                </c:pt>
                <c:pt idx="30">
                  <c:v>1.4887749953899066E-2</c:v>
                </c:pt>
                <c:pt idx="31">
                  <c:v>1.2293710910594616E-2</c:v>
                </c:pt>
                <c:pt idx="32">
                  <c:v>1.5118479484885556E-2</c:v>
                </c:pt>
                <c:pt idx="33">
                  <c:v>1.1364381617571596E-2</c:v>
                </c:pt>
                <c:pt idx="34">
                  <c:v>1.1692416679271388E-2</c:v>
                </c:pt>
                <c:pt idx="35">
                  <c:v>1.2962776227261698E-2</c:v>
                </c:pt>
                <c:pt idx="36">
                  <c:v>1.2813285889276611E-2</c:v>
                </c:pt>
                <c:pt idx="37">
                  <c:v>1.5626718598308761E-2</c:v>
                </c:pt>
                <c:pt idx="38">
                  <c:v>1.1860733282757623E-2</c:v>
                </c:pt>
                <c:pt idx="39">
                  <c:v>1.1128103910223966E-2</c:v>
                </c:pt>
                <c:pt idx="40">
                  <c:v>1.4258596827841752E-2</c:v>
                </c:pt>
                <c:pt idx="41">
                  <c:v>1.5216342339521922E-2</c:v>
                </c:pt>
                <c:pt idx="42">
                  <c:v>1.3215831871121284E-2</c:v>
                </c:pt>
                <c:pt idx="43">
                  <c:v>1.415452848217643E-2</c:v>
                </c:pt>
                <c:pt idx="44">
                  <c:v>1.4962304253641718E-2</c:v>
                </c:pt>
                <c:pt idx="45">
                  <c:v>1.2794660245090503E-2</c:v>
                </c:pt>
                <c:pt idx="46">
                  <c:v>1.4132038085008973E-2</c:v>
                </c:pt>
                <c:pt idx="47">
                  <c:v>1.510621297021646E-2</c:v>
                </c:pt>
                <c:pt idx="48">
                  <c:v>1.1893646848708623E-2</c:v>
                </c:pt>
                <c:pt idx="49">
                  <c:v>1.4668499980960857E-2</c:v>
                </c:pt>
                <c:pt idx="50">
                  <c:v>1.7335963549296438E-2</c:v>
                </c:pt>
                <c:pt idx="51">
                  <c:v>1.7823238186922667E-2</c:v>
                </c:pt>
                <c:pt idx="52">
                  <c:v>1.7119922925266227E-2</c:v>
                </c:pt>
                <c:pt idx="53">
                  <c:v>1.8683934318077178E-2</c:v>
                </c:pt>
                <c:pt idx="54">
                  <c:v>1.4948204396430385E-2</c:v>
                </c:pt>
                <c:pt idx="55">
                  <c:v>1.567219770404139E-2</c:v>
                </c:pt>
                <c:pt idx="56">
                  <c:v>1.5775646390874302E-2</c:v>
                </c:pt>
                <c:pt idx="57">
                  <c:v>1.3718257618272282E-2</c:v>
                </c:pt>
                <c:pt idx="58">
                  <c:v>1.1148317392631201E-2</c:v>
                </c:pt>
                <c:pt idx="59">
                  <c:v>1.5121611775890734E-2</c:v>
                </c:pt>
                <c:pt idx="60">
                  <c:v>1.5493988248086992E-2</c:v>
                </c:pt>
              </c:numCache>
            </c:numRef>
          </c:val>
          <c:smooth val="0"/>
          <c:extLst>
            <c:ext xmlns:c16="http://schemas.microsoft.com/office/drawing/2014/chart" uri="{C3380CC4-5D6E-409C-BE32-E72D297353CC}">
              <c16:uniqueId val="{000000AA-1707-44C9-8968-98A8ED4FACF1}"/>
            </c:ext>
          </c:extLst>
        </c:ser>
        <c:ser>
          <c:idx val="171"/>
          <c:order val="171"/>
          <c:spPr>
            <a:ln w="28575" cap="rnd">
              <a:solidFill>
                <a:schemeClr val="accent4">
                  <a:lumMod val="60000"/>
                </a:schemeClr>
              </a:solidFill>
              <a:round/>
            </a:ln>
            <a:effectLst/>
          </c:spPr>
          <c:marker>
            <c:symbol val="none"/>
          </c:marker>
          <c:val>
            <c:numRef>
              <c:f>simulations!$FR$14:$FR$74</c:f>
              <c:numCache>
                <c:formatCode>General</c:formatCode>
                <c:ptCount val="61"/>
                <c:pt idx="0">
                  <c:v>5.8729534028240469E-3</c:v>
                </c:pt>
                <c:pt idx="1">
                  <c:v>6.721582738149906E-3</c:v>
                </c:pt>
                <c:pt idx="2">
                  <c:v>6.8757452939207358E-3</c:v>
                </c:pt>
                <c:pt idx="3">
                  <c:v>9.1827692959240998E-3</c:v>
                </c:pt>
                <c:pt idx="4">
                  <c:v>9.5899006943875979E-3</c:v>
                </c:pt>
                <c:pt idx="5">
                  <c:v>8.8734866114359868E-3</c:v>
                </c:pt>
                <c:pt idx="6">
                  <c:v>8.8178681200379774E-3</c:v>
                </c:pt>
                <c:pt idx="7">
                  <c:v>9.5363372370825001E-3</c:v>
                </c:pt>
                <c:pt idx="8">
                  <c:v>7.4838289117925266E-3</c:v>
                </c:pt>
                <c:pt idx="9">
                  <c:v>9.0320255964979161E-3</c:v>
                </c:pt>
                <c:pt idx="10">
                  <c:v>8.7547945620905544E-3</c:v>
                </c:pt>
                <c:pt idx="11">
                  <c:v>9.4901419368526082E-3</c:v>
                </c:pt>
                <c:pt idx="12">
                  <c:v>1.0305094893145756E-2</c:v>
                </c:pt>
                <c:pt idx="13">
                  <c:v>1.0146850038707411E-2</c:v>
                </c:pt>
                <c:pt idx="14">
                  <c:v>1.2121394267193161E-2</c:v>
                </c:pt>
                <c:pt idx="15">
                  <c:v>1.0728129137077887E-2</c:v>
                </c:pt>
                <c:pt idx="16">
                  <c:v>8.8402994582366529E-3</c:v>
                </c:pt>
                <c:pt idx="17">
                  <c:v>8.2619918482025861E-3</c:v>
                </c:pt>
                <c:pt idx="18">
                  <c:v>1.0169892442947833E-2</c:v>
                </c:pt>
                <c:pt idx="19">
                  <c:v>1.0683336801066449E-2</c:v>
                </c:pt>
                <c:pt idx="20">
                  <c:v>8.7642835111407351E-3</c:v>
                </c:pt>
                <c:pt idx="21">
                  <c:v>1.0934756390411174E-2</c:v>
                </c:pt>
                <c:pt idx="22">
                  <c:v>1.2680167425006406E-2</c:v>
                </c:pt>
                <c:pt idx="23">
                  <c:v>1.1863948809774694E-2</c:v>
                </c:pt>
                <c:pt idx="24">
                  <c:v>1.1736118294050132E-2</c:v>
                </c:pt>
                <c:pt idx="25">
                  <c:v>1.2545882950913623E-2</c:v>
                </c:pt>
                <c:pt idx="26">
                  <c:v>1.1578812798224713E-2</c:v>
                </c:pt>
                <c:pt idx="27">
                  <c:v>1.239056290934103E-2</c:v>
                </c:pt>
                <c:pt idx="28">
                  <c:v>1.4210910217561688E-2</c:v>
                </c:pt>
                <c:pt idx="29">
                  <c:v>1.376110084241073E-2</c:v>
                </c:pt>
                <c:pt idx="30">
                  <c:v>1.3273916836221178E-2</c:v>
                </c:pt>
                <c:pt idx="31">
                  <c:v>1.2700648044056077E-2</c:v>
                </c:pt>
                <c:pt idx="32">
                  <c:v>1.2229804666818885E-2</c:v>
                </c:pt>
                <c:pt idx="33">
                  <c:v>1.1362455573706741E-2</c:v>
                </c:pt>
                <c:pt idx="34">
                  <c:v>1.16990604563773E-2</c:v>
                </c:pt>
                <c:pt idx="35">
                  <c:v>1.2640157430373835E-2</c:v>
                </c:pt>
                <c:pt idx="36">
                  <c:v>1.3600087439533491E-2</c:v>
                </c:pt>
                <c:pt idx="37">
                  <c:v>1.3727093622495521E-2</c:v>
                </c:pt>
                <c:pt idx="38">
                  <c:v>1.1513692498891261E-2</c:v>
                </c:pt>
                <c:pt idx="39">
                  <c:v>1.096440440508992E-2</c:v>
                </c:pt>
                <c:pt idx="40">
                  <c:v>1.2303042520944323E-2</c:v>
                </c:pt>
                <c:pt idx="41">
                  <c:v>1.3583365153326319E-2</c:v>
                </c:pt>
                <c:pt idx="42">
                  <c:v>1.1845395488789198E-2</c:v>
                </c:pt>
                <c:pt idx="43">
                  <c:v>1.3289414570932336E-2</c:v>
                </c:pt>
                <c:pt idx="44">
                  <c:v>1.6350719208358299E-2</c:v>
                </c:pt>
                <c:pt idx="45">
                  <c:v>1.5113540513866966E-2</c:v>
                </c:pt>
                <c:pt idx="46">
                  <c:v>1.5495558002929177E-2</c:v>
                </c:pt>
                <c:pt idx="47">
                  <c:v>1.2728373499836089E-2</c:v>
                </c:pt>
                <c:pt idx="48">
                  <c:v>1.2852387862863083E-2</c:v>
                </c:pt>
                <c:pt idx="49">
                  <c:v>1.3595235840958148E-2</c:v>
                </c:pt>
                <c:pt idx="50">
                  <c:v>1.620100594512942E-2</c:v>
                </c:pt>
                <c:pt idx="51">
                  <c:v>1.6584956765355607E-2</c:v>
                </c:pt>
                <c:pt idx="52">
                  <c:v>1.6298078207694581E-2</c:v>
                </c:pt>
                <c:pt idx="53">
                  <c:v>1.61611869298562E-2</c:v>
                </c:pt>
                <c:pt idx="54">
                  <c:v>1.701848174350656E-2</c:v>
                </c:pt>
                <c:pt idx="55">
                  <c:v>1.5718015263582026E-2</c:v>
                </c:pt>
                <c:pt idx="56">
                  <c:v>1.5313787710630999E-2</c:v>
                </c:pt>
                <c:pt idx="57">
                  <c:v>1.4356404762417911E-2</c:v>
                </c:pt>
                <c:pt idx="58">
                  <c:v>1.3636486329618299E-2</c:v>
                </c:pt>
                <c:pt idx="59">
                  <c:v>1.1482127752290138E-2</c:v>
                </c:pt>
                <c:pt idx="60">
                  <c:v>1.5505923055229116E-2</c:v>
                </c:pt>
              </c:numCache>
            </c:numRef>
          </c:val>
          <c:smooth val="0"/>
          <c:extLst>
            <c:ext xmlns:c16="http://schemas.microsoft.com/office/drawing/2014/chart" uri="{C3380CC4-5D6E-409C-BE32-E72D297353CC}">
              <c16:uniqueId val="{000000AB-1707-44C9-8968-98A8ED4FACF1}"/>
            </c:ext>
          </c:extLst>
        </c:ser>
        <c:ser>
          <c:idx val="172"/>
          <c:order val="172"/>
          <c:spPr>
            <a:ln w="28575" cap="rnd">
              <a:solidFill>
                <a:schemeClr val="accent5">
                  <a:lumMod val="60000"/>
                </a:schemeClr>
              </a:solidFill>
              <a:round/>
            </a:ln>
            <a:effectLst/>
          </c:spPr>
          <c:marker>
            <c:symbol val="none"/>
          </c:marker>
          <c:val>
            <c:numRef>
              <c:f>simulations!$FS$14:$FS$74</c:f>
              <c:numCache>
                <c:formatCode>General</c:formatCode>
                <c:ptCount val="61"/>
                <c:pt idx="0">
                  <c:v>5.8729534028240469E-3</c:v>
                </c:pt>
                <c:pt idx="1">
                  <c:v>6.2625567569605731E-3</c:v>
                </c:pt>
                <c:pt idx="2">
                  <c:v>8.7195979066437244E-3</c:v>
                </c:pt>
                <c:pt idx="3">
                  <c:v>8.4351302667828917E-3</c:v>
                </c:pt>
                <c:pt idx="4">
                  <c:v>8.6702818936492069E-3</c:v>
                </c:pt>
                <c:pt idx="5">
                  <c:v>1.1034070196326198E-2</c:v>
                </c:pt>
                <c:pt idx="6">
                  <c:v>8.7477563991594388E-3</c:v>
                </c:pt>
                <c:pt idx="7">
                  <c:v>7.5938476966971036E-3</c:v>
                </c:pt>
                <c:pt idx="8">
                  <c:v>9.951970407671212E-3</c:v>
                </c:pt>
                <c:pt idx="9">
                  <c:v>1.0361372957426939E-2</c:v>
                </c:pt>
                <c:pt idx="10">
                  <c:v>9.3877939697216955E-3</c:v>
                </c:pt>
                <c:pt idx="11">
                  <c:v>1.013878910013411E-2</c:v>
                </c:pt>
                <c:pt idx="12">
                  <c:v>8.7108525419317476E-3</c:v>
                </c:pt>
                <c:pt idx="13">
                  <c:v>8.1662191492236965E-3</c:v>
                </c:pt>
                <c:pt idx="14">
                  <c:v>1.1098386644093284E-2</c:v>
                </c:pt>
                <c:pt idx="15">
                  <c:v>1.0528960917213604E-2</c:v>
                </c:pt>
                <c:pt idx="16">
                  <c:v>9.2505048217569157E-3</c:v>
                </c:pt>
                <c:pt idx="17">
                  <c:v>9.1571908464209047E-3</c:v>
                </c:pt>
                <c:pt idx="18">
                  <c:v>7.7436387473870574E-3</c:v>
                </c:pt>
                <c:pt idx="19">
                  <c:v>8.7390879760479226E-3</c:v>
                </c:pt>
                <c:pt idx="20">
                  <c:v>9.3435907279064926E-3</c:v>
                </c:pt>
                <c:pt idx="21">
                  <c:v>1.015902852423441E-2</c:v>
                </c:pt>
                <c:pt idx="22">
                  <c:v>1.2698193540872225E-2</c:v>
                </c:pt>
                <c:pt idx="23">
                  <c:v>8.9938959143885423E-3</c:v>
                </c:pt>
                <c:pt idx="24">
                  <c:v>8.9936866227885055E-3</c:v>
                </c:pt>
                <c:pt idx="25">
                  <c:v>1.1549960132892202E-2</c:v>
                </c:pt>
                <c:pt idx="26">
                  <c:v>1.5190669817603551E-2</c:v>
                </c:pt>
                <c:pt idx="27">
                  <c:v>1.1780143551158076E-2</c:v>
                </c:pt>
                <c:pt idx="28">
                  <c:v>1.3114293512564493E-2</c:v>
                </c:pt>
                <c:pt idx="29">
                  <c:v>1.3016486228949208E-2</c:v>
                </c:pt>
                <c:pt idx="30">
                  <c:v>1.7228434953241584E-2</c:v>
                </c:pt>
                <c:pt idx="31">
                  <c:v>1.3370496151542422E-2</c:v>
                </c:pt>
                <c:pt idx="32">
                  <c:v>1.4658598113669109E-2</c:v>
                </c:pt>
                <c:pt idx="33">
                  <c:v>1.3288858029973198E-2</c:v>
                </c:pt>
                <c:pt idx="34">
                  <c:v>1.3947685295335579E-2</c:v>
                </c:pt>
                <c:pt idx="35">
                  <c:v>1.2870924761401545E-2</c:v>
                </c:pt>
                <c:pt idx="36">
                  <c:v>1.5537915707067975E-2</c:v>
                </c:pt>
                <c:pt idx="37">
                  <c:v>1.4234109824813953E-2</c:v>
                </c:pt>
                <c:pt idx="38">
                  <c:v>1.3561055570678746E-2</c:v>
                </c:pt>
                <c:pt idx="39">
                  <c:v>1.0773744731529509E-2</c:v>
                </c:pt>
                <c:pt idx="40">
                  <c:v>1.3509736640885336E-2</c:v>
                </c:pt>
                <c:pt idx="41">
                  <c:v>1.4109509635367952E-2</c:v>
                </c:pt>
                <c:pt idx="42">
                  <c:v>1.5102925791228915E-2</c:v>
                </c:pt>
                <c:pt idx="43">
                  <c:v>1.4417961157888973E-2</c:v>
                </c:pt>
                <c:pt idx="44">
                  <c:v>1.6507906883446794E-2</c:v>
                </c:pt>
                <c:pt idx="45">
                  <c:v>1.3845215011736502E-2</c:v>
                </c:pt>
                <c:pt idx="46">
                  <c:v>1.3261945095825069E-2</c:v>
                </c:pt>
                <c:pt idx="47">
                  <c:v>1.6169112809928807E-2</c:v>
                </c:pt>
                <c:pt idx="48">
                  <c:v>1.4385471638594348E-2</c:v>
                </c:pt>
                <c:pt idx="49">
                  <c:v>1.4828899103270716E-2</c:v>
                </c:pt>
                <c:pt idx="50">
                  <c:v>1.7550181827286522E-2</c:v>
                </c:pt>
                <c:pt idx="51">
                  <c:v>1.8577023704481239E-2</c:v>
                </c:pt>
                <c:pt idx="52">
                  <c:v>1.6829785252913822E-2</c:v>
                </c:pt>
                <c:pt idx="53">
                  <c:v>1.5319582535942828E-2</c:v>
                </c:pt>
                <c:pt idx="54">
                  <c:v>1.4662094656877449E-2</c:v>
                </c:pt>
                <c:pt idx="55">
                  <c:v>1.758616888508803E-2</c:v>
                </c:pt>
                <c:pt idx="56">
                  <c:v>1.5766938823635061E-2</c:v>
                </c:pt>
                <c:pt idx="57">
                  <c:v>1.5105581413191103E-2</c:v>
                </c:pt>
                <c:pt idx="58">
                  <c:v>1.4166646553594779E-2</c:v>
                </c:pt>
                <c:pt idx="59">
                  <c:v>1.6021951375722047E-2</c:v>
                </c:pt>
                <c:pt idx="60">
                  <c:v>1.4898673495375152E-2</c:v>
                </c:pt>
              </c:numCache>
            </c:numRef>
          </c:val>
          <c:smooth val="0"/>
          <c:extLst>
            <c:ext xmlns:c16="http://schemas.microsoft.com/office/drawing/2014/chart" uri="{C3380CC4-5D6E-409C-BE32-E72D297353CC}">
              <c16:uniqueId val="{000000AC-1707-44C9-8968-98A8ED4FACF1}"/>
            </c:ext>
          </c:extLst>
        </c:ser>
        <c:ser>
          <c:idx val="173"/>
          <c:order val="173"/>
          <c:spPr>
            <a:ln w="28575" cap="rnd">
              <a:solidFill>
                <a:schemeClr val="accent6">
                  <a:lumMod val="60000"/>
                </a:schemeClr>
              </a:solidFill>
              <a:round/>
            </a:ln>
            <a:effectLst/>
          </c:spPr>
          <c:marker>
            <c:symbol val="none"/>
          </c:marker>
          <c:val>
            <c:numRef>
              <c:f>simulations!$FT$14:$FT$74</c:f>
              <c:numCache>
                <c:formatCode>General</c:formatCode>
                <c:ptCount val="61"/>
                <c:pt idx="0">
                  <c:v>5.8729534028240469E-3</c:v>
                </c:pt>
                <c:pt idx="1">
                  <c:v>5.8880458001201808E-3</c:v>
                </c:pt>
                <c:pt idx="2">
                  <c:v>6.4317403137270236E-3</c:v>
                </c:pt>
                <c:pt idx="3">
                  <c:v>7.9913258712715068E-3</c:v>
                </c:pt>
                <c:pt idx="4">
                  <c:v>9.1017268649103856E-3</c:v>
                </c:pt>
                <c:pt idx="5">
                  <c:v>1.1010157645127996E-2</c:v>
                </c:pt>
                <c:pt idx="6">
                  <c:v>8.3553931076775084E-3</c:v>
                </c:pt>
                <c:pt idx="7">
                  <c:v>8.4316870800106008E-3</c:v>
                </c:pt>
                <c:pt idx="8">
                  <c:v>8.3255668310640817E-3</c:v>
                </c:pt>
                <c:pt idx="9">
                  <c:v>8.4366963487755731E-3</c:v>
                </c:pt>
                <c:pt idx="10">
                  <c:v>9.4772837939091047E-3</c:v>
                </c:pt>
                <c:pt idx="11">
                  <c:v>1.0061944497233256E-2</c:v>
                </c:pt>
                <c:pt idx="12">
                  <c:v>1.0548452090171663E-2</c:v>
                </c:pt>
                <c:pt idx="13">
                  <c:v>1.0037778528001527E-2</c:v>
                </c:pt>
                <c:pt idx="14">
                  <c:v>1.2998773785801524E-2</c:v>
                </c:pt>
                <c:pt idx="15">
                  <c:v>1.1301667313856498E-2</c:v>
                </c:pt>
                <c:pt idx="16">
                  <c:v>9.2659405563720772E-3</c:v>
                </c:pt>
                <c:pt idx="17">
                  <c:v>7.0909653097621138E-3</c:v>
                </c:pt>
                <c:pt idx="18">
                  <c:v>9.8813628127489735E-3</c:v>
                </c:pt>
                <c:pt idx="19">
                  <c:v>9.9392588869415526E-3</c:v>
                </c:pt>
                <c:pt idx="20">
                  <c:v>8.3283084327798809E-3</c:v>
                </c:pt>
                <c:pt idx="21">
                  <c:v>1.0533933454430478E-2</c:v>
                </c:pt>
                <c:pt idx="22">
                  <c:v>1.1155978092175174E-2</c:v>
                </c:pt>
                <c:pt idx="23">
                  <c:v>9.1374536267207936E-3</c:v>
                </c:pt>
                <c:pt idx="24">
                  <c:v>1.1224091263684944E-2</c:v>
                </c:pt>
                <c:pt idx="25">
                  <c:v>1.1947327126835562E-2</c:v>
                </c:pt>
                <c:pt idx="26">
                  <c:v>1.2553512349102392E-2</c:v>
                </c:pt>
                <c:pt idx="27">
                  <c:v>1.2830595561159034E-2</c:v>
                </c:pt>
                <c:pt idx="28">
                  <c:v>1.1784433259652694E-2</c:v>
                </c:pt>
                <c:pt idx="29">
                  <c:v>1.3812611500677981E-2</c:v>
                </c:pt>
                <c:pt idx="30">
                  <c:v>1.2063117383038833E-2</c:v>
                </c:pt>
                <c:pt idx="31">
                  <c:v>1.10774702706921E-2</c:v>
                </c:pt>
                <c:pt idx="32">
                  <c:v>1.3841624827825633E-2</c:v>
                </c:pt>
                <c:pt idx="33">
                  <c:v>1.1747981752149993E-2</c:v>
                </c:pt>
                <c:pt idx="34">
                  <c:v>1.5177637041790894E-2</c:v>
                </c:pt>
                <c:pt idx="35">
                  <c:v>1.3031753046981731E-2</c:v>
                </c:pt>
                <c:pt idx="36">
                  <c:v>1.2101158466355511E-2</c:v>
                </c:pt>
                <c:pt idx="37">
                  <c:v>1.2768818872286689E-2</c:v>
                </c:pt>
                <c:pt idx="38">
                  <c:v>1.4222199556216987E-2</c:v>
                </c:pt>
                <c:pt idx="39">
                  <c:v>1.2536070383222733E-2</c:v>
                </c:pt>
                <c:pt idx="40">
                  <c:v>1.2409053073418616E-2</c:v>
                </c:pt>
                <c:pt idx="41">
                  <c:v>1.4634895108100345E-2</c:v>
                </c:pt>
                <c:pt idx="42">
                  <c:v>1.6567297284414542E-2</c:v>
                </c:pt>
                <c:pt idx="43">
                  <c:v>1.3458488999426243E-2</c:v>
                </c:pt>
                <c:pt idx="44">
                  <c:v>1.490949510722939E-2</c:v>
                </c:pt>
                <c:pt idx="45">
                  <c:v>1.3411406260151483E-2</c:v>
                </c:pt>
                <c:pt idx="46">
                  <c:v>1.3471335059136162E-2</c:v>
                </c:pt>
                <c:pt idx="47">
                  <c:v>1.6590425667665474E-2</c:v>
                </c:pt>
                <c:pt idx="48">
                  <c:v>1.1944330435366687E-2</c:v>
                </c:pt>
                <c:pt idx="49">
                  <c:v>1.4321071603912243E-2</c:v>
                </c:pt>
                <c:pt idx="50">
                  <c:v>1.5625594047334622E-2</c:v>
                </c:pt>
                <c:pt idx="51">
                  <c:v>1.7807007489903166E-2</c:v>
                </c:pt>
                <c:pt idx="52">
                  <c:v>1.6691913662714875E-2</c:v>
                </c:pt>
                <c:pt idx="53">
                  <c:v>1.5908416991147211E-2</c:v>
                </c:pt>
                <c:pt idx="54">
                  <c:v>1.6241505133855434E-2</c:v>
                </c:pt>
                <c:pt idx="55">
                  <c:v>1.4590367144995241E-2</c:v>
                </c:pt>
                <c:pt idx="56">
                  <c:v>1.2473898239688603E-2</c:v>
                </c:pt>
                <c:pt idx="57">
                  <c:v>1.5515198969147928E-2</c:v>
                </c:pt>
                <c:pt idx="58">
                  <c:v>1.5673553008754011E-2</c:v>
                </c:pt>
                <c:pt idx="59">
                  <c:v>1.3473658636631644E-2</c:v>
                </c:pt>
                <c:pt idx="60">
                  <c:v>1.3115470393207597E-2</c:v>
                </c:pt>
              </c:numCache>
            </c:numRef>
          </c:val>
          <c:smooth val="0"/>
          <c:extLst>
            <c:ext xmlns:c16="http://schemas.microsoft.com/office/drawing/2014/chart" uri="{C3380CC4-5D6E-409C-BE32-E72D297353CC}">
              <c16:uniqueId val="{000000AD-1707-44C9-8968-98A8ED4FACF1}"/>
            </c:ext>
          </c:extLst>
        </c:ser>
        <c:ser>
          <c:idx val="174"/>
          <c:order val="174"/>
          <c:spPr>
            <a:ln w="28575" cap="rnd">
              <a:solidFill>
                <a:schemeClr val="accent1">
                  <a:lumMod val="80000"/>
                  <a:lumOff val="20000"/>
                </a:schemeClr>
              </a:solidFill>
              <a:round/>
            </a:ln>
            <a:effectLst/>
          </c:spPr>
          <c:marker>
            <c:symbol val="none"/>
          </c:marker>
          <c:val>
            <c:numRef>
              <c:f>simulations!$FU$14:$FU$74</c:f>
              <c:numCache>
                <c:formatCode>General</c:formatCode>
                <c:ptCount val="61"/>
                <c:pt idx="0">
                  <c:v>5.8729534028240469E-3</c:v>
                </c:pt>
                <c:pt idx="1">
                  <c:v>7.4491442967871717E-3</c:v>
                </c:pt>
                <c:pt idx="2">
                  <c:v>7.7615906389523273E-3</c:v>
                </c:pt>
                <c:pt idx="3">
                  <c:v>8.6085392774387925E-3</c:v>
                </c:pt>
                <c:pt idx="4">
                  <c:v>8.8349970892334737E-3</c:v>
                </c:pt>
                <c:pt idx="5">
                  <c:v>9.4014318601219875E-3</c:v>
                </c:pt>
                <c:pt idx="6">
                  <c:v>9.1585967928381438E-3</c:v>
                </c:pt>
                <c:pt idx="7">
                  <c:v>7.4164394174319279E-3</c:v>
                </c:pt>
                <c:pt idx="8">
                  <c:v>7.7031442902349857E-3</c:v>
                </c:pt>
                <c:pt idx="9">
                  <c:v>8.2340740612794044E-3</c:v>
                </c:pt>
                <c:pt idx="10">
                  <c:v>1.0037837637292508E-2</c:v>
                </c:pt>
                <c:pt idx="11">
                  <c:v>1.2039558542577069E-2</c:v>
                </c:pt>
                <c:pt idx="12">
                  <c:v>1.0499321558538381E-2</c:v>
                </c:pt>
                <c:pt idx="13">
                  <c:v>1.1831676113321518E-2</c:v>
                </c:pt>
                <c:pt idx="14">
                  <c:v>1.0893117724770814E-2</c:v>
                </c:pt>
                <c:pt idx="15">
                  <c:v>9.4776126711334108E-3</c:v>
                </c:pt>
                <c:pt idx="16">
                  <c:v>8.5361455267754117E-3</c:v>
                </c:pt>
                <c:pt idx="17">
                  <c:v>8.0053449158057396E-3</c:v>
                </c:pt>
                <c:pt idx="18">
                  <c:v>8.1823942732985391E-3</c:v>
                </c:pt>
                <c:pt idx="19">
                  <c:v>9.0232387114482625E-3</c:v>
                </c:pt>
                <c:pt idx="20">
                  <c:v>8.3014829867869913E-3</c:v>
                </c:pt>
                <c:pt idx="21">
                  <c:v>9.2259724841185099E-3</c:v>
                </c:pt>
                <c:pt idx="22">
                  <c:v>1.3628871740544134E-2</c:v>
                </c:pt>
                <c:pt idx="23">
                  <c:v>8.8174261604150993E-3</c:v>
                </c:pt>
                <c:pt idx="24">
                  <c:v>9.0142901059058755E-3</c:v>
                </c:pt>
                <c:pt idx="25">
                  <c:v>1.0661451812485012E-2</c:v>
                </c:pt>
                <c:pt idx="26">
                  <c:v>1.2799713414738094E-2</c:v>
                </c:pt>
                <c:pt idx="27">
                  <c:v>1.0285498499105259E-2</c:v>
                </c:pt>
                <c:pt idx="28">
                  <c:v>1.3360952891176189E-2</c:v>
                </c:pt>
                <c:pt idx="29">
                  <c:v>1.4986200873548135E-2</c:v>
                </c:pt>
                <c:pt idx="30">
                  <c:v>1.1925442217086295E-2</c:v>
                </c:pt>
                <c:pt idx="31">
                  <c:v>1.3961936751433984E-2</c:v>
                </c:pt>
                <c:pt idx="32">
                  <c:v>1.4400726328488935E-2</c:v>
                </c:pt>
                <c:pt idx="33">
                  <c:v>1.0626026554202951E-2</c:v>
                </c:pt>
                <c:pt idx="34">
                  <c:v>1.1705605754644697E-2</c:v>
                </c:pt>
                <c:pt idx="35">
                  <c:v>1.3851174037786252E-2</c:v>
                </c:pt>
                <c:pt idx="36">
                  <c:v>1.2638089435892511E-2</c:v>
                </c:pt>
                <c:pt idx="37">
                  <c:v>1.330753167500034E-2</c:v>
                </c:pt>
                <c:pt idx="38">
                  <c:v>1.3248560935701309E-2</c:v>
                </c:pt>
                <c:pt idx="39">
                  <c:v>1.0887143641464187E-2</c:v>
                </c:pt>
                <c:pt idx="40">
                  <c:v>1.297259751983261E-2</c:v>
                </c:pt>
                <c:pt idx="41">
                  <c:v>1.5045236368898596E-2</c:v>
                </c:pt>
                <c:pt idx="42">
                  <c:v>1.3527098975959306E-2</c:v>
                </c:pt>
                <c:pt idx="43">
                  <c:v>1.4726924440488228E-2</c:v>
                </c:pt>
                <c:pt idx="44">
                  <c:v>1.5219912130263719E-2</c:v>
                </c:pt>
                <c:pt idx="45">
                  <c:v>1.2549700900867737E-2</c:v>
                </c:pt>
                <c:pt idx="46">
                  <c:v>1.4208249586186918E-2</c:v>
                </c:pt>
                <c:pt idx="47">
                  <c:v>1.3722745858641994E-2</c:v>
                </c:pt>
                <c:pt idx="48">
                  <c:v>1.2933905333300279E-2</c:v>
                </c:pt>
                <c:pt idx="49">
                  <c:v>1.4822850787242728E-2</c:v>
                </c:pt>
                <c:pt idx="50">
                  <c:v>1.5556000857125801E-2</c:v>
                </c:pt>
                <c:pt idx="51">
                  <c:v>1.7171739171495878E-2</c:v>
                </c:pt>
                <c:pt idx="52">
                  <c:v>1.7874920155349531E-2</c:v>
                </c:pt>
                <c:pt idx="53">
                  <c:v>1.431323989219362E-2</c:v>
                </c:pt>
                <c:pt idx="54">
                  <c:v>1.2894107621101743E-2</c:v>
                </c:pt>
                <c:pt idx="55">
                  <c:v>1.6444647128808363E-2</c:v>
                </c:pt>
                <c:pt idx="56">
                  <c:v>1.5110638544299032E-2</c:v>
                </c:pt>
                <c:pt idx="57">
                  <c:v>1.5317526163544365E-2</c:v>
                </c:pt>
                <c:pt idx="58">
                  <c:v>1.3657674726513998E-2</c:v>
                </c:pt>
                <c:pt idx="59">
                  <c:v>1.4818574028414824E-2</c:v>
                </c:pt>
                <c:pt idx="60">
                  <c:v>1.6887958999496737E-2</c:v>
                </c:pt>
              </c:numCache>
            </c:numRef>
          </c:val>
          <c:smooth val="0"/>
          <c:extLst>
            <c:ext xmlns:c16="http://schemas.microsoft.com/office/drawing/2014/chart" uri="{C3380CC4-5D6E-409C-BE32-E72D297353CC}">
              <c16:uniqueId val="{000000AE-1707-44C9-8968-98A8ED4FACF1}"/>
            </c:ext>
          </c:extLst>
        </c:ser>
        <c:ser>
          <c:idx val="175"/>
          <c:order val="175"/>
          <c:spPr>
            <a:ln w="28575" cap="rnd">
              <a:solidFill>
                <a:schemeClr val="accent2">
                  <a:lumMod val="80000"/>
                  <a:lumOff val="20000"/>
                </a:schemeClr>
              </a:solidFill>
              <a:round/>
            </a:ln>
            <a:effectLst/>
          </c:spPr>
          <c:marker>
            <c:symbol val="none"/>
          </c:marker>
          <c:val>
            <c:numRef>
              <c:f>simulations!$FV$14:$FV$74</c:f>
              <c:numCache>
                <c:formatCode>General</c:formatCode>
                <c:ptCount val="61"/>
                <c:pt idx="0">
                  <c:v>5.8729534028240469E-3</c:v>
                </c:pt>
                <c:pt idx="1">
                  <c:v>6.5548196725503313E-3</c:v>
                </c:pt>
                <c:pt idx="2">
                  <c:v>7.2854286405522328E-3</c:v>
                </c:pt>
                <c:pt idx="3">
                  <c:v>8.3005322303873526E-3</c:v>
                </c:pt>
                <c:pt idx="4">
                  <c:v>8.7771175232220951E-3</c:v>
                </c:pt>
                <c:pt idx="5">
                  <c:v>1.0234209040904298E-2</c:v>
                </c:pt>
                <c:pt idx="6">
                  <c:v>8.2001318591527171E-3</c:v>
                </c:pt>
                <c:pt idx="7">
                  <c:v>9.8082684802899625E-3</c:v>
                </c:pt>
                <c:pt idx="8">
                  <c:v>1.0030491688099911E-2</c:v>
                </c:pt>
                <c:pt idx="9">
                  <c:v>8.8548816982537623E-3</c:v>
                </c:pt>
                <c:pt idx="10">
                  <c:v>9.9433631986780621E-3</c:v>
                </c:pt>
                <c:pt idx="11">
                  <c:v>1.0456728619822112E-2</c:v>
                </c:pt>
                <c:pt idx="12">
                  <c:v>9.7956407226478335E-3</c:v>
                </c:pt>
                <c:pt idx="13">
                  <c:v>9.9816192726127646E-3</c:v>
                </c:pt>
                <c:pt idx="14">
                  <c:v>1.0287378481925916E-2</c:v>
                </c:pt>
                <c:pt idx="15">
                  <c:v>9.3284575238323179E-3</c:v>
                </c:pt>
                <c:pt idx="16">
                  <c:v>1.0738231154864617E-2</c:v>
                </c:pt>
                <c:pt idx="17">
                  <c:v>7.0663780898863604E-3</c:v>
                </c:pt>
                <c:pt idx="18">
                  <c:v>9.1720116480069908E-3</c:v>
                </c:pt>
                <c:pt idx="19">
                  <c:v>9.2462098176915898E-3</c:v>
                </c:pt>
                <c:pt idx="20">
                  <c:v>8.4602228991964203E-3</c:v>
                </c:pt>
                <c:pt idx="21">
                  <c:v>7.7143347250666836E-3</c:v>
                </c:pt>
                <c:pt idx="22">
                  <c:v>1.1035673686239983E-2</c:v>
                </c:pt>
                <c:pt idx="23">
                  <c:v>9.6526705645014459E-3</c:v>
                </c:pt>
                <c:pt idx="24">
                  <c:v>1.1394675881311324E-2</c:v>
                </c:pt>
                <c:pt idx="25">
                  <c:v>1.30632471856858E-2</c:v>
                </c:pt>
                <c:pt idx="26">
                  <c:v>1.1724010617719037E-2</c:v>
                </c:pt>
                <c:pt idx="27">
                  <c:v>1.2069863573739461E-2</c:v>
                </c:pt>
                <c:pt idx="28">
                  <c:v>1.227675711464327E-2</c:v>
                </c:pt>
                <c:pt idx="29">
                  <c:v>1.2990464592818433E-2</c:v>
                </c:pt>
                <c:pt idx="30">
                  <c:v>1.4893553835461407E-2</c:v>
                </c:pt>
                <c:pt idx="31">
                  <c:v>1.2439689706459483E-2</c:v>
                </c:pt>
                <c:pt idx="32">
                  <c:v>1.3873522535389562E-2</c:v>
                </c:pt>
                <c:pt idx="33">
                  <c:v>9.9141888849289227E-3</c:v>
                </c:pt>
                <c:pt idx="34">
                  <c:v>1.3619819087277361E-2</c:v>
                </c:pt>
                <c:pt idx="35">
                  <c:v>1.0496333217159559E-2</c:v>
                </c:pt>
                <c:pt idx="36">
                  <c:v>1.3787924813234858E-2</c:v>
                </c:pt>
                <c:pt idx="37">
                  <c:v>1.5243538854150248E-2</c:v>
                </c:pt>
                <c:pt idx="38">
                  <c:v>1.3939138816513718E-2</c:v>
                </c:pt>
                <c:pt idx="39">
                  <c:v>1.2278273732833208E-2</c:v>
                </c:pt>
                <c:pt idx="40">
                  <c:v>1.5365645536595834E-2</c:v>
                </c:pt>
                <c:pt idx="41">
                  <c:v>1.2752440621791518E-2</c:v>
                </c:pt>
                <c:pt idx="42">
                  <c:v>1.3423221664622526E-2</c:v>
                </c:pt>
                <c:pt idx="43">
                  <c:v>1.315341359312917E-2</c:v>
                </c:pt>
                <c:pt idx="44">
                  <c:v>1.608860056636071E-2</c:v>
                </c:pt>
                <c:pt idx="45">
                  <c:v>1.4764613608262237E-2</c:v>
                </c:pt>
                <c:pt idx="46">
                  <c:v>1.6263353238097914E-2</c:v>
                </c:pt>
                <c:pt idx="47">
                  <c:v>1.6398379562985475E-2</c:v>
                </c:pt>
                <c:pt idx="48">
                  <c:v>1.5496705879633451E-2</c:v>
                </c:pt>
                <c:pt idx="49">
                  <c:v>1.4825980700685569E-2</c:v>
                </c:pt>
                <c:pt idx="50">
                  <c:v>1.7412939697094291E-2</c:v>
                </c:pt>
                <c:pt idx="51">
                  <c:v>1.8327639209689627E-2</c:v>
                </c:pt>
                <c:pt idx="52">
                  <c:v>1.7003876035412865E-2</c:v>
                </c:pt>
                <c:pt idx="53">
                  <c:v>1.5896041164719467E-2</c:v>
                </c:pt>
                <c:pt idx="54">
                  <c:v>1.6255741650744681E-2</c:v>
                </c:pt>
                <c:pt idx="55">
                  <c:v>1.6963340166495339E-2</c:v>
                </c:pt>
                <c:pt idx="56">
                  <c:v>1.7283733824162702E-2</c:v>
                </c:pt>
                <c:pt idx="57">
                  <c:v>1.1964242769562683E-2</c:v>
                </c:pt>
                <c:pt idx="58">
                  <c:v>1.4798601735051698E-2</c:v>
                </c:pt>
                <c:pt idx="59">
                  <c:v>1.5963999917104978E-2</c:v>
                </c:pt>
                <c:pt idx="60">
                  <c:v>1.4993261749736059E-2</c:v>
                </c:pt>
              </c:numCache>
            </c:numRef>
          </c:val>
          <c:smooth val="0"/>
          <c:extLst>
            <c:ext xmlns:c16="http://schemas.microsoft.com/office/drawing/2014/chart" uri="{C3380CC4-5D6E-409C-BE32-E72D297353CC}">
              <c16:uniqueId val="{000000AF-1707-44C9-8968-98A8ED4FACF1}"/>
            </c:ext>
          </c:extLst>
        </c:ser>
        <c:ser>
          <c:idx val="176"/>
          <c:order val="176"/>
          <c:spPr>
            <a:ln w="28575" cap="rnd">
              <a:solidFill>
                <a:schemeClr val="accent3">
                  <a:lumMod val="80000"/>
                  <a:lumOff val="20000"/>
                </a:schemeClr>
              </a:solidFill>
              <a:round/>
            </a:ln>
            <a:effectLst/>
          </c:spPr>
          <c:marker>
            <c:symbol val="none"/>
          </c:marker>
          <c:val>
            <c:numRef>
              <c:f>simulations!$FW$14:$FW$74</c:f>
              <c:numCache>
                <c:formatCode>General</c:formatCode>
                <c:ptCount val="61"/>
                <c:pt idx="0">
                  <c:v>5.8729534028240469E-3</c:v>
                </c:pt>
                <c:pt idx="1">
                  <c:v>5.7876345377772557E-3</c:v>
                </c:pt>
                <c:pt idx="2">
                  <c:v>8.4664079438653041E-3</c:v>
                </c:pt>
                <c:pt idx="3">
                  <c:v>8.2122559423728255E-3</c:v>
                </c:pt>
                <c:pt idx="4">
                  <c:v>9.8240647034011554E-3</c:v>
                </c:pt>
                <c:pt idx="5">
                  <c:v>1.0170887161660343E-2</c:v>
                </c:pt>
                <c:pt idx="6">
                  <c:v>7.2037713183423667E-3</c:v>
                </c:pt>
                <c:pt idx="7">
                  <c:v>8.7632944974544418E-3</c:v>
                </c:pt>
                <c:pt idx="8">
                  <c:v>1.0865345297006066E-2</c:v>
                </c:pt>
                <c:pt idx="9">
                  <c:v>9.0013259884323873E-3</c:v>
                </c:pt>
                <c:pt idx="10">
                  <c:v>9.2317514486317982E-3</c:v>
                </c:pt>
                <c:pt idx="11">
                  <c:v>1.0408238262281048E-2</c:v>
                </c:pt>
                <c:pt idx="12">
                  <c:v>1.0285489397788823E-2</c:v>
                </c:pt>
                <c:pt idx="13">
                  <c:v>9.8506171494786333E-3</c:v>
                </c:pt>
                <c:pt idx="14">
                  <c:v>1.1076197259920156E-2</c:v>
                </c:pt>
                <c:pt idx="15">
                  <c:v>1.1711073774471181E-2</c:v>
                </c:pt>
                <c:pt idx="16">
                  <c:v>9.835816257960206E-3</c:v>
                </c:pt>
                <c:pt idx="17">
                  <c:v>9.3539082709479301E-3</c:v>
                </c:pt>
                <c:pt idx="18">
                  <c:v>9.6940096678735325E-3</c:v>
                </c:pt>
                <c:pt idx="19">
                  <c:v>1.0036505462196895E-2</c:v>
                </c:pt>
                <c:pt idx="20">
                  <c:v>8.4844178872974726E-3</c:v>
                </c:pt>
                <c:pt idx="21">
                  <c:v>1.0158679738469649E-2</c:v>
                </c:pt>
                <c:pt idx="22">
                  <c:v>1.2139206406934609E-2</c:v>
                </c:pt>
                <c:pt idx="23">
                  <c:v>1.0217513278326793E-2</c:v>
                </c:pt>
                <c:pt idx="24">
                  <c:v>9.9222777254354411E-3</c:v>
                </c:pt>
                <c:pt idx="25">
                  <c:v>1.0863359982762655E-2</c:v>
                </c:pt>
                <c:pt idx="26">
                  <c:v>1.4240846843626564E-2</c:v>
                </c:pt>
                <c:pt idx="27">
                  <c:v>1.1972319168173333E-2</c:v>
                </c:pt>
                <c:pt idx="28">
                  <c:v>1.5616332337787682E-2</c:v>
                </c:pt>
                <c:pt idx="29">
                  <c:v>1.5741335594261253E-2</c:v>
                </c:pt>
                <c:pt idx="30">
                  <c:v>1.3782911966022177E-2</c:v>
                </c:pt>
                <c:pt idx="31">
                  <c:v>1.3170093254644138E-2</c:v>
                </c:pt>
                <c:pt idx="32">
                  <c:v>1.1941686538905276E-2</c:v>
                </c:pt>
                <c:pt idx="33">
                  <c:v>1.0720436534960329E-2</c:v>
                </c:pt>
                <c:pt idx="34">
                  <c:v>1.2279180798436189E-2</c:v>
                </c:pt>
                <c:pt idx="35">
                  <c:v>1.1639310434069869E-2</c:v>
                </c:pt>
                <c:pt idx="36">
                  <c:v>1.4769310734014669E-2</c:v>
                </c:pt>
                <c:pt idx="37">
                  <c:v>1.3335940976315564E-2</c:v>
                </c:pt>
                <c:pt idx="38">
                  <c:v>1.2872285477007746E-2</c:v>
                </c:pt>
                <c:pt idx="39">
                  <c:v>1.0520018601109356E-2</c:v>
                </c:pt>
                <c:pt idx="40">
                  <c:v>1.3496977738366497E-2</c:v>
                </c:pt>
                <c:pt idx="41">
                  <c:v>1.4822241552114094E-2</c:v>
                </c:pt>
                <c:pt idx="42">
                  <c:v>1.487043949776443E-2</c:v>
                </c:pt>
                <c:pt idx="43">
                  <c:v>1.3849385208262989E-2</c:v>
                </c:pt>
                <c:pt idx="44">
                  <c:v>1.403781064931329E-2</c:v>
                </c:pt>
                <c:pt idx="45">
                  <c:v>1.4483909098820481E-2</c:v>
                </c:pt>
                <c:pt idx="46">
                  <c:v>1.4088759684051658E-2</c:v>
                </c:pt>
                <c:pt idx="47">
                  <c:v>1.2700384258869643E-2</c:v>
                </c:pt>
                <c:pt idx="48">
                  <c:v>1.2877230530554324E-2</c:v>
                </c:pt>
                <c:pt idx="49">
                  <c:v>1.350187259577058E-2</c:v>
                </c:pt>
                <c:pt idx="50">
                  <c:v>1.7126546111474572E-2</c:v>
                </c:pt>
                <c:pt idx="51">
                  <c:v>1.6667463939121798E-2</c:v>
                </c:pt>
                <c:pt idx="52">
                  <c:v>1.8137578996552446E-2</c:v>
                </c:pt>
                <c:pt idx="53">
                  <c:v>1.5865364842757503E-2</c:v>
                </c:pt>
                <c:pt idx="54">
                  <c:v>1.5117832924591328E-2</c:v>
                </c:pt>
                <c:pt idx="55">
                  <c:v>1.6404211175482686E-2</c:v>
                </c:pt>
                <c:pt idx="56">
                  <c:v>1.5122350538566833E-2</c:v>
                </c:pt>
                <c:pt idx="57">
                  <c:v>1.4053652865090057E-2</c:v>
                </c:pt>
                <c:pt idx="58">
                  <c:v>1.3608373214646622E-2</c:v>
                </c:pt>
                <c:pt idx="59">
                  <c:v>1.25902421429214E-2</c:v>
                </c:pt>
                <c:pt idx="60">
                  <c:v>1.3509633420912026E-2</c:v>
                </c:pt>
              </c:numCache>
            </c:numRef>
          </c:val>
          <c:smooth val="0"/>
          <c:extLst>
            <c:ext xmlns:c16="http://schemas.microsoft.com/office/drawing/2014/chart" uri="{C3380CC4-5D6E-409C-BE32-E72D297353CC}">
              <c16:uniqueId val="{000000B0-1707-44C9-8968-98A8ED4FACF1}"/>
            </c:ext>
          </c:extLst>
        </c:ser>
        <c:ser>
          <c:idx val="177"/>
          <c:order val="177"/>
          <c:spPr>
            <a:ln w="28575" cap="rnd">
              <a:solidFill>
                <a:schemeClr val="accent4">
                  <a:lumMod val="80000"/>
                  <a:lumOff val="20000"/>
                </a:schemeClr>
              </a:solidFill>
              <a:round/>
            </a:ln>
            <a:effectLst/>
          </c:spPr>
          <c:marker>
            <c:symbol val="none"/>
          </c:marker>
          <c:val>
            <c:numRef>
              <c:f>simulations!$FX$14:$FX$74</c:f>
              <c:numCache>
                <c:formatCode>General</c:formatCode>
                <c:ptCount val="61"/>
                <c:pt idx="0">
                  <c:v>5.8729534028240469E-3</c:v>
                </c:pt>
                <c:pt idx="1">
                  <c:v>5.209261994095442E-3</c:v>
                </c:pt>
                <c:pt idx="2">
                  <c:v>5.610689095894416E-3</c:v>
                </c:pt>
                <c:pt idx="3">
                  <c:v>8.529455441321443E-3</c:v>
                </c:pt>
                <c:pt idx="4">
                  <c:v>9.5853239757290667E-3</c:v>
                </c:pt>
                <c:pt idx="5">
                  <c:v>1.1092180790124261E-2</c:v>
                </c:pt>
                <c:pt idx="6">
                  <c:v>9.6561077610363647E-3</c:v>
                </c:pt>
                <c:pt idx="7">
                  <c:v>8.1826314368032924E-3</c:v>
                </c:pt>
                <c:pt idx="8">
                  <c:v>1.1665545972253328E-2</c:v>
                </c:pt>
                <c:pt idx="9">
                  <c:v>8.3774435619904646E-3</c:v>
                </c:pt>
                <c:pt idx="10">
                  <c:v>1.0329169660512673E-2</c:v>
                </c:pt>
                <c:pt idx="11">
                  <c:v>1.0107154034503586E-2</c:v>
                </c:pt>
                <c:pt idx="12">
                  <c:v>9.4002313274662245E-3</c:v>
                </c:pt>
                <c:pt idx="13">
                  <c:v>1.195240905402163E-2</c:v>
                </c:pt>
                <c:pt idx="14">
                  <c:v>1.1046344178440999E-2</c:v>
                </c:pt>
                <c:pt idx="15">
                  <c:v>1.0052604781647928E-2</c:v>
                </c:pt>
                <c:pt idx="16">
                  <c:v>9.7879112519143191E-3</c:v>
                </c:pt>
                <c:pt idx="17">
                  <c:v>6.8487721154155924E-3</c:v>
                </c:pt>
                <c:pt idx="18">
                  <c:v>1.0607789358700491E-2</c:v>
                </c:pt>
                <c:pt idx="19">
                  <c:v>1.174989951872245E-2</c:v>
                </c:pt>
                <c:pt idx="20">
                  <c:v>7.7558862075087906E-3</c:v>
                </c:pt>
                <c:pt idx="21">
                  <c:v>9.0914365736242311E-3</c:v>
                </c:pt>
                <c:pt idx="22">
                  <c:v>1.0273491145345958E-2</c:v>
                </c:pt>
                <c:pt idx="23">
                  <c:v>1.0222979888441132E-2</c:v>
                </c:pt>
                <c:pt idx="24">
                  <c:v>1.067572528615425E-2</c:v>
                </c:pt>
                <c:pt idx="25">
                  <c:v>1.0465108296602445E-2</c:v>
                </c:pt>
                <c:pt idx="26">
                  <c:v>1.2853258040828626E-2</c:v>
                </c:pt>
                <c:pt idx="27">
                  <c:v>1.1787440616912004E-2</c:v>
                </c:pt>
                <c:pt idx="28">
                  <c:v>1.3184781953087272E-2</c:v>
                </c:pt>
                <c:pt idx="29">
                  <c:v>1.2906473451560735E-2</c:v>
                </c:pt>
                <c:pt idx="30">
                  <c:v>1.4400353489976382E-2</c:v>
                </c:pt>
                <c:pt idx="31">
                  <c:v>1.4902445587143298E-2</c:v>
                </c:pt>
                <c:pt idx="32">
                  <c:v>1.4815270090127395E-2</c:v>
                </c:pt>
                <c:pt idx="33">
                  <c:v>1.1576308301367253E-2</c:v>
                </c:pt>
                <c:pt idx="34">
                  <c:v>1.3519348065633237E-2</c:v>
                </c:pt>
                <c:pt idx="35">
                  <c:v>1.3768566211271382E-2</c:v>
                </c:pt>
                <c:pt idx="36">
                  <c:v>1.455873182581929E-2</c:v>
                </c:pt>
                <c:pt idx="37">
                  <c:v>1.4521449860102328E-2</c:v>
                </c:pt>
                <c:pt idx="38">
                  <c:v>1.3581818572079858E-2</c:v>
                </c:pt>
                <c:pt idx="39">
                  <c:v>1.0824243127451385E-2</c:v>
                </c:pt>
                <c:pt idx="40">
                  <c:v>1.0496516892269983E-2</c:v>
                </c:pt>
                <c:pt idx="41">
                  <c:v>1.304615642195215E-2</c:v>
                </c:pt>
                <c:pt idx="42">
                  <c:v>1.4228222167024662E-2</c:v>
                </c:pt>
                <c:pt idx="43">
                  <c:v>1.3362321255226822E-2</c:v>
                </c:pt>
                <c:pt idx="44">
                  <c:v>1.4677059140047818E-2</c:v>
                </c:pt>
                <c:pt idx="45">
                  <c:v>1.421454367536381E-2</c:v>
                </c:pt>
                <c:pt idx="46">
                  <c:v>1.406230385209443E-2</c:v>
                </c:pt>
                <c:pt idx="47">
                  <c:v>1.5979947607957127E-2</c:v>
                </c:pt>
                <c:pt idx="48">
                  <c:v>1.4268815546626467E-2</c:v>
                </c:pt>
                <c:pt idx="49">
                  <c:v>1.5086475315753365E-2</c:v>
                </c:pt>
                <c:pt idx="50">
                  <c:v>1.5877923510667181E-2</c:v>
                </c:pt>
                <c:pt idx="51">
                  <c:v>1.6847000819036211E-2</c:v>
                </c:pt>
                <c:pt idx="52">
                  <c:v>1.8007792283169247E-2</c:v>
                </c:pt>
                <c:pt idx="53">
                  <c:v>1.6282515346639364E-2</c:v>
                </c:pt>
                <c:pt idx="54">
                  <c:v>1.5898835643223273E-2</c:v>
                </c:pt>
                <c:pt idx="55">
                  <c:v>1.4082370424640979E-2</c:v>
                </c:pt>
                <c:pt idx="56">
                  <c:v>1.3783872163396169E-2</c:v>
                </c:pt>
                <c:pt idx="57">
                  <c:v>1.5914878342273113E-2</c:v>
                </c:pt>
                <c:pt idx="58">
                  <c:v>1.3835154718752039E-2</c:v>
                </c:pt>
                <c:pt idx="59">
                  <c:v>1.3193012494737295E-2</c:v>
                </c:pt>
                <c:pt idx="60">
                  <c:v>1.6077436062565859E-2</c:v>
                </c:pt>
              </c:numCache>
            </c:numRef>
          </c:val>
          <c:smooth val="0"/>
          <c:extLst>
            <c:ext xmlns:c16="http://schemas.microsoft.com/office/drawing/2014/chart" uri="{C3380CC4-5D6E-409C-BE32-E72D297353CC}">
              <c16:uniqueId val="{000000B1-1707-44C9-8968-98A8ED4FACF1}"/>
            </c:ext>
          </c:extLst>
        </c:ser>
        <c:ser>
          <c:idx val="178"/>
          <c:order val="178"/>
          <c:spPr>
            <a:ln w="28575" cap="rnd">
              <a:solidFill>
                <a:schemeClr val="accent5">
                  <a:lumMod val="80000"/>
                  <a:lumOff val="20000"/>
                </a:schemeClr>
              </a:solidFill>
              <a:round/>
            </a:ln>
            <a:effectLst/>
          </c:spPr>
          <c:marker>
            <c:symbol val="none"/>
          </c:marker>
          <c:val>
            <c:numRef>
              <c:f>simulations!$FY$14:$FY$74</c:f>
              <c:numCache>
                <c:formatCode>General</c:formatCode>
                <c:ptCount val="61"/>
                <c:pt idx="0">
                  <c:v>5.8729534028240469E-3</c:v>
                </c:pt>
                <c:pt idx="1">
                  <c:v>5.3630499483538893E-3</c:v>
                </c:pt>
                <c:pt idx="2">
                  <c:v>8.7820965781493596E-3</c:v>
                </c:pt>
                <c:pt idx="3">
                  <c:v>9.231184430596619E-3</c:v>
                </c:pt>
                <c:pt idx="4">
                  <c:v>8.5065483337321886E-3</c:v>
                </c:pt>
                <c:pt idx="5">
                  <c:v>1.0361207264463219E-2</c:v>
                </c:pt>
                <c:pt idx="6">
                  <c:v>1.1261344641176469E-2</c:v>
                </c:pt>
                <c:pt idx="7">
                  <c:v>9.3692364150822147E-3</c:v>
                </c:pt>
                <c:pt idx="8">
                  <c:v>9.0608572976890005E-3</c:v>
                </c:pt>
                <c:pt idx="9">
                  <c:v>8.5585349906178252E-3</c:v>
                </c:pt>
                <c:pt idx="10">
                  <c:v>1.0312648037840039E-2</c:v>
                </c:pt>
                <c:pt idx="11">
                  <c:v>1.0147138559055852E-2</c:v>
                </c:pt>
                <c:pt idx="12">
                  <c:v>9.4206763825112807E-3</c:v>
                </c:pt>
                <c:pt idx="13">
                  <c:v>8.3255350850852724E-3</c:v>
                </c:pt>
                <c:pt idx="14">
                  <c:v>1.0602017777793904E-2</c:v>
                </c:pt>
                <c:pt idx="15">
                  <c:v>1.0323971543819156E-2</c:v>
                </c:pt>
                <c:pt idx="16">
                  <c:v>1.0314676790006415E-2</c:v>
                </c:pt>
                <c:pt idx="17">
                  <c:v>8.3485477227592739E-3</c:v>
                </c:pt>
                <c:pt idx="18">
                  <c:v>1.0288345653015866E-2</c:v>
                </c:pt>
                <c:pt idx="19">
                  <c:v>9.8153167180669073E-3</c:v>
                </c:pt>
                <c:pt idx="20">
                  <c:v>8.5587649976684461E-3</c:v>
                </c:pt>
                <c:pt idx="21">
                  <c:v>1.0081569103941729E-2</c:v>
                </c:pt>
                <c:pt idx="22">
                  <c:v>9.8118852153505284E-3</c:v>
                </c:pt>
                <c:pt idx="23">
                  <c:v>1.1103416323396195E-2</c:v>
                </c:pt>
                <c:pt idx="24">
                  <c:v>1.234675912897867E-2</c:v>
                </c:pt>
                <c:pt idx="25">
                  <c:v>1.1279976209967405E-2</c:v>
                </c:pt>
                <c:pt idx="26">
                  <c:v>1.4154559485174398E-2</c:v>
                </c:pt>
                <c:pt idx="27">
                  <c:v>1.2880199919777792E-2</c:v>
                </c:pt>
                <c:pt idx="28">
                  <c:v>1.3657927535614716E-2</c:v>
                </c:pt>
                <c:pt idx="29">
                  <c:v>1.5325477781900696E-2</c:v>
                </c:pt>
                <c:pt idx="30">
                  <c:v>1.3844845258408347E-2</c:v>
                </c:pt>
                <c:pt idx="31">
                  <c:v>1.4303666021950705E-2</c:v>
                </c:pt>
                <c:pt idx="32">
                  <c:v>1.1799658192379825E-2</c:v>
                </c:pt>
                <c:pt idx="33">
                  <c:v>1.3622275453368776E-2</c:v>
                </c:pt>
                <c:pt idx="34">
                  <c:v>1.4332252500136543E-2</c:v>
                </c:pt>
                <c:pt idx="35">
                  <c:v>1.3327802031977176E-2</c:v>
                </c:pt>
                <c:pt idx="36">
                  <c:v>1.0198497270535194E-2</c:v>
                </c:pt>
                <c:pt idx="37">
                  <c:v>1.4086435894665222E-2</c:v>
                </c:pt>
                <c:pt idx="38">
                  <c:v>1.1997065098961595E-2</c:v>
                </c:pt>
                <c:pt idx="39">
                  <c:v>1.3454188719765149E-2</c:v>
                </c:pt>
                <c:pt idx="40">
                  <c:v>1.3966701167550579E-2</c:v>
                </c:pt>
                <c:pt idx="41">
                  <c:v>1.4714899830002239E-2</c:v>
                </c:pt>
                <c:pt idx="42">
                  <c:v>1.2360943166823204E-2</c:v>
                </c:pt>
                <c:pt idx="43">
                  <c:v>1.3700480632840514E-2</c:v>
                </c:pt>
                <c:pt idx="44">
                  <c:v>1.6559095020315759E-2</c:v>
                </c:pt>
                <c:pt idx="45">
                  <c:v>1.2773110296835987E-2</c:v>
                </c:pt>
                <c:pt idx="46">
                  <c:v>1.5593090789579303E-2</c:v>
                </c:pt>
                <c:pt idx="47">
                  <c:v>1.406210765983551E-2</c:v>
                </c:pt>
                <c:pt idx="48">
                  <c:v>1.3786946203845143E-2</c:v>
                </c:pt>
                <c:pt idx="49">
                  <c:v>1.4202247325340074E-2</c:v>
                </c:pt>
                <c:pt idx="50">
                  <c:v>1.7069447935197844E-2</c:v>
                </c:pt>
                <c:pt idx="51">
                  <c:v>1.7148021363276093E-2</c:v>
                </c:pt>
                <c:pt idx="52">
                  <c:v>1.8886181440810879E-2</c:v>
                </c:pt>
                <c:pt idx="53">
                  <c:v>1.9557171571686748E-2</c:v>
                </c:pt>
                <c:pt idx="54">
                  <c:v>1.7628360184390627E-2</c:v>
                </c:pt>
                <c:pt idx="55">
                  <c:v>1.5560569216089127E-2</c:v>
                </c:pt>
                <c:pt idx="56">
                  <c:v>1.5415782244714311E-2</c:v>
                </c:pt>
                <c:pt idx="57">
                  <c:v>1.3574043502630508E-2</c:v>
                </c:pt>
                <c:pt idx="58">
                  <c:v>1.3159221006121919E-2</c:v>
                </c:pt>
                <c:pt idx="59">
                  <c:v>1.3404965382569396E-2</c:v>
                </c:pt>
                <c:pt idx="60">
                  <c:v>1.2356184759988649E-2</c:v>
                </c:pt>
              </c:numCache>
            </c:numRef>
          </c:val>
          <c:smooth val="0"/>
          <c:extLst>
            <c:ext xmlns:c16="http://schemas.microsoft.com/office/drawing/2014/chart" uri="{C3380CC4-5D6E-409C-BE32-E72D297353CC}">
              <c16:uniqueId val="{000000B2-1707-44C9-8968-98A8ED4FACF1}"/>
            </c:ext>
          </c:extLst>
        </c:ser>
        <c:ser>
          <c:idx val="179"/>
          <c:order val="179"/>
          <c:spPr>
            <a:ln w="28575" cap="rnd">
              <a:solidFill>
                <a:schemeClr val="accent6">
                  <a:lumMod val="80000"/>
                  <a:lumOff val="20000"/>
                </a:schemeClr>
              </a:solidFill>
              <a:round/>
            </a:ln>
            <a:effectLst/>
          </c:spPr>
          <c:marker>
            <c:symbol val="none"/>
          </c:marker>
          <c:val>
            <c:numRef>
              <c:f>simulations!$FZ$14:$FZ$74</c:f>
              <c:numCache>
                <c:formatCode>General</c:formatCode>
                <c:ptCount val="61"/>
                <c:pt idx="0">
                  <c:v>5.8729534028240469E-3</c:v>
                </c:pt>
                <c:pt idx="1">
                  <c:v>4.8782880685727444E-3</c:v>
                </c:pt>
                <c:pt idx="2">
                  <c:v>6.8751240845213247E-3</c:v>
                </c:pt>
                <c:pt idx="3">
                  <c:v>1.0454130946787384E-2</c:v>
                </c:pt>
                <c:pt idx="4">
                  <c:v>1.0226056137653672E-2</c:v>
                </c:pt>
                <c:pt idx="5">
                  <c:v>1.1170733547346252E-2</c:v>
                </c:pt>
                <c:pt idx="6">
                  <c:v>9.6891560336584866E-3</c:v>
                </c:pt>
                <c:pt idx="7">
                  <c:v>7.0826250354446806E-3</c:v>
                </c:pt>
                <c:pt idx="8">
                  <c:v>9.6724866032971563E-3</c:v>
                </c:pt>
                <c:pt idx="9">
                  <c:v>7.5775160519210225E-3</c:v>
                </c:pt>
                <c:pt idx="10">
                  <c:v>9.2476702076097327E-3</c:v>
                </c:pt>
                <c:pt idx="11">
                  <c:v>1.2710071754228799E-2</c:v>
                </c:pt>
                <c:pt idx="12">
                  <c:v>1.3134162310830233E-2</c:v>
                </c:pt>
                <c:pt idx="13">
                  <c:v>1.0698886419483867E-2</c:v>
                </c:pt>
                <c:pt idx="14">
                  <c:v>1.1772580664248491E-2</c:v>
                </c:pt>
                <c:pt idx="15">
                  <c:v>9.8473026224482913E-3</c:v>
                </c:pt>
                <c:pt idx="16">
                  <c:v>1.1232859404363534E-2</c:v>
                </c:pt>
                <c:pt idx="17">
                  <c:v>9.1124859538654068E-3</c:v>
                </c:pt>
                <c:pt idx="18">
                  <c:v>1.0441250122521053E-2</c:v>
                </c:pt>
                <c:pt idx="19">
                  <c:v>1.1358068878130435E-2</c:v>
                </c:pt>
                <c:pt idx="20">
                  <c:v>8.613480888197576E-3</c:v>
                </c:pt>
                <c:pt idx="21">
                  <c:v>9.0804805175923979E-3</c:v>
                </c:pt>
                <c:pt idx="22">
                  <c:v>1.0477694586105675E-2</c:v>
                </c:pt>
                <c:pt idx="23">
                  <c:v>1.1976654366996109E-2</c:v>
                </c:pt>
                <c:pt idx="24">
                  <c:v>9.5049906046851054E-3</c:v>
                </c:pt>
                <c:pt idx="25">
                  <c:v>7.7997115686624825E-3</c:v>
                </c:pt>
                <c:pt idx="26">
                  <c:v>1.1544365794917157E-2</c:v>
                </c:pt>
                <c:pt idx="27">
                  <c:v>1.1452284237613618E-2</c:v>
                </c:pt>
                <c:pt idx="28">
                  <c:v>1.4445914049852947E-2</c:v>
                </c:pt>
                <c:pt idx="29">
                  <c:v>1.1900786524813294E-2</c:v>
                </c:pt>
                <c:pt idx="30">
                  <c:v>1.3755338489729298E-2</c:v>
                </c:pt>
                <c:pt idx="31">
                  <c:v>1.3413372085056127E-2</c:v>
                </c:pt>
                <c:pt idx="32">
                  <c:v>1.4973176279853504E-2</c:v>
                </c:pt>
                <c:pt idx="33">
                  <c:v>1.1962405770982979E-2</c:v>
                </c:pt>
                <c:pt idx="34">
                  <c:v>1.325385770708757E-2</c:v>
                </c:pt>
                <c:pt idx="35">
                  <c:v>1.4957831119744143E-2</c:v>
                </c:pt>
                <c:pt idx="36">
                  <c:v>1.2661419561686076E-2</c:v>
                </c:pt>
                <c:pt idx="37">
                  <c:v>1.4516961953740562E-2</c:v>
                </c:pt>
                <c:pt idx="38">
                  <c:v>1.3201718742045437E-2</c:v>
                </c:pt>
                <c:pt idx="39">
                  <c:v>1.1056468862503084E-2</c:v>
                </c:pt>
                <c:pt idx="40">
                  <c:v>1.1753512195849082E-2</c:v>
                </c:pt>
                <c:pt idx="41">
                  <c:v>1.3283759160798866E-2</c:v>
                </c:pt>
                <c:pt idx="42">
                  <c:v>1.3648621673490039E-2</c:v>
                </c:pt>
                <c:pt idx="43">
                  <c:v>1.2039197318139539E-2</c:v>
                </c:pt>
                <c:pt idx="44">
                  <c:v>1.4701432374705586E-2</c:v>
                </c:pt>
                <c:pt idx="45">
                  <c:v>1.5746380787258596E-2</c:v>
                </c:pt>
                <c:pt idx="46">
                  <c:v>1.3240506290475101E-2</c:v>
                </c:pt>
                <c:pt idx="47">
                  <c:v>1.3553557808501399E-2</c:v>
                </c:pt>
                <c:pt idx="48">
                  <c:v>1.1357516313263989E-2</c:v>
                </c:pt>
                <c:pt idx="49">
                  <c:v>1.4611551709366441E-2</c:v>
                </c:pt>
                <c:pt idx="50">
                  <c:v>1.6657535498282174E-2</c:v>
                </c:pt>
                <c:pt idx="51">
                  <c:v>1.5464735071977546E-2</c:v>
                </c:pt>
                <c:pt idx="52">
                  <c:v>1.7744622610787259E-2</c:v>
                </c:pt>
                <c:pt idx="53">
                  <c:v>1.646400793095253E-2</c:v>
                </c:pt>
                <c:pt idx="54">
                  <c:v>1.4391138559493893E-2</c:v>
                </c:pt>
                <c:pt idx="55">
                  <c:v>1.5118262839367036E-2</c:v>
                </c:pt>
                <c:pt idx="56">
                  <c:v>1.5873958702726652E-2</c:v>
                </c:pt>
                <c:pt idx="57">
                  <c:v>1.2970038526614292E-2</c:v>
                </c:pt>
                <c:pt idx="58">
                  <c:v>1.5106004557565052E-2</c:v>
                </c:pt>
                <c:pt idx="59">
                  <c:v>1.3657762663845168E-2</c:v>
                </c:pt>
                <c:pt idx="60">
                  <c:v>1.5541004747805461E-2</c:v>
                </c:pt>
              </c:numCache>
            </c:numRef>
          </c:val>
          <c:smooth val="0"/>
          <c:extLst>
            <c:ext xmlns:c16="http://schemas.microsoft.com/office/drawing/2014/chart" uri="{C3380CC4-5D6E-409C-BE32-E72D297353CC}">
              <c16:uniqueId val="{000000B3-1707-44C9-8968-98A8ED4FACF1}"/>
            </c:ext>
          </c:extLst>
        </c:ser>
        <c:ser>
          <c:idx val="180"/>
          <c:order val="180"/>
          <c:spPr>
            <a:ln w="28575" cap="rnd">
              <a:solidFill>
                <a:schemeClr val="accent1">
                  <a:lumMod val="80000"/>
                </a:schemeClr>
              </a:solidFill>
              <a:round/>
            </a:ln>
            <a:effectLst/>
          </c:spPr>
          <c:marker>
            <c:symbol val="none"/>
          </c:marker>
          <c:val>
            <c:numRef>
              <c:f>simulations!$GA$14:$GA$74</c:f>
              <c:numCache>
                <c:formatCode>General</c:formatCode>
                <c:ptCount val="61"/>
                <c:pt idx="0">
                  <c:v>5.8729534028240469E-3</c:v>
                </c:pt>
                <c:pt idx="1">
                  <c:v>6.4701394881610677E-3</c:v>
                </c:pt>
                <c:pt idx="2">
                  <c:v>7.7088181009784262E-3</c:v>
                </c:pt>
                <c:pt idx="3">
                  <c:v>9.4464813259580727E-3</c:v>
                </c:pt>
                <c:pt idx="4">
                  <c:v>8.9849213345964771E-3</c:v>
                </c:pt>
                <c:pt idx="5">
                  <c:v>8.7821598663144398E-3</c:v>
                </c:pt>
                <c:pt idx="6">
                  <c:v>8.0299854267261959E-3</c:v>
                </c:pt>
                <c:pt idx="7">
                  <c:v>7.2735423447479837E-3</c:v>
                </c:pt>
                <c:pt idx="8">
                  <c:v>9.8233543052056102E-3</c:v>
                </c:pt>
                <c:pt idx="9">
                  <c:v>9.0168331136222055E-3</c:v>
                </c:pt>
                <c:pt idx="10">
                  <c:v>9.6875017560350569E-3</c:v>
                </c:pt>
                <c:pt idx="11">
                  <c:v>1.0557382344997424E-2</c:v>
                </c:pt>
                <c:pt idx="12">
                  <c:v>9.0911665464714474E-3</c:v>
                </c:pt>
                <c:pt idx="13">
                  <c:v>1.0297869100721694E-2</c:v>
                </c:pt>
                <c:pt idx="14">
                  <c:v>1.0843636375981843E-2</c:v>
                </c:pt>
                <c:pt idx="15">
                  <c:v>1.1883225515867546E-2</c:v>
                </c:pt>
                <c:pt idx="16">
                  <c:v>9.7622617725410723E-3</c:v>
                </c:pt>
                <c:pt idx="17">
                  <c:v>6.8217620179184188E-3</c:v>
                </c:pt>
                <c:pt idx="18">
                  <c:v>8.2739219770620251E-3</c:v>
                </c:pt>
                <c:pt idx="19">
                  <c:v>9.600346684303044E-3</c:v>
                </c:pt>
                <c:pt idx="20">
                  <c:v>8.353484332588975E-3</c:v>
                </c:pt>
                <c:pt idx="21">
                  <c:v>1.0357594711452761E-2</c:v>
                </c:pt>
                <c:pt idx="22">
                  <c:v>1.2227307553888133E-2</c:v>
                </c:pt>
                <c:pt idx="23">
                  <c:v>1.05242484869886E-2</c:v>
                </c:pt>
                <c:pt idx="24">
                  <c:v>1.0344255045335943E-2</c:v>
                </c:pt>
                <c:pt idx="25">
                  <c:v>1.3539037594935823E-2</c:v>
                </c:pt>
                <c:pt idx="26">
                  <c:v>1.2647538093714357E-2</c:v>
                </c:pt>
                <c:pt idx="27">
                  <c:v>1.2161412404873333E-2</c:v>
                </c:pt>
                <c:pt idx="28">
                  <c:v>1.3471050438875356E-2</c:v>
                </c:pt>
                <c:pt idx="29">
                  <c:v>1.274045063692561E-2</c:v>
                </c:pt>
                <c:pt idx="30">
                  <c:v>1.621412804029812E-2</c:v>
                </c:pt>
                <c:pt idx="31">
                  <c:v>1.5284465734171476E-2</c:v>
                </c:pt>
                <c:pt idx="32">
                  <c:v>1.5437208280434038E-2</c:v>
                </c:pt>
                <c:pt idx="33">
                  <c:v>1.1776766319400535E-2</c:v>
                </c:pt>
                <c:pt idx="34">
                  <c:v>1.4589446430141664E-2</c:v>
                </c:pt>
                <c:pt idx="35">
                  <c:v>1.2748919983578032E-2</c:v>
                </c:pt>
                <c:pt idx="36">
                  <c:v>1.330731702170012E-2</c:v>
                </c:pt>
                <c:pt idx="37">
                  <c:v>1.2843682775519888E-2</c:v>
                </c:pt>
                <c:pt idx="38">
                  <c:v>1.4285450581148943E-2</c:v>
                </c:pt>
                <c:pt idx="39">
                  <c:v>1.0331871586966121E-2</c:v>
                </c:pt>
                <c:pt idx="40">
                  <c:v>1.337257319302328E-2</c:v>
                </c:pt>
                <c:pt idx="41">
                  <c:v>1.2442514581109955E-2</c:v>
                </c:pt>
                <c:pt idx="42">
                  <c:v>1.4306790047218366E-2</c:v>
                </c:pt>
                <c:pt idx="43">
                  <c:v>1.3448901805346259E-2</c:v>
                </c:pt>
                <c:pt idx="44">
                  <c:v>1.6148638356660999E-2</c:v>
                </c:pt>
                <c:pt idx="45">
                  <c:v>1.5117582665992125E-2</c:v>
                </c:pt>
                <c:pt idx="46">
                  <c:v>1.5447231982694824E-2</c:v>
                </c:pt>
                <c:pt idx="47">
                  <c:v>1.3995213268392837E-2</c:v>
                </c:pt>
                <c:pt idx="48">
                  <c:v>1.3883565241386772E-2</c:v>
                </c:pt>
                <c:pt idx="49">
                  <c:v>1.4058767063725034E-2</c:v>
                </c:pt>
                <c:pt idx="50">
                  <c:v>1.593870460326061E-2</c:v>
                </c:pt>
                <c:pt idx="51">
                  <c:v>1.3421060963889314E-2</c:v>
                </c:pt>
                <c:pt idx="52">
                  <c:v>1.8828753318222088E-2</c:v>
                </c:pt>
                <c:pt idx="53">
                  <c:v>1.593460938246001E-2</c:v>
                </c:pt>
                <c:pt idx="54">
                  <c:v>1.6369136995437256E-2</c:v>
                </c:pt>
                <c:pt idx="55">
                  <c:v>1.5665187170869562E-2</c:v>
                </c:pt>
                <c:pt idx="56">
                  <c:v>1.6044705849836031E-2</c:v>
                </c:pt>
                <c:pt idx="57">
                  <c:v>1.2974139921760301E-2</c:v>
                </c:pt>
                <c:pt idx="58">
                  <c:v>1.4646078518241019E-2</c:v>
                </c:pt>
                <c:pt idx="59">
                  <c:v>1.6362968847803441E-2</c:v>
                </c:pt>
                <c:pt idx="60">
                  <c:v>1.3243201441709446E-2</c:v>
                </c:pt>
              </c:numCache>
            </c:numRef>
          </c:val>
          <c:smooth val="0"/>
          <c:extLst>
            <c:ext xmlns:c16="http://schemas.microsoft.com/office/drawing/2014/chart" uri="{C3380CC4-5D6E-409C-BE32-E72D297353CC}">
              <c16:uniqueId val="{000000B4-1707-44C9-8968-98A8ED4FACF1}"/>
            </c:ext>
          </c:extLst>
        </c:ser>
        <c:ser>
          <c:idx val="181"/>
          <c:order val="181"/>
          <c:spPr>
            <a:ln w="28575" cap="rnd">
              <a:solidFill>
                <a:schemeClr val="accent2">
                  <a:lumMod val="80000"/>
                </a:schemeClr>
              </a:solidFill>
              <a:round/>
            </a:ln>
            <a:effectLst/>
          </c:spPr>
          <c:marker>
            <c:symbol val="none"/>
          </c:marker>
          <c:val>
            <c:numRef>
              <c:f>simulations!$GB$14:$GB$74</c:f>
              <c:numCache>
                <c:formatCode>General</c:formatCode>
                <c:ptCount val="61"/>
                <c:pt idx="0">
                  <c:v>5.8729534028240469E-3</c:v>
                </c:pt>
                <c:pt idx="1">
                  <c:v>6.1391767894246069E-3</c:v>
                </c:pt>
                <c:pt idx="2">
                  <c:v>8.0012571587567572E-3</c:v>
                </c:pt>
                <c:pt idx="3">
                  <c:v>8.45735247789604E-3</c:v>
                </c:pt>
                <c:pt idx="4">
                  <c:v>1.0543362497070753E-2</c:v>
                </c:pt>
                <c:pt idx="5">
                  <c:v>9.2538649163401033E-3</c:v>
                </c:pt>
                <c:pt idx="6">
                  <c:v>9.5670848591477269E-3</c:v>
                </c:pt>
                <c:pt idx="7">
                  <c:v>8.7170989691131573E-3</c:v>
                </c:pt>
                <c:pt idx="8">
                  <c:v>9.795791093343097E-3</c:v>
                </c:pt>
                <c:pt idx="9">
                  <c:v>9.275397982218837E-3</c:v>
                </c:pt>
                <c:pt idx="10">
                  <c:v>1.0420872927311718E-2</c:v>
                </c:pt>
                <c:pt idx="11">
                  <c:v>1.0961707566020214E-2</c:v>
                </c:pt>
                <c:pt idx="12">
                  <c:v>9.9944295617482963E-3</c:v>
                </c:pt>
                <c:pt idx="13">
                  <c:v>1.1332706883140021E-2</c:v>
                </c:pt>
                <c:pt idx="14">
                  <c:v>1.162104808757454E-2</c:v>
                </c:pt>
                <c:pt idx="15">
                  <c:v>1.3223954980234568E-2</c:v>
                </c:pt>
                <c:pt idx="16">
                  <c:v>1.0003501146223438E-2</c:v>
                </c:pt>
                <c:pt idx="17">
                  <c:v>9.47769405563916E-3</c:v>
                </c:pt>
                <c:pt idx="18">
                  <c:v>8.1853382896314754E-3</c:v>
                </c:pt>
                <c:pt idx="19">
                  <c:v>9.8275957389230076E-3</c:v>
                </c:pt>
                <c:pt idx="20">
                  <c:v>8.6785616734147246E-3</c:v>
                </c:pt>
                <c:pt idx="21">
                  <c:v>1.0194550669424164E-2</c:v>
                </c:pt>
                <c:pt idx="22">
                  <c:v>1.1336103818471565E-2</c:v>
                </c:pt>
                <c:pt idx="23">
                  <c:v>1.2320391000360281E-2</c:v>
                </c:pt>
                <c:pt idx="24">
                  <c:v>1.2977663634633655E-2</c:v>
                </c:pt>
                <c:pt idx="25">
                  <c:v>1.1171794311995062E-2</c:v>
                </c:pt>
                <c:pt idx="26">
                  <c:v>1.2870047521996948E-2</c:v>
                </c:pt>
                <c:pt idx="27">
                  <c:v>1.2552217744545156E-2</c:v>
                </c:pt>
                <c:pt idx="28">
                  <c:v>1.1262432886321019E-2</c:v>
                </c:pt>
                <c:pt idx="29">
                  <c:v>1.3473673213485431E-2</c:v>
                </c:pt>
                <c:pt idx="30">
                  <c:v>1.255267731229643E-2</c:v>
                </c:pt>
                <c:pt idx="31">
                  <c:v>1.3059093138012266E-2</c:v>
                </c:pt>
                <c:pt idx="32">
                  <c:v>1.1896865760580026E-2</c:v>
                </c:pt>
                <c:pt idx="33">
                  <c:v>1.1322526921563009E-2</c:v>
                </c:pt>
                <c:pt idx="34">
                  <c:v>1.4939647354581503E-2</c:v>
                </c:pt>
                <c:pt idx="35">
                  <c:v>1.4945750782484385E-2</c:v>
                </c:pt>
                <c:pt idx="36">
                  <c:v>1.6057202572285378E-2</c:v>
                </c:pt>
                <c:pt idx="37">
                  <c:v>1.6599744876766947E-2</c:v>
                </c:pt>
                <c:pt idx="38">
                  <c:v>1.4173327583209785E-2</c:v>
                </c:pt>
                <c:pt idx="39">
                  <c:v>1.1876246793525233E-2</c:v>
                </c:pt>
                <c:pt idx="40">
                  <c:v>1.4528301977730231E-2</c:v>
                </c:pt>
                <c:pt idx="41">
                  <c:v>1.2506812700859815E-2</c:v>
                </c:pt>
                <c:pt idx="42">
                  <c:v>1.266180315677381E-2</c:v>
                </c:pt>
                <c:pt idx="43">
                  <c:v>1.4823731515208632E-2</c:v>
                </c:pt>
                <c:pt idx="44">
                  <c:v>1.3980260228070652E-2</c:v>
                </c:pt>
                <c:pt idx="45">
                  <c:v>1.1058601015424288E-2</c:v>
                </c:pt>
                <c:pt idx="46">
                  <c:v>1.6317661554019539E-2</c:v>
                </c:pt>
                <c:pt idx="47">
                  <c:v>1.4030616910311895E-2</c:v>
                </c:pt>
                <c:pt idx="48">
                  <c:v>1.2890973521700464E-2</c:v>
                </c:pt>
                <c:pt idx="49">
                  <c:v>1.4890005921054657E-2</c:v>
                </c:pt>
                <c:pt idx="50">
                  <c:v>1.8138155996573077E-2</c:v>
                </c:pt>
                <c:pt idx="51">
                  <c:v>1.5624314295374466E-2</c:v>
                </c:pt>
                <c:pt idx="52">
                  <c:v>1.8162305893957204E-2</c:v>
                </c:pt>
                <c:pt idx="53">
                  <c:v>1.6874044242967776E-2</c:v>
                </c:pt>
                <c:pt idx="54">
                  <c:v>1.5241395882755361E-2</c:v>
                </c:pt>
                <c:pt idx="55">
                  <c:v>1.4659511529192414E-2</c:v>
                </c:pt>
                <c:pt idx="56">
                  <c:v>1.4641614489788717E-2</c:v>
                </c:pt>
                <c:pt idx="57">
                  <c:v>1.4136011281897291E-2</c:v>
                </c:pt>
                <c:pt idx="58">
                  <c:v>1.3078742059840595E-2</c:v>
                </c:pt>
                <c:pt idx="59">
                  <c:v>1.4359931504276556E-2</c:v>
                </c:pt>
                <c:pt idx="60">
                  <c:v>1.5336613121965529E-2</c:v>
                </c:pt>
              </c:numCache>
            </c:numRef>
          </c:val>
          <c:smooth val="0"/>
          <c:extLst>
            <c:ext xmlns:c16="http://schemas.microsoft.com/office/drawing/2014/chart" uri="{C3380CC4-5D6E-409C-BE32-E72D297353CC}">
              <c16:uniqueId val="{000000B5-1707-44C9-8968-98A8ED4FACF1}"/>
            </c:ext>
          </c:extLst>
        </c:ser>
        <c:ser>
          <c:idx val="182"/>
          <c:order val="182"/>
          <c:spPr>
            <a:ln w="28575" cap="rnd">
              <a:solidFill>
                <a:schemeClr val="accent3">
                  <a:lumMod val="80000"/>
                </a:schemeClr>
              </a:solidFill>
              <a:round/>
            </a:ln>
            <a:effectLst/>
          </c:spPr>
          <c:marker>
            <c:symbol val="none"/>
          </c:marker>
          <c:val>
            <c:numRef>
              <c:f>simulations!$GC$14:$GC$74</c:f>
              <c:numCache>
                <c:formatCode>General</c:formatCode>
                <c:ptCount val="61"/>
                <c:pt idx="0">
                  <c:v>5.8729534028240469E-3</c:v>
                </c:pt>
                <c:pt idx="1">
                  <c:v>6.55076006198711E-3</c:v>
                </c:pt>
                <c:pt idx="2">
                  <c:v>7.2088592323481509E-3</c:v>
                </c:pt>
                <c:pt idx="3">
                  <c:v>7.8516845803005848E-3</c:v>
                </c:pt>
                <c:pt idx="4">
                  <c:v>9.3802547985954339E-3</c:v>
                </c:pt>
                <c:pt idx="5">
                  <c:v>8.7119174472030884E-3</c:v>
                </c:pt>
                <c:pt idx="6">
                  <c:v>8.5285014067429492E-3</c:v>
                </c:pt>
                <c:pt idx="7">
                  <c:v>7.9367200749177365E-3</c:v>
                </c:pt>
                <c:pt idx="8">
                  <c:v>8.8302499526270294E-3</c:v>
                </c:pt>
                <c:pt idx="9">
                  <c:v>7.8321938898732284E-3</c:v>
                </c:pt>
                <c:pt idx="10">
                  <c:v>7.9495747650429813E-3</c:v>
                </c:pt>
                <c:pt idx="11">
                  <c:v>8.8556822150619996E-3</c:v>
                </c:pt>
                <c:pt idx="12">
                  <c:v>1.0873487100214064E-2</c:v>
                </c:pt>
                <c:pt idx="13">
                  <c:v>9.3164034563540075E-3</c:v>
                </c:pt>
                <c:pt idx="14">
                  <c:v>1.0867333805055109E-2</c:v>
                </c:pt>
                <c:pt idx="15">
                  <c:v>1.0098906272242402E-2</c:v>
                </c:pt>
                <c:pt idx="16">
                  <c:v>9.0954561546897645E-3</c:v>
                </c:pt>
                <c:pt idx="17">
                  <c:v>8.2968398555204603E-3</c:v>
                </c:pt>
                <c:pt idx="18">
                  <c:v>9.733711924233307E-3</c:v>
                </c:pt>
                <c:pt idx="19">
                  <c:v>9.5777249652143001E-3</c:v>
                </c:pt>
                <c:pt idx="20">
                  <c:v>9.9172689771006538E-3</c:v>
                </c:pt>
                <c:pt idx="21">
                  <c:v>1.0735320503259821E-2</c:v>
                </c:pt>
                <c:pt idx="22">
                  <c:v>1.0190965057642167E-2</c:v>
                </c:pt>
                <c:pt idx="23">
                  <c:v>9.9372935242686405E-3</c:v>
                </c:pt>
                <c:pt idx="24">
                  <c:v>1.0357901015879831E-2</c:v>
                </c:pt>
                <c:pt idx="25">
                  <c:v>1.2533378666930158E-2</c:v>
                </c:pt>
                <c:pt idx="26">
                  <c:v>1.3766315194748219E-2</c:v>
                </c:pt>
                <c:pt idx="27">
                  <c:v>1.0499903538810803E-2</c:v>
                </c:pt>
                <c:pt idx="28">
                  <c:v>1.3363063758740247E-2</c:v>
                </c:pt>
                <c:pt idx="29">
                  <c:v>1.3635253729012758E-2</c:v>
                </c:pt>
                <c:pt idx="30">
                  <c:v>1.3345467113571012E-2</c:v>
                </c:pt>
                <c:pt idx="31">
                  <c:v>1.3701295659820662E-2</c:v>
                </c:pt>
                <c:pt idx="32">
                  <c:v>1.2193147198427656E-2</c:v>
                </c:pt>
                <c:pt idx="33">
                  <c:v>1.1471969755795437E-2</c:v>
                </c:pt>
                <c:pt idx="34">
                  <c:v>1.4417365464203464E-2</c:v>
                </c:pt>
                <c:pt idx="35">
                  <c:v>1.4711385175031953E-2</c:v>
                </c:pt>
                <c:pt idx="36">
                  <c:v>1.3059351513249962E-2</c:v>
                </c:pt>
                <c:pt idx="37">
                  <c:v>1.4405206885046824E-2</c:v>
                </c:pt>
                <c:pt idx="38">
                  <c:v>1.0586834901028744E-2</c:v>
                </c:pt>
                <c:pt idx="39">
                  <c:v>9.4819316009775861E-3</c:v>
                </c:pt>
                <c:pt idx="40">
                  <c:v>1.0801767003197873E-2</c:v>
                </c:pt>
                <c:pt idx="41">
                  <c:v>1.1928789950215693E-2</c:v>
                </c:pt>
                <c:pt idx="42">
                  <c:v>1.2823660046252031E-2</c:v>
                </c:pt>
                <c:pt idx="43">
                  <c:v>1.4761620338249307E-2</c:v>
                </c:pt>
                <c:pt idx="44">
                  <c:v>1.1410099975961527E-2</c:v>
                </c:pt>
                <c:pt idx="45">
                  <c:v>1.3187756004492537E-2</c:v>
                </c:pt>
                <c:pt idx="46">
                  <c:v>1.2732159220429468E-2</c:v>
                </c:pt>
                <c:pt idx="47">
                  <c:v>1.4654681496435656E-2</c:v>
                </c:pt>
                <c:pt idx="48">
                  <c:v>1.3622892967742287E-2</c:v>
                </c:pt>
                <c:pt idx="49">
                  <c:v>1.2900132350860188E-2</c:v>
                </c:pt>
                <c:pt idx="50">
                  <c:v>1.700728137513987E-2</c:v>
                </c:pt>
                <c:pt idx="51">
                  <c:v>1.9093165250649354E-2</c:v>
                </c:pt>
                <c:pt idx="52">
                  <c:v>1.458851665561885E-2</c:v>
                </c:pt>
                <c:pt idx="53">
                  <c:v>1.7134206087515525E-2</c:v>
                </c:pt>
                <c:pt idx="54">
                  <c:v>1.4910246566154126E-2</c:v>
                </c:pt>
                <c:pt idx="55">
                  <c:v>1.7333060650921928E-2</c:v>
                </c:pt>
                <c:pt idx="56">
                  <c:v>1.295968374369645E-2</c:v>
                </c:pt>
                <c:pt idx="57">
                  <c:v>1.4575793117502281E-2</c:v>
                </c:pt>
                <c:pt idx="58">
                  <c:v>1.4736019332528608E-2</c:v>
                </c:pt>
                <c:pt idx="59">
                  <c:v>1.2150162878602138E-2</c:v>
                </c:pt>
                <c:pt idx="60">
                  <c:v>1.4802223842412358E-2</c:v>
                </c:pt>
              </c:numCache>
            </c:numRef>
          </c:val>
          <c:smooth val="0"/>
          <c:extLst>
            <c:ext xmlns:c16="http://schemas.microsoft.com/office/drawing/2014/chart" uri="{C3380CC4-5D6E-409C-BE32-E72D297353CC}">
              <c16:uniqueId val="{000000B6-1707-44C9-8968-98A8ED4FACF1}"/>
            </c:ext>
          </c:extLst>
        </c:ser>
        <c:ser>
          <c:idx val="183"/>
          <c:order val="183"/>
          <c:spPr>
            <a:ln w="28575" cap="rnd">
              <a:solidFill>
                <a:schemeClr val="accent4">
                  <a:lumMod val="80000"/>
                </a:schemeClr>
              </a:solidFill>
              <a:round/>
            </a:ln>
            <a:effectLst/>
          </c:spPr>
          <c:marker>
            <c:symbol val="none"/>
          </c:marker>
          <c:val>
            <c:numRef>
              <c:f>simulations!$GD$14:$GD$74</c:f>
              <c:numCache>
                <c:formatCode>General</c:formatCode>
                <c:ptCount val="61"/>
                <c:pt idx="0">
                  <c:v>5.8729534028240469E-3</c:v>
                </c:pt>
                <c:pt idx="1">
                  <c:v>5.4123399771514591E-3</c:v>
                </c:pt>
                <c:pt idx="2">
                  <c:v>7.29487807019287E-3</c:v>
                </c:pt>
                <c:pt idx="3">
                  <c:v>9.3071549053438309E-3</c:v>
                </c:pt>
                <c:pt idx="4">
                  <c:v>8.5922091821993909E-3</c:v>
                </c:pt>
                <c:pt idx="5">
                  <c:v>1.0723501893533344E-2</c:v>
                </c:pt>
                <c:pt idx="6">
                  <c:v>1.0170910001284438E-2</c:v>
                </c:pt>
                <c:pt idx="7">
                  <c:v>8.3763423399805751E-3</c:v>
                </c:pt>
                <c:pt idx="8">
                  <c:v>1.1332925884004365E-2</c:v>
                </c:pt>
                <c:pt idx="9">
                  <c:v>9.5568923855577654E-3</c:v>
                </c:pt>
                <c:pt idx="10">
                  <c:v>9.651938360747599E-3</c:v>
                </c:pt>
                <c:pt idx="11">
                  <c:v>1.0822555160134154E-2</c:v>
                </c:pt>
                <c:pt idx="12">
                  <c:v>9.7066694495913444E-3</c:v>
                </c:pt>
                <c:pt idx="13">
                  <c:v>9.1382325935105875E-3</c:v>
                </c:pt>
                <c:pt idx="14">
                  <c:v>1.0805821664400543E-2</c:v>
                </c:pt>
                <c:pt idx="15">
                  <c:v>9.0856168696478376E-3</c:v>
                </c:pt>
                <c:pt idx="16">
                  <c:v>9.8780224918443762E-3</c:v>
                </c:pt>
                <c:pt idx="17">
                  <c:v>9.8258119428240066E-3</c:v>
                </c:pt>
                <c:pt idx="18">
                  <c:v>8.9425279530934224E-3</c:v>
                </c:pt>
                <c:pt idx="19">
                  <c:v>1.0641453317090762E-2</c:v>
                </c:pt>
                <c:pt idx="20">
                  <c:v>9.6768595868830833E-3</c:v>
                </c:pt>
                <c:pt idx="21">
                  <c:v>8.4934660381618416E-3</c:v>
                </c:pt>
                <c:pt idx="22">
                  <c:v>1.0273288303183846E-2</c:v>
                </c:pt>
                <c:pt idx="23">
                  <c:v>1.0502529262259027E-2</c:v>
                </c:pt>
                <c:pt idx="24">
                  <c:v>8.7409585986743567E-3</c:v>
                </c:pt>
                <c:pt idx="25">
                  <c:v>1.2010312341598623E-2</c:v>
                </c:pt>
                <c:pt idx="26">
                  <c:v>1.2945592040443698E-2</c:v>
                </c:pt>
                <c:pt idx="27">
                  <c:v>1.3134184585988369E-2</c:v>
                </c:pt>
                <c:pt idx="28">
                  <c:v>1.3924309494210229E-2</c:v>
                </c:pt>
                <c:pt idx="29">
                  <c:v>1.4102280349597037E-2</c:v>
                </c:pt>
                <c:pt idx="30">
                  <c:v>1.476283249193829E-2</c:v>
                </c:pt>
                <c:pt idx="31">
                  <c:v>1.5734618972917475E-2</c:v>
                </c:pt>
                <c:pt idx="32">
                  <c:v>1.0165210441420667E-2</c:v>
                </c:pt>
                <c:pt idx="33">
                  <c:v>1.1697904061626432E-2</c:v>
                </c:pt>
                <c:pt idx="34">
                  <c:v>1.2118110639645121E-2</c:v>
                </c:pt>
                <c:pt idx="35">
                  <c:v>1.3032751809740051E-2</c:v>
                </c:pt>
                <c:pt idx="36">
                  <c:v>1.3689335901239974E-2</c:v>
                </c:pt>
                <c:pt idx="37">
                  <c:v>1.4067053156341231E-2</c:v>
                </c:pt>
                <c:pt idx="38">
                  <c:v>1.2817440061301651E-2</c:v>
                </c:pt>
                <c:pt idx="39">
                  <c:v>1.0970207716165374E-2</c:v>
                </c:pt>
                <c:pt idx="40">
                  <c:v>1.3629168182102622E-2</c:v>
                </c:pt>
                <c:pt idx="41">
                  <c:v>1.2453734627847102E-2</c:v>
                </c:pt>
                <c:pt idx="42">
                  <c:v>1.6949735230070671E-2</c:v>
                </c:pt>
                <c:pt idx="43">
                  <c:v>1.4392747921880163E-2</c:v>
                </c:pt>
                <c:pt idx="44">
                  <c:v>1.5134937611692529E-2</c:v>
                </c:pt>
                <c:pt idx="45">
                  <c:v>1.4360283639567505E-2</c:v>
                </c:pt>
                <c:pt idx="46">
                  <c:v>1.2926088385812174E-2</c:v>
                </c:pt>
                <c:pt idx="47">
                  <c:v>1.6123265665693106E-2</c:v>
                </c:pt>
                <c:pt idx="48">
                  <c:v>1.5104253500181108E-2</c:v>
                </c:pt>
                <c:pt idx="49">
                  <c:v>1.6266243827154782E-2</c:v>
                </c:pt>
                <c:pt idx="50">
                  <c:v>1.5977072823283346E-2</c:v>
                </c:pt>
                <c:pt idx="51">
                  <c:v>1.6786752595079248E-2</c:v>
                </c:pt>
                <c:pt idx="52">
                  <c:v>1.5125415588520321E-2</c:v>
                </c:pt>
                <c:pt idx="53">
                  <c:v>1.6798684130967755E-2</c:v>
                </c:pt>
                <c:pt idx="54">
                  <c:v>1.4819943491023009E-2</c:v>
                </c:pt>
                <c:pt idx="55">
                  <c:v>1.6219763659318372E-2</c:v>
                </c:pt>
                <c:pt idx="56">
                  <c:v>1.4000604288744296E-2</c:v>
                </c:pt>
                <c:pt idx="57">
                  <c:v>1.5498835624171876E-2</c:v>
                </c:pt>
                <c:pt idx="58">
                  <c:v>1.4582795435090563E-2</c:v>
                </c:pt>
                <c:pt idx="59">
                  <c:v>1.3135996124006346E-2</c:v>
                </c:pt>
                <c:pt idx="60">
                  <c:v>1.3283662915397065E-2</c:v>
                </c:pt>
              </c:numCache>
            </c:numRef>
          </c:val>
          <c:smooth val="0"/>
          <c:extLst>
            <c:ext xmlns:c16="http://schemas.microsoft.com/office/drawing/2014/chart" uri="{C3380CC4-5D6E-409C-BE32-E72D297353CC}">
              <c16:uniqueId val="{000000B7-1707-44C9-8968-98A8ED4FACF1}"/>
            </c:ext>
          </c:extLst>
        </c:ser>
        <c:ser>
          <c:idx val="184"/>
          <c:order val="184"/>
          <c:spPr>
            <a:ln w="28575" cap="rnd">
              <a:solidFill>
                <a:schemeClr val="accent5">
                  <a:lumMod val="80000"/>
                </a:schemeClr>
              </a:solidFill>
              <a:round/>
            </a:ln>
            <a:effectLst/>
          </c:spPr>
          <c:marker>
            <c:symbol val="none"/>
          </c:marker>
          <c:val>
            <c:numRef>
              <c:f>simulations!$GE$14:$GE$74</c:f>
              <c:numCache>
                <c:formatCode>General</c:formatCode>
                <c:ptCount val="61"/>
                <c:pt idx="0">
                  <c:v>5.8729534028240469E-3</c:v>
                </c:pt>
                <c:pt idx="1">
                  <c:v>5.9684379486361983E-3</c:v>
                </c:pt>
                <c:pt idx="2">
                  <c:v>9.3540708682675906E-3</c:v>
                </c:pt>
                <c:pt idx="3">
                  <c:v>8.88002721464194E-3</c:v>
                </c:pt>
                <c:pt idx="4">
                  <c:v>1.0324168393290062E-2</c:v>
                </c:pt>
                <c:pt idx="5">
                  <c:v>1.1273719498045809E-2</c:v>
                </c:pt>
                <c:pt idx="6">
                  <c:v>7.9574094575145058E-3</c:v>
                </c:pt>
                <c:pt idx="7">
                  <c:v>8.8425512360439176E-3</c:v>
                </c:pt>
                <c:pt idx="8">
                  <c:v>1.004280805159994E-2</c:v>
                </c:pt>
                <c:pt idx="9">
                  <c:v>7.9908284172698768E-3</c:v>
                </c:pt>
                <c:pt idx="10">
                  <c:v>7.307350660234118E-3</c:v>
                </c:pt>
                <c:pt idx="11">
                  <c:v>9.7900406242098208E-3</c:v>
                </c:pt>
                <c:pt idx="12">
                  <c:v>1.1498194539506183E-2</c:v>
                </c:pt>
                <c:pt idx="13">
                  <c:v>9.9930826121450485E-3</c:v>
                </c:pt>
                <c:pt idx="14">
                  <c:v>1.1217221531469975E-2</c:v>
                </c:pt>
                <c:pt idx="15">
                  <c:v>1.0505815015774734E-2</c:v>
                </c:pt>
                <c:pt idx="16">
                  <c:v>8.8284274041682109E-3</c:v>
                </c:pt>
                <c:pt idx="17">
                  <c:v>9.9130928139506951E-3</c:v>
                </c:pt>
                <c:pt idx="18">
                  <c:v>1.0933261240170185E-2</c:v>
                </c:pt>
                <c:pt idx="19">
                  <c:v>9.2815333868556549E-3</c:v>
                </c:pt>
                <c:pt idx="20">
                  <c:v>8.6667477344874403E-3</c:v>
                </c:pt>
                <c:pt idx="21">
                  <c:v>9.8972640362823116E-3</c:v>
                </c:pt>
                <c:pt idx="22">
                  <c:v>1.0979053968671259E-2</c:v>
                </c:pt>
                <c:pt idx="23">
                  <c:v>1.1132466936774471E-2</c:v>
                </c:pt>
                <c:pt idx="24">
                  <c:v>1.063950011255081E-2</c:v>
                </c:pt>
                <c:pt idx="25">
                  <c:v>1.1076986954690195E-2</c:v>
                </c:pt>
                <c:pt idx="26">
                  <c:v>1.0138949565090732E-2</c:v>
                </c:pt>
                <c:pt idx="27">
                  <c:v>1.1294961441609953E-2</c:v>
                </c:pt>
                <c:pt idx="28">
                  <c:v>1.2324496196548167E-2</c:v>
                </c:pt>
                <c:pt idx="29">
                  <c:v>1.3560628685171753E-2</c:v>
                </c:pt>
                <c:pt idx="30">
                  <c:v>1.3083292672663284E-2</c:v>
                </c:pt>
                <c:pt idx="31">
                  <c:v>1.1017129342675715E-2</c:v>
                </c:pt>
                <c:pt idx="32">
                  <c:v>1.3493905496429922E-2</c:v>
                </c:pt>
                <c:pt idx="33">
                  <c:v>1.254403995524005E-2</c:v>
                </c:pt>
                <c:pt idx="34">
                  <c:v>1.3926840430198775E-2</c:v>
                </c:pt>
                <c:pt idx="35">
                  <c:v>1.3274684296318159E-2</c:v>
                </c:pt>
                <c:pt idx="36">
                  <c:v>1.2899906240922457E-2</c:v>
                </c:pt>
                <c:pt idx="37">
                  <c:v>1.2212627917293592E-2</c:v>
                </c:pt>
                <c:pt idx="38">
                  <c:v>1.14066957143259E-2</c:v>
                </c:pt>
                <c:pt idx="39">
                  <c:v>1.1423455559973367E-2</c:v>
                </c:pt>
                <c:pt idx="40">
                  <c:v>1.1053107301672317E-2</c:v>
                </c:pt>
                <c:pt idx="41">
                  <c:v>1.5120940099708656E-2</c:v>
                </c:pt>
                <c:pt idx="42">
                  <c:v>1.424792584983902E-2</c:v>
                </c:pt>
                <c:pt idx="43">
                  <c:v>1.0311812930624829E-2</c:v>
                </c:pt>
                <c:pt idx="44">
                  <c:v>1.5855005883713479E-2</c:v>
                </c:pt>
                <c:pt idx="45">
                  <c:v>1.3257938625898226E-2</c:v>
                </c:pt>
                <c:pt idx="46">
                  <c:v>1.7704843258003297E-2</c:v>
                </c:pt>
                <c:pt idx="47">
                  <c:v>1.2526493322511821E-2</c:v>
                </c:pt>
                <c:pt idx="48">
                  <c:v>1.3663749843821418E-2</c:v>
                </c:pt>
                <c:pt idx="49">
                  <c:v>1.4605838124216021E-2</c:v>
                </c:pt>
                <c:pt idx="50">
                  <c:v>1.9770509352343677E-2</c:v>
                </c:pt>
                <c:pt idx="51">
                  <c:v>1.6757328181976873E-2</c:v>
                </c:pt>
                <c:pt idx="52">
                  <c:v>1.6764052125552101E-2</c:v>
                </c:pt>
                <c:pt idx="53">
                  <c:v>1.6410270817041411E-2</c:v>
                </c:pt>
                <c:pt idx="54">
                  <c:v>1.7822697674368986E-2</c:v>
                </c:pt>
                <c:pt idx="55">
                  <c:v>1.5116337834858372E-2</c:v>
                </c:pt>
                <c:pt idx="56">
                  <c:v>1.5448815694948465E-2</c:v>
                </c:pt>
                <c:pt idx="57">
                  <c:v>1.444842972135864E-2</c:v>
                </c:pt>
                <c:pt idx="58">
                  <c:v>1.3234683805215261E-2</c:v>
                </c:pt>
                <c:pt idx="59">
                  <c:v>1.3581602998608819E-2</c:v>
                </c:pt>
                <c:pt idx="60">
                  <c:v>1.5143310798412295E-2</c:v>
                </c:pt>
              </c:numCache>
            </c:numRef>
          </c:val>
          <c:smooth val="0"/>
          <c:extLst>
            <c:ext xmlns:c16="http://schemas.microsoft.com/office/drawing/2014/chart" uri="{C3380CC4-5D6E-409C-BE32-E72D297353CC}">
              <c16:uniqueId val="{000000B8-1707-44C9-8968-98A8ED4FACF1}"/>
            </c:ext>
          </c:extLst>
        </c:ser>
        <c:ser>
          <c:idx val="185"/>
          <c:order val="185"/>
          <c:spPr>
            <a:ln w="28575" cap="rnd">
              <a:solidFill>
                <a:schemeClr val="accent6">
                  <a:lumMod val="80000"/>
                </a:schemeClr>
              </a:solidFill>
              <a:round/>
            </a:ln>
            <a:effectLst/>
          </c:spPr>
          <c:marker>
            <c:symbol val="none"/>
          </c:marker>
          <c:val>
            <c:numRef>
              <c:f>simulations!$GF$14:$GF$74</c:f>
              <c:numCache>
                <c:formatCode>General</c:formatCode>
                <c:ptCount val="61"/>
                <c:pt idx="0">
                  <c:v>5.8729534028240469E-3</c:v>
                </c:pt>
                <c:pt idx="1">
                  <c:v>6.3172200127806968E-3</c:v>
                </c:pt>
                <c:pt idx="2">
                  <c:v>7.7114735528582522E-3</c:v>
                </c:pt>
                <c:pt idx="3">
                  <c:v>7.3876659911060591E-3</c:v>
                </c:pt>
                <c:pt idx="4">
                  <c:v>7.8446463859367446E-3</c:v>
                </c:pt>
                <c:pt idx="5">
                  <c:v>9.8126931450896234E-3</c:v>
                </c:pt>
                <c:pt idx="6">
                  <c:v>9.290911494305925E-3</c:v>
                </c:pt>
                <c:pt idx="7">
                  <c:v>7.5537249471171516E-3</c:v>
                </c:pt>
                <c:pt idx="8">
                  <c:v>8.5312132385414047E-3</c:v>
                </c:pt>
                <c:pt idx="9">
                  <c:v>7.5171693311041942E-3</c:v>
                </c:pt>
                <c:pt idx="10">
                  <c:v>1.0510709375428655E-2</c:v>
                </c:pt>
                <c:pt idx="11">
                  <c:v>9.530063609797022E-3</c:v>
                </c:pt>
                <c:pt idx="12">
                  <c:v>1.1820611032785729E-2</c:v>
                </c:pt>
                <c:pt idx="13">
                  <c:v>1.1435076412284237E-2</c:v>
                </c:pt>
                <c:pt idx="14">
                  <c:v>1.1279917485589288E-2</c:v>
                </c:pt>
                <c:pt idx="15">
                  <c:v>9.5531499364230662E-3</c:v>
                </c:pt>
                <c:pt idx="16">
                  <c:v>9.5083635559169363E-3</c:v>
                </c:pt>
                <c:pt idx="17">
                  <c:v>9.4989611147209413E-3</c:v>
                </c:pt>
                <c:pt idx="18">
                  <c:v>8.8609879459673573E-3</c:v>
                </c:pt>
                <c:pt idx="19">
                  <c:v>9.3552783022577708E-3</c:v>
                </c:pt>
                <c:pt idx="20">
                  <c:v>8.5224289465103513E-3</c:v>
                </c:pt>
                <c:pt idx="21">
                  <c:v>9.4466185281243033E-3</c:v>
                </c:pt>
                <c:pt idx="22">
                  <c:v>1.2254257362989204E-2</c:v>
                </c:pt>
                <c:pt idx="23">
                  <c:v>1.02176189186959E-2</c:v>
                </c:pt>
                <c:pt idx="24">
                  <c:v>1.1414899273553734E-2</c:v>
                </c:pt>
                <c:pt idx="25">
                  <c:v>1.3099629457310217E-2</c:v>
                </c:pt>
                <c:pt idx="26">
                  <c:v>1.1892755749135444E-2</c:v>
                </c:pt>
                <c:pt idx="27">
                  <c:v>1.0429717644723261E-2</c:v>
                </c:pt>
                <c:pt idx="28">
                  <c:v>1.2220972891145727E-2</c:v>
                </c:pt>
                <c:pt idx="29">
                  <c:v>1.3933619721013533E-2</c:v>
                </c:pt>
                <c:pt idx="30">
                  <c:v>1.3869621072741428E-2</c:v>
                </c:pt>
                <c:pt idx="31">
                  <c:v>1.1987308336246201E-2</c:v>
                </c:pt>
                <c:pt idx="32">
                  <c:v>1.5006872979646792E-2</c:v>
                </c:pt>
                <c:pt idx="33">
                  <c:v>8.7635463342949464E-3</c:v>
                </c:pt>
                <c:pt idx="34">
                  <c:v>1.1784787672636134E-2</c:v>
                </c:pt>
                <c:pt idx="35">
                  <c:v>1.2621840850363471E-2</c:v>
                </c:pt>
                <c:pt idx="36">
                  <c:v>1.4396385471065636E-2</c:v>
                </c:pt>
                <c:pt idx="37">
                  <c:v>1.2961617394434743E-2</c:v>
                </c:pt>
                <c:pt idx="38">
                  <c:v>1.2143807845569022E-2</c:v>
                </c:pt>
                <c:pt idx="39">
                  <c:v>9.6565499805975879E-3</c:v>
                </c:pt>
                <c:pt idx="40">
                  <c:v>1.2711027337960689E-2</c:v>
                </c:pt>
                <c:pt idx="41">
                  <c:v>1.3303633186297927E-2</c:v>
                </c:pt>
                <c:pt idx="42">
                  <c:v>1.422883955490007E-2</c:v>
                </c:pt>
                <c:pt idx="43">
                  <c:v>1.4213176841076194E-2</c:v>
                </c:pt>
                <c:pt idx="44">
                  <c:v>1.2423429688330486E-2</c:v>
                </c:pt>
                <c:pt idx="45">
                  <c:v>1.3330248688392655E-2</c:v>
                </c:pt>
                <c:pt idx="46">
                  <c:v>1.6308942910372472E-2</c:v>
                </c:pt>
                <c:pt idx="47">
                  <c:v>1.6451683335942744E-2</c:v>
                </c:pt>
                <c:pt idx="48">
                  <c:v>1.3476855504109903E-2</c:v>
                </c:pt>
                <c:pt idx="49">
                  <c:v>1.4414859441124242E-2</c:v>
                </c:pt>
                <c:pt idx="50">
                  <c:v>1.6041491992335996E-2</c:v>
                </c:pt>
                <c:pt idx="51">
                  <c:v>1.7135219747341123E-2</c:v>
                </c:pt>
                <c:pt idx="52">
                  <c:v>1.5469522959641357E-2</c:v>
                </c:pt>
                <c:pt idx="53">
                  <c:v>1.4460102755138265E-2</c:v>
                </c:pt>
                <c:pt idx="54">
                  <c:v>1.5551819693918797E-2</c:v>
                </c:pt>
                <c:pt idx="55">
                  <c:v>1.5943280117235725E-2</c:v>
                </c:pt>
                <c:pt idx="56">
                  <c:v>1.4822064662135688E-2</c:v>
                </c:pt>
                <c:pt idx="57">
                  <c:v>1.3530453153571874E-2</c:v>
                </c:pt>
                <c:pt idx="58">
                  <c:v>1.250837097357094E-2</c:v>
                </c:pt>
                <c:pt idx="59">
                  <c:v>1.7138088661512802E-2</c:v>
                </c:pt>
                <c:pt idx="60">
                  <c:v>1.6364230902930682E-2</c:v>
                </c:pt>
              </c:numCache>
            </c:numRef>
          </c:val>
          <c:smooth val="0"/>
          <c:extLst>
            <c:ext xmlns:c16="http://schemas.microsoft.com/office/drawing/2014/chart" uri="{C3380CC4-5D6E-409C-BE32-E72D297353CC}">
              <c16:uniqueId val="{000000B9-1707-44C9-8968-98A8ED4FACF1}"/>
            </c:ext>
          </c:extLst>
        </c:ser>
        <c:ser>
          <c:idx val="186"/>
          <c:order val="186"/>
          <c:spPr>
            <a:ln w="28575" cap="rnd">
              <a:solidFill>
                <a:schemeClr val="accent1">
                  <a:lumMod val="60000"/>
                  <a:lumOff val="40000"/>
                </a:schemeClr>
              </a:solidFill>
              <a:round/>
            </a:ln>
            <a:effectLst/>
          </c:spPr>
          <c:marker>
            <c:symbol val="none"/>
          </c:marker>
          <c:val>
            <c:numRef>
              <c:f>simulations!$GG$14:$GG$74</c:f>
              <c:numCache>
                <c:formatCode>General</c:formatCode>
                <c:ptCount val="61"/>
                <c:pt idx="0">
                  <c:v>5.8729534028240469E-3</c:v>
                </c:pt>
                <c:pt idx="1">
                  <c:v>7.3499703387784913E-3</c:v>
                </c:pt>
                <c:pt idx="2">
                  <c:v>8.4234979384122076E-3</c:v>
                </c:pt>
                <c:pt idx="3">
                  <c:v>8.6331119990123197E-3</c:v>
                </c:pt>
                <c:pt idx="4">
                  <c:v>7.9375543562990366E-3</c:v>
                </c:pt>
                <c:pt idx="5">
                  <c:v>1.1488759035075706E-2</c:v>
                </c:pt>
                <c:pt idx="6">
                  <c:v>8.9791217145526025E-3</c:v>
                </c:pt>
                <c:pt idx="7">
                  <c:v>7.4329182985729061E-3</c:v>
                </c:pt>
                <c:pt idx="8">
                  <c:v>7.9757308722132776E-3</c:v>
                </c:pt>
                <c:pt idx="9">
                  <c:v>8.5059529862237734E-3</c:v>
                </c:pt>
                <c:pt idx="10">
                  <c:v>1.2192485741630853E-2</c:v>
                </c:pt>
                <c:pt idx="11">
                  <c:v>1.0070083951997081E-2</c:v>
                </c:pt>
                <c:pt idx="12">
                  <c:v>1.0338658843364157E-2</c:v>
                </c:pt>
                <c:pt idx="13">
                  <c:v>1.1589958722590341E-2</c:v>
                </c:pt>
                <c:pt idx="14">
                  <c:v>1.0011181916255609E-2</c:v>
                </c:pt>
                <c:pt idx="15">
                  <c:v>1.1061197330669636E-2</c:v>
                </c:pt>
                <c:pt idx="16">
                  <c:v>9.5467546213421246E-3</c:v>
                </c:pt>
                <c:pt idx="17">
                  <c:v>8.4953181983048083E-3</c:v>
                </c:pt>
                <c:pt idx="18">
                  <c:v>9.5616953963303403E-3</c:v>
                </c:pt>
                <c:pt idx="19">
                  <c:v>8.8359517247959245E-3</c:v>
                </c:pt>
                <c:pt idx="20">
                  <c:v>8.3744985287133571E-3</c:v>
                </c:pt>
                <c:pt idx="21">
                  <c:v>9.160008411554019E-3</c:v>
                </c:pt>
                <c:pt idx="22">
                  <c:v>1.1255445618989585E-2</c:v>
                </c:pt>
                <c:pt idx="23">
                  <c:v>9.3351591818703929E-3</c:v>
                </c:pt>
                <c:pt idx="24">
                  <c:v>1.0068712201057199E-2</c:v>
                </c:pt>
                <c:pt idx="25">
                  <c:v>1.3125553764567545E-2</c:v>
                </c:pt>
                <c:pt idx="26">
                  <c:v>1.2794819815272815E-2</c:v>
                </c:pt>
                <c:pt idx="27">
                  <c:v>1.4634380812746397E-2</c:v>
                </c:pt>
                <c:pt idx="28">
                  <c:v>1.4589558465376344E-2</c:v>
                </c:pt>
                <c:pt idx="29">
                  <c:v>1.5666098375042257E-2</c:v>
                </c:pt>
                <c:pt idx="30">
                  <c:v>1.5785430655819239E-2</c:v>
                </c:pt>
                <c:pt idx="31">
                  <c:v>1.3385685545618269E-2</c:v>
                </c:pt>
                <c:pt idx="32">
                  <c:v>1.2829307416606163E-2</c:v>
                </c:pt>
                <c:pt idx="33">
                  <c:v>1.1777176432791307E-2</c:v>
                </c:pt>
                <c:pt idx="34">
                  <c:v>1.4062431418285665E-2</c:v>
                </c:pt>
                <c:pt idx="35">
                  <c:v>1.5816542865589998E-2</c:v>
                </c:pt>
                <c:pt idx="36">
                  <c:v>1.5658036145665678E-2</c:v>
                </c:pt>
                <c:pt idx="37">
                  <c:v>1.4521784380485899E-2</c:v>
                </c:pt>
                <c:pt idx="38">
                  <c:v>1.338853021028384E-2</c:v>
                </c:pt>
                <c:pt idx="39">
                  <c:v>1.0551605837090692E-2</c:v>
                </c:pt>
                <c:pt idx="40">
                  <c:v>1.3039419407692831E-2</c:v>
                </c:pt>
                <c:pt idx="41">
                  <c:v>1.1914712888559047E-2</c:v>
                </c:pt>
                <c:pt idx="42">
                  <c:v>1.322672844687631E-2</c:v>
                </c:pt>
                <c:pt idx="43">
                  <c:v>1.2881948699469197E-2</c:v>
                </c:pt>
                <c:pt idx="44">
                  <c:v>1.4320531533164607E-2</c:v>
                </c:pt>
                <c:pt idx="45">
                  <c:v>1.4069023850755214E-2</c:v>
                </c:pt>
                <c:pt idx="46">
                  <c:v>1.5126931995630132E-2</c:v>
                </c:pt>
                <c:pt idx="47">
                  <c:v>1.4199345984139886E-2</c:v>
                </c:pt>
                <c:pt idx="48">
                  <c:v>1.2524032912539418E-2</c:v>
                </c:pt>
                <c:pt idx="49">
                  <c:v>1.4429049785355863E-2</c:v>
                </c:pt>
                <c:pt idx="50">
                  <c:v>1.5926769933172356E-2</c:v>
                </c:pt>
                <c:pt idx="51">
                  <c:v>1.6071096973496537E-2</c:v>
                </c:pt>
                <c:pt idx="52">
                  <c:v>1.6463580916778041E-2</c:v>
                </c:pt>
                <c:pt idx="53">
                  <c:v>1.3584028287870824E-2</c:v>
                </c:pt>
                <c:pt idx="54">
                  <c:v>1.5172789035562385E-2</c:v>
                </c:pt>
                <c:pt idx="55">
                  <c:v>1.6306883799502313E-2</c:v>
                </c:pt>
                <c:pt idx="56">
                  <c:v>1.6168820428521941E-2</c:v>
                </c:pt>
                <c:pt idx="57">
                  <c:v>1.6766551666758674E-2</c:v>
                </c:pt>
                <c:pt idx="58">
                  <c:v>1.3380470674224708E-2</c:v>
                </c:pt>
                <c:pt idx="59">
                  <c:v>1.4834403493455715E-2</c:v>
                </c:pt>
                <c:pt idx="60">
                  <c:v>1.4735714011251956E-2</c:v>
                </c:pt>
              </c:numCache>
            </c:numRef>
          </c:val>
          <c:smooth val="0"/>
          <c:extLst>
            <c:ext xmlns:c16="http://schemas.microsoft.com/office/drawing/2014/chart" uri="{C3380CC4-5D6E-409C-BE32-E72D297353CC}">
              <c16:uniqueId val="{000000BA-1707-44C9-8968-98A8ED4FACF1}"/>
            </c:ext>
          </c:extLst>
        </c:ser>
        <c:ser>
          <c:idx val="187"/>
          <c:order val="187"/>
          <c:spPr>
            <a:ln w="28575" cap="rnd">
              <a:solidFill>
                <a:schemeClr val="accent2">
                  <a:lumMod val="60000"/>
                  <a:lumOff val="40000"/>
                </a:schemeClr>
              </a:solidFill>
              <a:round/>
            </a:ln>
            <a:effectLst/>
          </c:spPr>
          <c:marker>
            <c:symbol val="none"/>
          </c:marker>
          <c:val>
            <c:numRef>
              <c:f>simulations!$GH$14:$GH$74</c:f>
              <c:numCache>
                <c:formatCode>General</c:formatCode>
                <c:ptCount val="61"/>
                <c:pt idx="0">
                  <c:v>5.8729534028240469E-3</c:v>
                </c:pt>
                <c:pt idx="1">
                  <c:v>6.1793255886899556E-3</c:v>
                </c:pt>
                <c:pt idx="2">
                  <c:v>6.5497655631677363E-3</c:v>
                </c:pt>
                <c:pt idx="3">
                  <c:v>8.0378031227912559E-3</c:v>
                </c:pt>
                <c:pt idx="4">
                  <c:v>8.6911211612836509E-3</c:v>
                </c:pt>
                <c:pt idx="5">
                  <c:v>9.3901276686072527E-3</c:v>
                </c:pt>
                <c:pt idx="6">
                  <c:v>8.1422260257565503E-3</c:v>
                </c:pt>
                <c:pt idx="7">
                  <c:v>8.7009119953820168E-3</c:v>
                </c:pt>
                <c:pt idx="8">
                  <c:v>8.6495192833766967E-3</c:v>
                </c:pt>
                <c:pt idx="9">
                  <c:v>1.0771085936303982E-2</c:v>
                </c:pt>
                <c:pt idx="10">
                  <c:v>8.4929392615024548E-3</c:v>
                </c:pt>
                <c:pt idx="11">
                  <c:v>1.0590451212783287E-2</c:v>
                </c:pt>
                <c:pt idx="12">
                  <c:v>9.7019549010240683E-3</c:v>
                </c:pt>
                <c:pt idx="13">
                  <c:v>1.0531185673199417E-2</c:v>
                </c:pt>
                <c:pt idx="14">
                  <c:v>1.1067633149502324E-2</c:v>
                </c:pt>
                <c:pt idx="15">
                  <c:v>1.1375558553270241E-2</c:v>
                </c:pt>
                <c:pt idx="16">
                  <c:v>9.7924621601189962E-3</c:v>
                </c:pt>
                <c:pt idx="17">
                  <c:v>9.2837647013147336E-3</c:v>
                </c:pt>
                <c:pt idx="18">
                  <c:v>1.2025031208523482E-2</c:v>
                </c:pt>
                <c:pt idx="19">
                  <c:v>9.289407439306837E-3</c:v>
                </c:pt>
                <c:pt idx="20">
                  <c:v>8.2685722496035254E-3</c:v>
                </c:pt>
                <c:pt idx="21">
                  <c:v>1.044560755579777E-2</c:v>
                </c:pt>
                <c:pt idx="22">
                  <c:v>1.1619230562493098E-2</c:v>
                </c:pt>
                <c:pt idx="23">
                  <c:v>9.4966292178188336E-3</c:v>
                </c:pt>
                <c:pt idx="24">
                  <c:v>1.1160473093889497E-2</c:v>
                </c:pt>
                <c:pt idx="25">
                  <c:v>1.1661373788032134E-2</c:v>
                </c:pt>
                <c:pt idx="26">
                  <c:v>1.4987873224165416E-2</c:v>
                </c:pt>
                <c:pt idx="27">
                  <c:v>1.1959540640992316E-2</c:v>
                </c:pt>
                <c:pt idx="28">
                  <c:v>1.1919873071460689E-2</c:v>
                </c:pt>
                <c:pt idx="29">
                  <c:v>1.5161357671900386E-2</c:v>
                </c:pt>
                <c:pt idx="30">
                  <c:v>1.3494821100273542E-2</c:v>
                </c:pt>
                <c:pt idx="31">
                  <c:v>1.3855593446863598E-2</c:v>
                </c:pt>
                <c:pt idx="32">
                  <c:v>1.5280365764146257E-2</c:v>
                </c:pt>
                <c:pt idx="33">
                  <c:v>1.064647601897737E-2</c:v>
                </c:pt>
                <c:pt idx="34">
                  <c:v>1.4038326071792548E-2</c:v>
                </c:pt>
                <c:pt idx="35">
                  <c:v>1.2338226296796345E-2</c:v>
                </c:pt>
                <c:pt idx="36">
                  <c:v>1.4406910445810474E-2</c:v>
                </c:pt>
                <c:pt idx="37">
                  <c:v>1.2999675981840927E-2</c:v>
                </c:pt>
                <c:pt idx="38">
                  <c:v>1.0899539673905757E-2</c:v>
                </c:pt>
                <c:pt idx="39">
                  <c:v>1.2948179099917063E-2</c:v>
                </c:pt>
                <c:pt idx="40">
                  <c:v>1.38609258604988E-2</c:v>
                </c:pt>
                <c:pt idx="41">
                  <c:v>1.381508970190137E-2</c:v>
                </c:pt>
                <c:pt idx="42">
                  <c:v>1.1364191218526802E-2</c:v>
                </c:pt>
                <c:pt idx="43">
                  <c:v>1.2486076601750253E-2</c:v>
                </c:pt>
                <c:pt idx="44">
                  <c:v>1.5497624185853352E-2</c:v>
                </c:pt>
                <c:pt idx="45">
                  <c:v>1.1840666701509957E-2</c:v>
                </c:pt>
                <c:pt idx="46">
                  <c:v>1.4277249549270952E-2</c:v>
                </c:pt>
                <c:pt idx="47">
                  <c:v>1.3817837267572748E-2</c:v>
                </c:pt>
                <c:pt idx="48">
                  <c:v>1.2094476997070591E-2</c:v>
                </c:pt>
                <c:pt idx="49">
                  <c:v>1.3514023592970081E-2</c:v>
                </c:pt>
                <c:pt idx="50">
                  <c:v>1.590986335033125E-2</c:v>
                </c:pt>
                <c:pt idx="51">
                  <c:v>1.7717523148907986E-2</c:v>
                </c:pt>
                <c:pt idx="52">
                  <c:v>1.817403540038998E-2</c:v>
                </c:pt>
                <c:pt idx="53">
                  <c:v>1.6352852404104171E-2</c:v>
                </c:pt>
                <c:pt idx="54">
                  <c:v>1.5334233803920728E-2</c:v>
                </c:pt>
                <c:pt idx="55">
                  <c:v>1.5246598779078996E-2</c:v>
                </c:pt>
                <c:pt idx="56">
                  <c:v>1.6788967729023746E-2</c:v>
                </c:pt>
                <c:pt idx="57">
                  <c:v>1.253378832625898E-2</c:v>
                </c:pt>
                <c:pt idx="58">
                  <c:v>1.3862038756571495E-2</c:v>
                </c:pt>
                <c:pt idx="59">
                  <c:v>1.4643743913586079E-2</c:v>
                </c:pt>
                <c:pt idx="60">
                  <c:v>1.3680309449004035E-2</c:v>
                </c:pt>
              </c:numCache>
            </c:numRef>
          </c:val>
          <c:smooth val="0"/>
          <c:extLst>
            <c:ext xmlns:c16="http://schemas.microsoft.com/office/drawing/2014/chart" uri="{C3380CC4-5D6E-409C-BE32-E72D297353CC}">
              <c16:uniqueId val="{000000BB-1707-44C9-8968-98A8ED4FACF1}"/>
            </c:ext>
          </c:extLst>
        </c:ser>
        <c:ser>
          <c:idx val="188"/>
          <c:order val="188"/>
          <c:spPr>
            <a:ln w="28575" cap="rnd">
              <a:solidFill>
                <a:schemeClr val="accent3">
                  <a:lumMod val="60000"/>
                  <a:lumOff val="40000"/>
                </a:schemeClr>
              </a:solidFill>
              <a:round/>
            </a:ln>
            <a:effectLst/>
          </c:spPr>
          <c:marker>
            <c:symbol val="none"/>
          </c:marker>
          <c:val>
            <c:numRef>
              <c:f>simulations!$GI$14:$GI$74</c:f>
              <c:numCache>
                <c:formatCode>General</c:formatCode>
                <c:ptCount val="61"/>
                <c:pt idx="0">
                  <c:v>5.8729534028240469E-3</c:v>
                </c:pt>
                <c:pt idx="1">
                  <c:v>8.4195229263608479E-3</c:v>
                </c:pt>
                <c:pt idx="2">
                  <c:v>6.3892482038284716E-3</c:v>
                </c:pt>
                <c:pt idx="3">
                  <c:v>7.3017676983538268E-3</c:v>
                </c:pt>
                <c:pt idx="4">
                  <c:v>1.067178964081137E-2</c:v>
                </c:pt>
                <c:pt idx="5">
                  <c:v>1.0926892631861763E-2</c:v>
                </c:pt>
                <c:pt idx="6">
                  <c:v>1.0241558804798115E-2</c:v>
                </c:pt>
                <c:pt idx="7">
                  <c:v>6.3903377595910223E-3</c:v>
                </c:pt>
                <c:pt idx="8">
                  <c:v>8.2661320370008302E-3</c:v>
                </c:pt>
                <c:pt idx="9">
                  <c:v>9.0532737159991928E-3</c:v>
                </c:pt>
                <c:pt idx="10">
                  <c:v>1.0382970738612801E-2</c:v>
                </c:pt>
                <c:pt idx="11">
                  <c:v>1.0345519870032802E-2</c:v>
                </c:pt>
                <c:pt idx="12">
                  <c:v>9.6836234875534704E-3</c:v>
                </c:pt>
                <c:pt idx="13">
                  <c:v>1.0571183172276588E-2</c:v>
                </c:pt>
                <c:pt idx="14">
                  <c:v>9.5930955100244682E-3</c:v>
                </c:pt>
                <c:pt idx="15">
                  <c:v>1.0780405484922267E-2</c:v>
                </c:pt>
                <c:pt idx="16">
                  <c:v>8.8487583544322561E-3</c:v>
                </c:pt>
                <c:pt idx="17">
                  <c:v>1.0798823614198943E-2</c:v>
                </c:pt>
                <c:pt idx="18">
                  <c:v>1.043974324128924E-2</c:v>
                </c:pt>
                <c:pt idx="19">
                  <c:v>9.5964151868064944E-3</c:v>
                </c:pt>
                <c:pt idx="20">
                  <c:v>7.4072341441188978E-3</c:v>
                </c:pt>
                <c:pt idx="21">
                  <c:v>7.6125190154124819E-3</c:v>
                </c:pt>
                <c:pt idx="22">
                  <c:v>1.1647829361630346E-2</c:v>
                </c:pt>
                <c:pt idx="23">
                  <c:v>1.0716284201900881E-2</c:v>
                </c:pt>
                <c:pt idx="24">
                  <c:v>1.0854727251885975E-2</c:v>
                </c:pt>
                <c:pt idx="25">
                  <c:v>1.0504286163385173E-2</c:v>
                </c:pt>
                <c:pt idx="26">
                  <c:v>1.2151243691868145E-2</c:v>
                </c:pt>
                <c:pt idx="27">
                  <c:v>1.1006708657624042E-2</c:v>
                </c:pt>
                <c:pt idx="28">
                  <c:v>1.177617292039268E-2</c:v>
                </c:pt>
                <c:pt idx="29">
                  <c:v>1.3344831600517892E-2</c:v>
                </c:pt>
                <c:pt idx="30">
                  <c:v>1.3890843963819116E-2</c:v>
                </c:pt>
                <c:pt idx="31">
                  <c:v>1.4219875413649986E-2</c:v>
                </c:pt>
                <c:pt idx="32">
                  <c:v>1.3564860688213894E-2</c:v>
                </c:pt>
                <c:pt idx="33">
                  <c:v>1.1813131789088306E-2</c:v>
                </c:pt>
                <c:pt idx="34">
                  <c:v>1.1291336719239028E-2</c:v>
                </c:pt>
                <c:pt idx="35">
                  <c:v>1.256021503734971E-2</c:v>
                </c:pt>
                <c:pt idx="36">
                  <c:v>1.3866223580749961E-2</c:v>
                </c:pt>
                <c:pt idx="37">
                  <c:v>1.2823134083203406E-2</c:v>
                </c:pt>
                <c:pt idx="38">
                  <c:v>1.389627222631451E-2</c:v>
                </c:pt>
                <c:pt idx="39">
                  <c:v>1.1700301990360085E-2</c:v>
                </c:pt>
                <c:pt idx="40">
                  <c:v>1.0934699870548905E-2</c:v>
                </c:pt>
                <c:pt idx="41">
                  <c:v>1.4160110871837703E-2</c:v>
                </c:pt>
                <c:pt idx="42">
                  <c:v>1.3701795205957134E-2</c:v>
                </c:pt>
                <c:pt idx="43">
                  <c:v>1.4506686967818531E-2</c:v>
                </c:pt>
                <c:pt idx="44">
                  <c:v>1.5586389393532591E-2</c:v>
                </c:pt>
                <c:pt idx="45">
                  <c:v>1.2966191808280037E-2</c:v>
                </c:pt>
                <c:pt idx="46">
                  <c:v>1.3529675311665568E-2</c:v>
                </c:pt>
                <c:pt idx="47">
                  <c:v>1.3914783975085755E-2</c:v>
                </c:pt>
                <c:pt idx="48">
                  <c:v>1.6419781602337334E-2</c:v>
                </c:pt>
                <c:pt idx="49">
                  <c:v>1.4261443118427773E-2</c:v>
                </c:pt>
                <c:pt idx="50">
                  <c:v>1.8182792166862617E-2</c:v>
                </c:pt>
                <c:pt idx="51">
                  <c:v>1.5935762238992686E-2</c:v>
                </c:pt>
                <c:pt idx="52">
                  <c:v>1.6396521378909953E-2</c:v>
                </c:pt>
                <c:pt idx="53">
                  <c:v>1.8374835313758654E-2</c:v>
                </c:pt>
                <c:pt idx="54">
                  <c:v>1.5495502057068813E-2</c:v>
                </c:pt>
                <c:pt idx="55">
                  <c:v>1.6702959932600202E-2</c:v>
                </c:pt>
                <c:pt idx="56">
                  <c:v>1.4521421582362118E-2</c:v>
                </c:pt>
                <c:pt idx="57">
                  <c:v>1.3176998061158641E-2</c:v>
                </c:pt>
                <c:pt idx="58">
                  <c:v>1.437522633181469E-2</c:v>
                </c:pt>
                <c:pt idx="59">
                  <c:v>1.5157644107287859E-2</c:v>
                </c:pt>
                <c:pt idx="60">
                  <c:v>1.326409126163061E-2</c:v>
                </c:pt>
              </c:numCache>
            </c:numRef>
          </c:val>
          <c:smooth val="0"/>
          <c:extLst>
            <c:ext xmlns:c16="http://schemas.microsoft.com/office/drawing/2014/chart" uri="{C3380CC4-5D6E-409C-BE32-E72D297353CC}">
              <c16:uniqueId val="{000000BC-1707-44C9-8968-98A8ED4FACF1}"/>
            </c:ext>
          </c:extLst>
        </c:ser>
        <c:ser>
          <c:idx val="189"/>
          <c:order val="189"/>
          <c:spPr>
            <a:ln w="28575" cap="rnd">
              <a:solidFill>
                <a:schemeClr val="accent4">
                  <a:lumMod val="60000"/>
                  <a:lumOff val="40000"/>
                </a:schemeClr>
              </a:solidFill>
              <a:round/>
            </a:ln>
            <a:effectLst/>
          </c:spPr>
          <c:marker>
            <c:symbol val="none"/>
          </c:marker>
          <c:val>
            <c:numRef>
              <c:f>simulations!$GJ$14:$GJ$74</c:f>
              <c:numCache>
                <c:formatCode>General</c:formatCode>
                <c:ptCount val="61"/>
                <c:pt idx="0">
                  <c:v>5.8729534028240469E-3</c:v>
                </c:pt>
                <c:pt idx="1">
                  <c:v>6.9281276075794339E-3</c:v>
                </c:pt>
                <c:pt idx="2">
                  <c:v>8.1532444459630534E-3</c:v>
                </c:pt>
                <c:pt idx="3">
                  <c:v>7.8038096375390191E-3</c:v>
                </c:pt>
                <c:pt idx="4">
                  <c:v>8.1840166468871295E-3</c:v>
                </c:pt>
                <c:pt idx="5">
                  <c:v>1.1110580301138331E-2</c:v>
                </c:pt>
                <c:pt idx="6">
                  <c:v>9.7557144416623321E-3</c:v>
                </c:pt>
                <c:pt idx="7">
                  <c:v>6.2408377889254059E-3</c:v>
                </c:pt>
                <c:pt idx="8">
                  <c:v>9.1908926428474098E-3</c:v>
                </c:pt>
                <c:pt idx="9">
                  <c:v>1.0699092666204986E-2</c:v>
                </c:pt>
                <c:pt idx="10">
                  <c:v>1.0113258608381713E-2</c:v>
                </c:pt>
                <c:pt idx="11">
                  <c:v>9.6304308634800918E-3</c:v>
                </c:pt>
                <c:pt idx="12">
                  <c:v>1.0747859226274029E-2</c:v>
                </c:pt>
                <c:pt idx="13">
                  <c:v>1.1191963335202648E-2</c:v>
                </c:pt>
                <c:pt idx="14">
                  <c:v>1.2273393626019743E-2</c:v>
                </c:pt>
                <c:pt idx="15">
                  <c:v>1.3077145645701952E-2</c:v>
                </c:pt>
                <c:pt idx="16">
                  <c:v>9.4884706029320504E-3</c:v>
                </c:pt>
                <c:pt idx="17">
                  <c:v>8.5215726938434565E-3</c:v>
                </c:pt>
                <c:pt idx="18">
                  <c:v>9.4631496360698761E-3</c:v>
                </c:pt>
                <c:pt idx="19">
                  <c:v>1.0914388471319043E-2</c:v>
                </c:pt>
                <c:pt idx="20">
                  <c:v>9.5560615630572842E-3</c:v>
                </c:pt>
                <c:pt idx="21">
                  <c:v>8.1988849389987191E-3</c:v>
                </c:pt>
                <c:pt idx="22">
                  <c:v>1.4043896113354137E-2</c:v>
                </c:pt>
                <c:pt idx="23">
                  <c:v>9.8490577761080819E-3</c:v>
                </c:pt>
                <c:pt idx="24">
                  <c:v>1.0811140949355489E-2</c:v>
                </c:pt>
                <c:pt idx="25">
                  <c:v>1.3437639021930868E-2</c:v>
                </c:pt>
                <c:pt idx="26">
                  <c:v>1.2477056733016368E-2</c:v>
                </c:pt>
                <c:pt idx="27">
                  <c:v>1.3393578969175863E-2</c:v>
                </c:pt>
                <c:pt idx="28">
                  <c:v>1.3609231601998501E-2</c:v>
                </c:pt>
                <c:pt idx="29">
                  <c:v>1.4335516885919128E-2</c:v>
                </c:pt>
                <c:pt idx="30">
                  <c:v>1.2550676310049431E-2</c:v>
                </c:pt>
                <c:pt idx="31">
                  <c:v>1.2871760783350991E-2</c:v>
                </c:pt>
                <c:pt idx="32">
                  <c:v>1.2684375385052314E-2</c:v>
                </c:pt>
                <c:pt idx="33">
                  <c:v>1.2034929517922474E-2</c:v>
                </c:pt>
                <c:pt idx="34">
                  <c:v>1.5553710703151537E-2</c:v>
                </c:pt>
                <c:pt idx="35">
                  <c:v>1.3545707251802911E-2</c:v>
                </c:pt>
                <c:pt idx="36">
                  <c:v>1.3495464674657474E-2</c:v>
                </c:pt>
                <c:pt idx="37">
                  <c:v>1.4779183492130463E-2</c:v>
                </c:pt>
                <c:pt idx="38">
                  <c:v>1.3002107078999675E-2</c:v>
                </c:pt>
                <c:pt idx="39">
                  <c:v>1.2052000901509366E-2</c:v>
                </c:pt>
                <c:pt idx="40">
                  <c:v>1.4848963448442653E-2</c:v>
                </c:pt>
                <c:pt idx="41">
                  <c:v>1.3391783548100422E-2</c:v>
                </c:pt>
                <c:pt idx="42">
                  <c:v>1.5618428666356569E-2</c:v>
                </c:pt>
                <c:pt idx="43">
                  <c:v>1.5970066688748497E-2</c:v>
                </c:pt>
                <c:pt idx="44">
                  <c:v>1.3704406091724436E-2</c:v>
                </c:pt>
                <c:pt idx="45">
                  <c:v>1.3541935244386486E-2</c:v>
                </c:pt>
                <c:pt idx="46">
                  <c:v>1.4480749614248041E-2</c:v>
                </c:pt>
                <c:pt idx="47">
                  <c:v>1.742468266735852E-2</c:v>
                </c:pt>
                <c:pt idx="48">
                  <c:v>1.5518064120177848E-2</c:v>
                </c:pt>
                <c:pt idx="49">
                  <c:v>1.3759835919415741E-2</c:v>
                </c:pt>
                <c:pt idx="50">
                  <c:v>1.6233359376183889E-2</c:v>
                </c:pt>
                <c:pt idx="51">
                  <c:v>1.7527280997738932E-2</c:v>
                </c:pt>
                <c:pt idx="52">
                  <c:v>1.7125265163976611E-2</c:v>
                </c:pt>
                <c:pt idx="53">
                  <c:v>1.6801776603887521E-2</c:v>
                </c:pt>
                <c:pt idx="54">
                  <c:v>1.4684880748003377E-2</c:v>
                </c:pt>
                <c:pt idx="55">
                  <c:v>1.6719409159151759E-2</c:v>
                </c:pt>
                <c:pt idx="56">
                  <c:v>1.2823849996307264E-2</c:v>
                </c:pt>
                <c:pt idx="57">
                  <c:v>1.5054420685368525E-2</c:v>
                </c:pt>
                <c:pt idx="58">
                  <c:v>1.331327163734896E-2</c:v>
                </c:pt>
                <c:pt idx="59">
                  <c:v>1.4836778693644035E-2</c:v>
                </c:pt>
                <c:pt idx="60">
                  <c:v>1.3075703174539547E-2</c:v>
                </c:pt>
              </c:numCache>
            </c:numRef>
          </c:val>
          <c:smooth val="0"/>
          <c:extLst>
            <c:ext xmlns:c16="http://schemas.microsoft.com/office/drawing/2014/chart" uri="{C3380CC4-5D6E-409C-BE32-E72D297353CC}">
              <c16:uniqueId val="{000000BD-1707-44C9-8968-98A8ED4FACF1}"/>
            </c:ext>
          </c:extLst>
        </c:ser>
        <c:ser>
          <c:idx val="190"/>
          <c:order val="190"/>
          <c:spPr>
            <a:ln w="28575" cap="rnd">
              <a:solidFill>
                <a:schemeClr val="accent5">
                  <a:lumMod val="60000"/>
                  <a:lumOff val="40000"/>
                </a:schemeClr>
              </a:solidFill>
              <a:round/>
            </a:ln>
            <a:effectLst/>
          </c:spPr>
          <c:marker>
            <c:symbol val="none"/>
          </c:marker>
          <c:val>
            <c:numRef>
              <c:f>simulations!$GK$14:$GK$74</c:f>
              <c:numCache>
                <c:formatCode>General</c:formatCode>
                <c:ptCount val="61"/>
                <c:pt idx="0">
                  <c:v>5.8729534028240469E-3</c:v>
                </c:pt>
                <c:pt idx="1">
                  <c:v>6.7689188972993907E-3</c:v>
                </c:pt>
                <c:pt idx="2">
                  <c:v>7.7985541536967195E-3</c:v>
                </c:pt>
                <c:pt idx="3">
                  <c:v>9.7889726278806988E-3</c:v>
                </c:pt>
                <c:pt idx="4">
                  <c:v>9.1174014185610008E-3</c:v>
                </c:pt>
                <c:pt idx="5">
                  <c:v>9.0795339728397973E-3</c:v>
                </c:pt>
                <c:pt idx="6">
                  <c:v>8.246835215686206E-3</c:v>
                </c:pt>
                <c:pt idx="7">
                  <c:v>8.3974861798487635E-3</c:v>
                </c:pt>
                <c:pt idx="8">
                  <c:v>8.3034317452942551E-3</c:v>
                </c:pt>
                <c:pt idx="9">
                  <c:v>1.0104066751567591E-2</c:v>
                </c:pt>
                <c:pt idx="10">
                  <c:v>9.024735983672403E-3</c:v>
                </c:pt>
                <c:pt idx="11">
                  <c:v>1.0308018725063725E-2</c:v>
                </c:pt>
                <c:pt idx="12">
                  <c:v>1.2015412629896529E-2</c:v>
                </c:pt>
                <c:pt idx="13">
                  <c:v>1.2216745681721906E-2</c:v>
                </c:pt>
                <c:pt idx="14">
                  <c:v>1.2200673718968274E-2</c:v>
                </c:pt>
                <c:pt idx="15">
                  <c:v>1.033905419761779E-2</c:v>
                </c:pt>
                <c:pt idx="16">
                  <c:v>8.2969329029914784E-3</c:v>
                </c:pt>
                <c:pt idx="17">
                  <c:v>8.1012090922560984E-3</c:v>
                </c:pt>
                <c:pt idx="18">
                  <c:v>1.01553195504944E-2</c:v>
                </c:pt>
                <c:pt idx="19">
                  <c:v>7.512373121216739E-3</c:v>
                </c:pt>
                <c:pt idx="20">
                  <c:v>1.0367727417925663E-2</c:v>
                </c:pt>
                <c:pt idx="21">
                  <c:v>9.4370395773794857E-3</c:v>
                </c:pt>
                <c:pt idx="22">
                  <c:v>1.0823395258303278E-2</c:v>
                </c:pt>
                <c:pt idx="23">
                  <c:v>8.6317787363074071E-3</c:v>
                </c:pt>
                <c:pt idx="24">
                  <c:v>9.6135330792238276E-3</c:v>
                </c:pt>
                <c:pt idx="25">
                  <c:v>1.221830981170593E-2</c:v>
                </c:pt>
                <c:pt idx="26">
                  <c:v>1.4389421009330747E-2</c:v>
                </c:pt>
                <c:pt idx="27">
                  <c:v>1.1543240376572164E-2</c:v>
                </c:pt>
                <c:pt idx="28">
                  <c:v>1.390475533800919E-2</c:v>
                </c:pt>
                <c:pt idx="29">
                  <c:v>1.4352314029898875E-2</c:v>
                </c:pt>
                <c:pt idx="30">
                  <c:v>1.5409072222963218E-2</c:v>
                </c:pt>
                <c:pt idx="31">
                  <c:v>1.3153843605247363E-2</c:v>
                </c:pt>
                <c:pt idx="32">
                  <c:v>1.1254555721276321E-2</c:v>
                </c:pt>
                <c:pt idx="33">
                  <c:v>1.2184499063200986E-2</c:v>
                </c:pt>
                <c:pt idx="34">
                  <c:v>1.410589827420938E-2</c:v>
                </c:pt>
                <c:pt idx="35">
                  <c:v>1.2606329133319136E-2</c:v>
                </c:pt>
                <c:pt idx="36">
                  <c:v>1.3445404502923291E-2</c:v>
                </c:pt>
                <c:pt idx="37">
                  <c:v>1.5603498371932551E-2</c:v>
                </c:pt>
                <c:pt idx="38">
                  <c:v>1.1818218354756863E-2</c:v>
                </c:pt>
                <c:pt idx="39">
                  <c:v>1.1971008034431217E-2</c:v>
                </c:pt>
                <c:pt idx="40">
                  <c:v>1.0900207588024197E-2</c:v>
                </c:pt>
                <c:pt idx="41">
                  <c:v>1.2980274732672329E-2</c:v>
                </c:pt>
                <c:pt idx="42">
                  <c:v>1.4854883415158173E-2</c:v>
                </c:pt>
                <c:pt idx="43">
                  <c:v>1.4868441616580064E-2</c:v>
                </c:pt>
                <c:pt idx="44">
                  <c:v>1.2777149122825168E-2</c:v>
                </c:pt>
                <c:pt idx="45">
                  <c:v>1.4126125910781873E-2</c:v>
                </c:pt>
                <c:pt idx="46">
                  <c:v>1.4522232256922857E-2</c:v>
                </c:pt>
                <c:pt idx="47">
                  <c:v>1.3746693784081585E-2</c:v>
                </c:pt>
                <c:pt idx="48">
                  <c:v>1.3778078049982E-2</c:v>
                </c:pt>
                <c:pt idx="49">
                  <c:v>1.4979975210742734E-2</c:v>
                </c:pt>
                <c:pt idx="50">
                  <c:v>1.4590424309920606E-2</c:v>
                </c:pt>
                <c:pt idx="51">
                  <c:v>1.6157926554403752E-2</c:v>
                </c:pt>
                <c:pt idx="52">
                  <c:v>1.5530178347926853E-2</c:v>
                </c:pt>
                <c:pt idx="53">
                  <c:v>1.7534099739931679E-2</c:v>
                </c:pt>
                <c:pt idx="54">
                  <c:v>1.5769256121155213E-2</c:v>
                </c:pt>
                <c:pt idx="55">
                  <c:v>1.57965060781514E-2</c:v>
                </c:pt>
                <c:pt idx="56">
                  <c:v>1.4914130626136522E-2</c:v>
                </c:pt>
                <c:pt idx="57">
                  <c:v>1.3732369233296621E-2</c:v>
                </c:pt>
                <c:pt idx="58">
                  <c:v>1.5956254956334903E-2</c:v>
                </c:pt>
                <c:pt idx="59">
                  <c:v>1.2632263771106223E-2</c:v>
                </c:pt>
                <c:pt idx="60">
                  <c:v>1.5751169838150701E-2</c:v>
                </c:pt>
              </c:numCache>
            </c:numRef>
          </c:val>
          <c:smooth val="0"/>
          <c:extLst>
            <c:ext xmlns:c16="http://schemas.microsoft.com/office/drawing/2014/chart" uri="{C3380CC4-5D6E-409C-BE32-E72D297353CC}">
              <c16:uniqueId val="{000000BE-1707-44C9-8968-98A8ED4FACF1}"/>
            </c:ext>
          </c:extLst>
        </c:ser>
        <c:ser>
          <c:idx val="191"/>
          <c:order val="191"/>
          <c:spPr>
            <a:ln w="28575" cap="rnd">
              <a:solidFill>
                <a:schemeClr val="accent6">
                  <a:lumMod val="60000"/>
                  <a:lumOff val="40000"/>
                </a:schemeClr>
              </a:solidFill>
              <a:round/>
            </a:ln>
            <a:effectLst/>
          </c:spPr>
          <c:marker>
            <c:symbol val="none"/>
          </c:marker>
          <c:val>
            <c:numRef>
              <c:f>simulations!$GL$14:$GL$74</c:f>
              <c:numCache>
                <c:formatCode>General</c:formatCode>
                <c:ptCount val="61"/>
                <c:pt idx="0">
                  <c:v>5.8729534028240469E-3</c:v>
                </c:pt>
                <c:pt idx="1">
                  <c:v>8.9042555866942555E-3</c:v>
                </c:pt>
                <c:pt idx="2">
                  <c:v>5.3614635337178897E-3</c:v>
                </c:pt>
                <c:pt idx="3">
                  <c:v>8.0808983182451086E-3</c:v>
                </c:pt>
                <c:pt idx="4">
                  <c:v>8.1423655389543954E-3</c:v>
                </c:pt>
                <c:pt idx="5">
                  <c:v>8.4562967090594538E-3</c:v>
                </c:pt>
                <c:pt idx="6">
                  <c:v>8.5628076444525976E-3</c:v>
                </c:pt>
                <c:pt idx="7">
                  <c:v>8.9586857684663037E-3</c:v>
                </c:pt>
                <c:pt idx="8">
                  <c:v>1.0492382231741558E-2</c:v>
                </c:pt>
                <c:pt idx="9">
                  <c:v>1.0654718258347773E-2</c:v>
                </c:pt>
                <c:pt idx="10">
                  <c:v>9.7154095617019483E-3</c:v>
                </c:pt>
                <c:pt idx="11">
                  <c:v>1.0179989565741747E-2</c:v>
                </c:pt>
                <c:pt idx="12">
                  <c:v>9.4677848370976203E-3</c:v>
                </c:pt>
                <c:pt idx="13">
                  <c:v>1.0783705402045344E-2</c:v>
                </c:pt>
                <c:pt idx="14">
                  <c:v>1.0643382410658276E-2</c:v>
                </c:pt>
                <c:pt idx="15">
                  <c:v>1.0046574079005189E-2</c:v>
                </c:pt>
                <c:pt idx="16">
                  <c:v>7.6868992259234107E-3</c:v>
                </c:pt>
                <c:pt idx="17">
                  <c:v>9.3724152331588866E-3</c:v>
                </c:pt>
                <c:pt idx="18">
                  <c:v>9.2919751068219602E-3</c:v>
                </c:pt>
                <c:pt idx="19">
                  <c:v>1.0953731058495592E-2</c:v>
                </c:pt>
                <c:pt idx="20">
                  <c:v>6.801468934085138E-3</c:v>
                </c:pt>
                <c:pt idx="21">
                  <c:v>7.4106669869844922E-3</c:v>
                </c:pt>
                <c:pt idx="22">
                  <c:v>1.0104095423022489E-2</c:v>
                </c:pt>
                <c:pt idx="23">
                  <c:v>1.0993117944845844E-2</c:v>
                </c:pt>
                <c:pt idx="24">
                  <c:v>1.1265802560315516E-2</c:v>
                </c:pt>
                <c:pt idx="25">
                  <c:v>1.1841512802331014E-2</c:v>
                </c:pt>
                <c:pt idx="26">
                  <c:v>1.2511057380076868E-2</c:v>
                </c:pt>
                <c:pt idx="27">
                  <c:v>1.3232284176115258E-2</c:v>
                </c:pt>
                <c:pt idx="28">
                  <c:v>1.3325307581102359E-2</c:v>
                </c:pt>
                <c:pt idx="29">
                  <c:v>1.1652565046738996E-2</c:v>
                </c:pt>
                <c:pt idx="30">
                  <c:v>1.4053197032068395E-2</c:v>
                </c:pt>
                <c:pt idx="31">
                  <c:v>1.3539652327304289E-2</c:v>
                </c:pt>
                <c:pt idx="32">
                  <c:v>1.2578082840371289E-2</c:v>
                </c:pt>
                <c:pt idx="33">
                  <c:v>1.0914393466648178E-2</c:v>
                </c:pt>
                <c:pt idx="34">
                  <c:v>1.4438698730354093E-2</c:v>
                </c:pt>
                <c:pt idx="35">
                  <c:v>1.3953388348713163E-2</c:v>
                </c:pt>
                <c:pt idx="36">
                  <c:v>1.5750003178012922E-2</c:v>
                </c:pt>
                <c:pt idx="37">
                  <c:v>1.4490131767302645E-2</c:v>
                </c:pt>
                <c:pt idx="38">
                  <c:v>9.7133342769290462E-3</c:v>
                </c:pt>
                <c:pt idx="39">
                  <c:v>1.1490673642754272E-2</c:v>
                </c:pt>
                <c:pt idx="40">
                  <c:v>1.069090560005137E-2</c:v>
                </c:pt>
                <c:pt idx="41">
                  <c:v>1.4493557708777114E-2</c:v>
                </c:pt>
                <c:pt idx="42">
                  <c:v>1.5093280244257413E-2</c:v>
                </c:pt>
                <c:pt idx="43">
                  <c:v>1.179525666413949E-2</c:v>
                </c:pt>
                <c:pt idx="44">
                  <c:v>1.4859829023046795E-2</c:v>
                </c:pt>
                <c:pt idx="45">
                  <c:v>1.5354989558238184E-2</c:v>
                </c:pt>
                <c:pt idx="46">
                  <c:v>1.7500883473142555E-2</c:v>
                </c:pt>
                <c:pt idx="47">
                  <c:v>1.6376778730042407E-2</c:v>
                </c:pt>
                <c:pt idx="48">
                  <c:v>1.5220421694432289E-2</c:v>
                </c:pt>
                <c:pt idx="49">
                  <c:v>1.4903756755849503E-2</c:v>
                </c:pt>
                <c:pt idx="50">
                  <c:v>1.5318383786199465E-2</c:v>
                </c:pt>
                <c:pt idx="51">
                  <c:v>1.6959051345432609E-2</c:v>
                </c:pt>
                <c:pt idx="52">
                  <c:v>1.5640532424487152E-2</c:v>
                </c:pt>
                <c:pt idx="53">
                  <c:v>1.7989970711829131E-2</c:v>
                </c:pt>
                <c:pt idx="54">
                  <c:v>1.5877736271057732E-2</c:v>
                </c:pt>
                <c:pt idx="55">
                  <c:v>1.5441321045559382E-2</c:v>
                </c:pt>
                <c:pt idx="56">
                  <c:v>1.5213858483860398E-2</c:v>
                </c:pt>
                <c:pt idx="57">
                  <c:v>1.3551810430904945E-2</c:v>
                </c:pt>
                <c:pt idx="58">
                  <c:v>1.324820265489058E-2</c:v>
                </c:pt>
                <c:pt idx="59">
                  <c:v>1.3562401955276119E-2</c:v>
                </c:pt>
                <c:pt idx="60">
                  <c:v>1.5536205991139217E-2</c:v>
                </c:pt>
              </c:numCache>
            </c:numRef>
          </c:val>
          <c:smooth val="0"/>
          <c:extLst>
            <c:ext xmlns:c16="http://schemas.microsoft.com/office/drawing/2014/chart" uri="{C3380CC4-5D6E-409C-BE32-E72D297353CC}">
              <c16:uniqueId val="{000000BF-1707-44C9-8968-98A8ED4FACF1}"/>
            </c:ext>
          </c:extLst>
        </c:ser>
        <c:ser>
          <c:idx val="192"/>
          <c:order val="192"/>
          <c:spPr>
            <a:ln w="28575" cap="rnd">
              <a:solidFill>
                <a:schemeClr val="accent1">
                  <a:lumMod val="50000"/>
                </a:schemeClr>
              </a:solidFill>
              <a:round/>
            </a:ln>
            <a:effectLst/>
          </c:spPr>
          <c:marker>
            <c:symbol val="none"/>
          </c:marker>
          <c:val>
            <c:numRef>
              <c:f>simulations!$GM$14:$GM$74</c:f>
              <c:numCache>
                <c:formatCode>General</c:formatCode>
                <c:ptCount val="61"/>
                <c:pt idx="0">
                  <c:v>5.8729534028240469E-3</c:v>
                </c:pt>
                <c:pt idx="1">
                  <c:v>6.4071057967630528E-3</c:v>
                </c:pt>
                <c:pt idx="2">
                  <c:v>6.8939482074812149E-3</c:v>
                </c:pt>
                <c:pt idx="3">
                  <c:v>7.1890387229932321E-3</c:v>
                </c:pt>
                <c:pt idx="4">
                  <c:v>8.2126866942056464E-3</c:v>
                </c:pt>
                <c:pt idx="5">
                  <c:v>9.9730808888214284E-3</c:v>
                </c:pt>
                <c:pt idx="6">
                  <c:v>8.1320053554284361E-3</c:v>
                </c:pt>
                <c:pt idx="7">
                  <c:v>6.1741577860402914E-3</c:v>
                </c:pt>
                <c:pt idx="8">
                  <c:v>8.8229526533632214E-3</c:v>
                </c:pt>
                <c:pt idx="9">
                  <c:v>7.5432810323068072E-3</c:v>
                </c:pt>
                <c:pt idx="10">
                  <c:v>9.1669607069121348E-3</c:v>
                </c:pt>
                <c:pt idx="11">
                  <c:v>9.8564719362735503E-3</c:v>
                </c:pt>
                <c:pt idx="12">
                  <c:v>1.2476614147390727E-2</c:v>
                </c:pt>
                <c:pt idx="13">
                  <c:v>1.082619791739311E-2</c:v>
                </c:pt>
                <c:pt idx="14">
                  <c:v>1.1438719625835442E-2</c:v>
                </c:pt>
                <c:pt idx="15">
                  <c:v>1.0567138083838235E-2</c:v>
                </c:pt>
                <c:pt idx="16">
                  <c:v>1.1022826793369177E-2</c:v>
                </c:pt>
                <c:pt idx="17">
                  <c:v>7.4660795778631502E-3</c:v>
                </c:pt>
                <c:pt idx="18">
                  <c:v>8.8790245668331214E-3</c:v>
                </c:pt>
                <c:pt idx="19">
                  <c:v>1.0545341339640343E-2</c:v>
                </c:pt>
                <c:pt idx="20">
                  <c:v>9.2482961357237929E-3</c:v>
                </c:pt>
                <c:pt idx="21">
                  <c:v>8.4263456911609844E-3</c:v>
                </c:pt>
                <c:pt idx="22">
                  <c:v>1.1979878893304203E-2</c:v>
                </c:pt>
                <c:pt idx="23">
                  <c:v>1.0936823093011291E-2</c:v>
                </c:pt>
                <c:pt idx="24">
                  <c:v>1.0025733708627646E-2</c:v>
                </c:pt>
                <c:pt idx="25">
                  <c:v>9.8184069142234418E-3</c:v>
                </c:pt>
                <c:pt idx="26">
                  <c:v>1.2109701350620079E-2</c:v>
                </c:pt>
                <c:pt idx="27">
                  <c:v>1.3360039750283766E-2</c:v>
                </c:pt>
                <c:pt idx="28">
                  <c:v>1.064274998835316E-2</c:v>
                </c:pt>
                <c:pt idx="29">
                  <c:v>1.5366189361167182E-2</c:v>
                </c:pt>
                <c:pt idx="30">
                  <c:v>1.3027512333051793E-2</c:v>
                </c:pt>
                <c:pt idx="31">
                  <c:v>1.3347255103482862E-2</c:v>
                </c:pt>
                <c:pt idx="32">
                  <c:v>1.3664520863503742E-2</c:v>
                </c:pt>
                <c:pt idx="33">
                  <c:v>1.2068517678020212E-2</c:v>
                </c:pt>
                <c:pt idx="34">
                  <c:v>1.0987230361881007E-2</c:v>
                </c:pt>
                <c:pt idx="35">
                  <c:v>1.5707679569021023E-2</c:v>
                </c:pt>
                <c:pt idx="36">
                  <c:v>1.4197991047091534E-2</c:v>
                </c:pt>
                <c:pt idx="37">
                  <c:v>1.4151010590103461E-2</c:v>
                </c:pt>
                <c:pt idx="38">
                  <c:v>1.1481878098555734E-2</c:v>
                </c:pt>
                <c:pt idx="39">
                  <c:v>9.6273292598510404E-3</c:v>
                </c:pt>
                <c:pt idx="40">
                  <c:v>1.097848360883916E-2</c:v>
                </c:pt>
                <c:pt idx="41">
                  <c:v>1.2030808700781609E-2</c:v>
                </c:pt>
                <c:pt idx="42">
                  <c:v>1.4330023117767474E-2</c:v>
                </c:pt>
                <c:pt idx="43">
                  <c:v>1.4028394826496237E-2</c:v>
                </c:pt>
                <c:pt idx="44">
                  <c:v>1.5661977665457554E-2</c:v>
                </c:pt>
                <c:pt idx="45">
                  <c:v>1.4639137442445969E-2</c:v>
                </c:pt>
                <c:pt idx="46">
                  <c:v>1.6003634645146758E-2</c:v>
                </c:pt>
                <c:pt idx="47">
                  <c:v>1.503367682909687E-2</c:v>
                </c:pt>
                <c:pt idx="48">
                  <c:v>1.447170095717178E-2</c:v>
                </c:pt>
                <c:pt idx="49">
                  <c:v>1.4234212762358187E-2</c:v>
                </c:pt>
                <c:pt idx="50">
                  <c:v>1.7887452565094008E-2</c:v>
                </c:pt>
                <c:pt idx="51">
                  <c:v>1.4593761141799786E-2</c:v>
                </c:pt>
                <c:pt idx="52">
                  <c:v>1.6838442187112043E-2</c:v>
                </c:pt>
                <c:pt idx="53">
                  <c:v>1.7750440568258589E-2</c:v>
                </c:pt>
                <c:pt idx="54">
                  <c:v>1.9135745373163433E-2</c:v>
                </c:pt>
                <c:pt idx="55">
                  <c:v>1.66414246385727E-2</c:v>
                </c:pt>
                <c:pt idx="56">
                  <c:v>1.5017830697671899E-2</c:v>
                </c:pt>
                <c:pt idx="57">
                  <c:v>1.3952807045290946E-2</c:v>
                </c:pt>
                <c:pt idx="58">
                  <c:v>1.3263293127605236E-2</c:v>
                </c:pt>
                <c:pt idx="59">
                  <c:v>1.5154479155709315E-2</c:v>
                </c:pt>
                <c:pt idx="60">
                  <c:v>1.2200241446542892E-2</c:v>
                </c:pt>
              </c:numCache>
            </c:numRef>
          </c:val>
          <c:smooth val="0"/>
          <c:extLst>
            <c:ext xmlns:c16="http://schemas.microsoft.com/office/drawing/2014/chart" uri="{C3380CC4-5D6E-409C-BE32-E72D297353CC}">
              <c16:uniqueId val="{000000C0-1707-44C9-8968-98A8ED4FACF1}"/>
            </c:ext>
          </c:extLst>
        </c:ser>
        <c:ser>
          <c:idx val="193"/>
          <c:order val="193"/>
          <c:spPr>
            <a:ln w="28575" cap="rnd">
              <a:solidFill>
                <a:schemeClr val="accent2">
                  <a:lumMod val="50000"/>
                </a:schemeClr>
              </a:solidFill>
              <a:round/>
            </a:ln>
            <a:effectLst/>
          </c:spPr>
          <c:marker>
            <c:symbol val="none"/>
          </c:marker>
          <c:val>
            <c:numRef>
              <c:f>simulations!$GN$14:$GN$74</c:f>
              <c:numCache>
                <c:formatCode>General</c:formatCode>
                <c:ptCount val="61"/>
                <c:pt idx="0">
                  <c:v>5.8729534028240469E-3</c:v>
                </c:pt>
                <c:pt idx="1">
                  <c:v>7.2556884927999447E-3</c:v>
                </c:pt>
                <c:pt idx="2">
                  <c:v>8.1287924080260497E-3</c:v>
                </c:pt>
                <c:pt idx="3">
                  <c:v>9.7595678301604753E-3</c:v>
                </c:pt>
                <c:pt idx="4">
                  <c:v>8.0737359562823349E-3</c:v>
                </c:pt>
                <c:pt idx="5">
                  <c:v>1.1106809306718139E-2</c:v>
                </c:pt>
                <c:pt idx="6">
                  <c:v>7.4789984865155481E-3</c:v>
                </c:pt>
                <c:pt idx="7">
                  <c:v>9.6212335601619462E-3</c:v>
                </c:pt>
                <c:pt idx="8">
                  <c:v>8.016801728943505E-3</c:v>
                </c:pt>
                <c:pt idx="9">
                  <c:v>8.0791051192960154E-3</c:v>
                </c:pt>
                <c:pt idx="10">
                  <c:v>9.9132950889950864E-3</c:v>
                </c:pt>
                <c:pt idx="11">
                  <c:v>1.0009472416670093E-2</c:v>
                </c:pt>
                <c:pt idx="12">
                  <c:v>1.0646238799874572E-2</c:v>
                </c:pt>
                <c:pt idx="13">
                  <c:v>1.1391555156102675E-2</c:v>
                </c:pt>
                <c:pt idx="14">
                  <c:v>1.2344226560653525E-2</c:v>
                </c:pt>
                <c:pt idx="15">
                  <c:v>1.0183231268505868E-2</c:v>
                </c:pt>
                <c:pt idx="16">
                  <c:v>1.2642507137444119E-2</c:v>
                </c:pt>
                <c:pt idx="17">
                  <c:v>8.1017862965021194E-3</c:v>
                </c:pt>
                <c:pt idx="18">
                  <c:v>8.3506575214810849E-3</c:v>
                </c:pt>
                <c:pt idx="19">
                  <c:v>1.045916226727785E-2</c:v>
                </c:pt>
                <c:pt idx="20">
                  <c:v>9.1006986630565567E-3</c:v>
                </c:pt>
                <c:pt idx="21">
                  <c:v>9.066501653096054E-3</c:v>
                </c:pt>
                <c:pt idx="22">
                  <c:v>1.1460595491817369E-2</c:v>
                </c:pt>
                <c:pt idx="23">
                  <c:v>1.03897043816224E-2</c:v>
                </c:pt>
                <c:pt idx="24">
                  <c:v>8.5757564611969733E-3</c:v>
                </c:pt>
                <c:pt idx="25">
                  <c:v>1.3323655002384931E-2</c:v>
                </c:pt>
                <c:pt idx="26">
                  <c:v>1.2213168003238654E-2</c:v>
                </c:pt>
                <c:pt idx="27">
                  <c:v>1.1365296451102713E-2</c:v>
                </c:pt>
                <c:pt idx="28">
                  <c:v>1.3161880313911902E-2</c:v>
                </c:pt>
                <c:pt idx="29">
                  <c:v>1.4608239890142337E-2</c:v>
                </c:pt>
                <c:pt idx="30">
                  <c:v>1.445866917588314E-2</c:v>
                </c:pt>
                <c:pt idx="31">
                  <c:v>1.4319702849263281E-2</c:v>
                </c:pt>
                <c:pt idx="32">
                  <c:v>1.2503856740484005E-2</c:v>
                </c:pt>
                <c:pt idx="33">
                  <c:v>1.2344278077861702E-2</c:v>
                </c:pt>
                <c:pt idx="34">
                  <c:v>1.2663000867045221E-2</c:v>
                </c:pt>
                <c:pt idx="35">
                  <c:v>1.4229720578672573E-2</c:v>
                </c:pt>
                <c:pt idx="36">
                  <c:v>1.3407873225048057E-2</c:v>
                </c:pt>
                <c:pt idx="37">
                  <c:v>1.2576125797657309E-2</c:v>
                </c:pt>
                <c:pt idx="38">
                  <c:v>1.0615057785663273E-2</c:v>
                </c:pt>
                <c:pt idx="39">
                  <c:v>1.3195537987508915E-2</c:v>
                </c:pt>
                <c:pt idx="40">
                  <c:v>1.2679097976496748E-2</c:v>
                </c:pt>
                <c:pt idx="41">
                  <c:v>1.4038402466690299E-2</c:v>
                </c:pt>
                <c:pt idx="42">
                  <c:v>1.394589308137827E-2</c:v>
                </c:pt>
                <c:pt idx="43">
                  <c:v>1.2838672517769907E-2</c:v>
                </c:pt>
                <c:pt idx="44">
                  <c:v>1.5108148474934956E-2</c:v>
                </c:pt>
                <c:pt idx="45">
                  <c:v>1.295888584278385E-2</c:v>
                </c:pt>
                <c:pt idx="46">
                  <c:v>1.3707583613070281E-2</c:v>
                </c:pt>
                <c:pt idx="47">
                  <c:v>1.4614810240738232E-2</c:v>
                </c:pt>
                <c:pt idx="48">
                  <c:v>1.2928457084876704E-2</c:v>
                </c:pt>
                <c:pt idx="49">
                  <c:v>1.539125194297967E-2</c:v>
                </c:pt>
                <c:pt idx="50">
                  <c:v>1.6696347985140896E-2</c:v>
                </c:pt>
                <c:pt idx="51">
                  <c:v>1.5047511101794133E-2</c:v>
                </c:pt>
                <c:pt idx="52">
                  <c:v>1.6484248251773196E-2</c:v>
                </c:pt>
                <c:pt idx="53">
                  <c:v>1.7325936570033854E-2</c:v>
                </c:pt>
                <c:pt idx="54">
                  <c:v>1.7834365762599294E-2</c:v>
                </c:pt>
                <c:pt idx="55">
                  <c:v>1.5437280495390466E-2</c:v>
                </c:pt>
                <c:pt idx="56">
                  <c:v>1.4210566439111361E-2</c:v>
                </c:pt>
                <c:pt idx="57">
                  <c:v>1.4967482190620197E-2</c:v>
                </c:pt>
                <c:pt idx="58">
                  <c:v>1.3457667819757425E-2</c:v>
                </c:pt>
                <c:pt idx="59">
                  <c:v>1.3947169870794566E-2</c:v>
                </c:pt>
                <c:pt idx="60">
                  <c:v>1.590838565066335E-2</c:v>
                </c:pt>
              </c:numCache>
            </c:numRef>
          </c:val>
          <c:smooth val="0"/>
          <c:extLst>
            <c:ext xmlns:c16="http://schemas.microsoft.com/office/drawing/2014/chart" uri="{C3380CC4-5D6E-409C-BE32-E72D297353CC}">
              <c16:uniqueId val="{000000C1-1707-44C9-8968-98A8ED4FACF1}"/>
            </c:ext>
          </c:extLst>
        </c:ser>
        <c:ser>
          <c:idx val="194"/>
          <c:order val="194"/>
          <c:spPr>
            <a:ln w="28575" cap="rnd">
              <a:solidFill>
                <a:schemeClr val="accent3">
                  <a:lumMod val="50000"/>
                </a:schemeClr>
              </a:solidFill>
              <a:round/>
            </a:ln>
            <a:effectLst/>
          </c:spPr>
          <c:marker>
            <c:symbol val="none"/>
          </c:marker>
          <c:val>
            <c:numRef>
              <c:f>simulations!$GO$14:$GO$74</c:f>
              <c:numCache>
                <c:formatCode>General</c:formatCode>
                <c:ptCount val="61"/>
                <c:pt idx="0">
                  <c:v>5.8729534028240469E-3</c:v>
                </c:pt>
                <c:pt idx="1">
                  <c:v>8.6912684340813718E-3</c:v>
                </c:pt>
                <c:pt idx="2">
                  <c:v>8.0610335010422255E-3</c:v>
                </c:pt>
                <c:pt idx="3">
                  <c:v>7.5048795182819667E-3</c:v>
                </c:pt>
                <c:pt idx="4">
                  <c:v>9.6059937106208557E-3</c:v>
                </c:pt>
                <c:pt idx="5">
                  <c:v>1.0244971891313674E-2</c:v>
                </c:pt>
                <c:pt idx="6">
                  <c:v>8.417326074630662E-3</c:v>
                </c:pt>
                <c:pt idx="7">
                  <c:v>8.5247527519208537E-3</c:v>
                </c:pt>
                <c:pt idx="8">
                  <c:v>9.8617850063768726E-3</c:v>
                </c:pt>
                <c:pt idx="9">
                  <c:v>9.0599966505637876E-3</c:v>
                </c:pt>
                <c:pt idx="10">
                  <c:v>8.6559941345000103E-3</c:v>
                </c:pt>
                <c:pt idx="11">
                  <c:v>1.210154577147628E-2</c:v>
                </c:pt>
                <c:pt idx="12">
                  <c:v>1.19598311140677E-2</c:v>
                </c:pt>
                <c:pt idx="13">
                  <c:v>8.0959498780291614E-3</c:v>
                </c:pt>
                <c:pt idx="14">
                  <c:v>1.0481672482677808E-2</c:v>
                </c:pt>
                <c:pt idx="15">
                  <c:v>1.0564032941172082E-2</c:v>
                </c:pt>
                <c:pt idx="16">
                  <c:v>1.1579223379863904E-2</c:v>
                </c:pt>
                <c:pt idx="17">
                  <c:v>8.1303821746766432E-3</c:v>
                </c:pt>
                <c:pt idx="18">
                  <c:v>9.0649980587448088E-3</c:v>
                </c:pt>
                <c:pt idx="19">
                  <c:v>9.7876552094817663E-3</c:v>
                </c:pt>
                <c:pt idx="20">
                  <c:v>7.0503146607146612E-3</c:v>
                </c:pt>
                <c:pt idx="21">
                  <c:v>9.8747557867188123E-3</c:v>
                </c:pt>
                <c:pt idx="22">
                  <c:v>1.1420095285096538E-2</c:v>
                </c:pt>
                <c:pt idx="23">
                  <c:v>9.8988302339912369E-3</c:v>
                </c:pt>
                <c:pt idx="24">
                  <c:v>1.14375388809541E-2</c:v>
                </c:pt>
                <c:pt idx="25">
                  <c:v>1.0997760262507206E-2</c:v>
                </c:pt>
                <c:pt idx="26">
                  <c:v>1.3774632744435904E-2</c:v>
                </c:pt>
                <c:pt idx="27">
                  <c:v>1.3476623455757864E-2</c:v>
                </c:pt>
                <c:pt idx="28">
                  <c:v>1.1419010155810818E-2</c:v>
                </c:pt>
                <c:pt idx="29">
                  <c:v>1.365785712266766E-2</c:v>
                </c:pt>
                <c:pt idx="30">
                  <c:v>1.4424055360101147E-2</c:v>
                </c:pt>
                <c:pt idx="31">
                  <c:v>1.4504580791809591E-2</c:v>
                </c:pt>
                <c:pt idx="32">
                  <c:v>1.4167720075816986E-2</c:v>
                </c:pt>
                <c:pt idx="33">
                  <c:v>1.2078399831084108E-2</c:v>
                </c:pt>
                <c:pt idx="34">
                  <c:v>1.156773367712117E-2</c:v>
                </c:pt>
                <c:pt idx="35">
                  <c:v>1.3508302355910539E-2</c:v>
                </c:pt>
                <c:pt idx="36">
                  <c:v>1.2926288151706126E-2</c:v>
                </c:pt>
                <c:pt idx="37">
                  <c:v>1.3708406552188607E-2</c:v>
                </c:pt>
                <c:pt idx="38">
                  <c:v>1.2431671101310977E-2</c:v>
                </c:pt>
                <c:pt idx="39">
                  <c:v>1.2231282183078188E-2</c:v>
                </c:pt>
                <c:pt idx="40">
                  <c:v>1.1094972467675386E-2</c:v>
                </c:pt>
                <c:pt idx="41">
                  <c:v>1.421424712460531E-2</c:v>
                </c:pt>
                <c:pt idx="42">
                  <c:v>1.5856400002906369E-2</c:v>
                </c:pt>
                <c:pt idx="43">
                  <c:v>1.3258706868624162E-2</c:v>
                </c:pt>
                <c:pt idx="44">
                  <c:v>1.3470876428300887E-2</c:v>
                </c:pt>
                <c:pt idx="45">
                  <c:v>1.3282560272826809E-2</c:v>
                </c:pt>
                <c:pt idx="46">
                  <c:v>1.4214118130321222E-2</c:v>
                </c:pt>
                <c:pt idx="47">
                  <c:v>1.2800651015518636E-2</c:v>
                </c:pt>
                <c:pt idx="48">
                  <c:v>1.1734113713513071E-2</c:v>
                </c:pt>
                <c:pt idx="49">
                  <c:v>1.4411480378759013E-2</c:v>
                </c:pt>
                <c:pt idx="50">
                  <c:v>1.4198321402241462E-2</c:v>
                </c:pt>
                <c:pt idx="51">
                  <c:v>1.7649102212158343E-2</c:v>
                </c:pt>
                <c:pt idx="52">
                  <c:v>1.6934800819392325E-2</c:v>
                </c:pt>
                <c:pt idx="53">
                  <c:v>1.4147630916763621E-2</c:v>
                </c:pt>
                <c:pt idx="54">
                  <c:v>1.6313375222880046E-2</c:v>
                </c:pt>
                <c:pt idx="55">
                  <c:v>1.4958717025481183E-2</c:v>
                </c:pt>
                <c:pt idx="56">
                  <c:v>1.4118441228907564E-2</c:v>
                </c:pt>
                <c:pt idx="57">
                  <c:v>1.4572718133108632E-2</c:v>
                </c:pt>
                <c:pt idx="58">
                  <c:v>1.290345836010027E-2</c:v>
                </c:pt>
                <c:pt idx="59">
                  <c:v>1.3130379691232248E-2</c:v>
                </c:pt>
                <c:pt idx="60">
                  <c:v>1.626626158600503E-2</c:v>
                </c:pt>
              </c:numCache>
            </c:numRef>
          </c:val>
          <c:smooth val="0"/>
          <c:extLst>
            <c:ext xmlns:c16="http://schemas.microsoft.com/office/drawing/2014/chart" uri="{C3380CC4-5D6E-409C-BE32-E72D297353CC}">
              <c16:uniqueId val="{000000C2-1707-44C9-8968-98A8ED4FACF1}"/>
            </c:ext>
          </c:extLst>
        </c:ser>
        <c:ser>
          <c:idx val="195"/>
          <c:order val="195"/>
          <c:spPr>
            <a:ln w="28575" cap="rnd">
              <a:solidFill>
                <a:schemeClr val="accent4">
                  <a:lumMod val="50000"/>
                </a:schemeClr>
              </a:solidFill>
              <a:round/>
            </a:ln>
            <a:effectLst/>
          </c:spPr>
          <c:marker>
            <c:symbol val="none"/>
          </c:marker>
          <c:val>
            <c:numRef>
              <c:f>simulations!$GP$14:$GP$74</c:f>
              <c:numCache>
                <c:formatCode>General</c:formatCode>
                <c:ptCount val="61"/>
                <c:pt idx="0">
                  <c:v>5.8729534028240469E-3</c:v>
                </c:pt>
                <c:pt idx="1">
                  <c:v>5.5625562305751915E-3</c:v>
                </c:pt>
                <c:pt idx="2">
                  <c:v>7.2171823380353392E-3</c:v>
                </c:pt>
                <c:pt idx="3">
                  <c:v>8.2061911798274826E-3</c:v>
                </c:pt>
                <c:pt idx="4">
                  <c:v>9.9806286633578826E-3</c:v>
                </c:pt>
                <c:pt idx="5">
                  <c:v>9.301834180296658E-3</c:v>
                </c:pt>
                <c:pt idx="6">
                  <c:v>9.0467407814833374E-3</c:v>
                </c:pt>
                <c:pt idx="7">
                  <c:v>8.2890689000022551E-3</c:v>
                </c:pt>
                <c:pt idx="8">
                  <c:v>8.8208851085428228E-3</c:v>
                </c:pt>
                <c:pt idx="9">
                  <c:v>8.7559982544395659E-3</c:v>
                </c:pt>
                <c:pt idx="10">
                  <c:v>1.0149391563380095E-2</c:v>
                </c:pt>
                <c:pt idx="11">
                  <c:v>9.2505338187093798E-3</c:v>
                </c:pt>
                <c:pt idx="12">
                  <c:v>1.0604263834627682E-2</c:v>
                </c:pt>
                <c:pt idx="13">
                  <c:v>8.0402681240908727E-3</c:v>
                </c:pt>
                <c:pt idx="14">
                  <c:v>1.2074300660428784E-2</c:v>
                </c:pt>
                <c:pt idx="15">
                  <c:v>1.1267225858785205E-2</c:v>
                </c:pt>
                <c:pt idx="16">
                  <c:v>9.5358900466284251E-3</c:v>
                </c:pt>
                <c:pt idx="17">
                  <c:v>1.0375790322505235E-2</c:v>
                </c:pt>
                <c:pt idx="18">
                  <c:v>9.1737613901472937E-3</c:v>
                </c:pt>
                <c:pt idx="19">
                  <c:v>1.0226596944955564E-2</c:v>
                </c:pt>
                <c:pt idx="20">
                  <c:v>8.8574357960838502E-3</c:v>
                </c:pt>
                <c:pt idx="21">
                  <c:v>9.1036107908038962E-3</c:v>
                </c:pt>
                <c:pt idx="22">
                  <c:v>1.0933937948696995E-2</c:v>
                </c:pt>
                <c:pt idx="23">
                  <c:v>8.9446863983360242E-3</c:v>
                </c:pt>
                <c:pt idx="24">
                  <c:v>1.0590117568760977E-2</c:v>
                </c:pt>
                <c:pt idx="25">
                  <c:v>1.1228328593781266E-2</c:v>
                </c:pt>
                <c:pt idx="26">
                  <c:v>1.1957810557432938E-2</c:v>
                </c:pt>
                <c:pt idx="27">
                  <c:v>1.053488218916339E-2</c:v>
                </c:pt>
                <c:pt idx="28">
                  <c:v>1.2164629660198205E-2</c:v>
                </c:pt>
                <c:pt idx="29">
                  <c:v>1.2665176540802557E-2</c:v>
                </c:pt>
                <c:pt idx="30">
                  <c:v>1.6422465535834915E-2</c:v>
                </c:pt>
                <c:pt idx="31">
                  <c:v>1.1593094941925629E-2</c:v>
                </c:pt>
                <c:pt idx="32">
                  <c:v>1.2774842929517111E-2</c:v>
                </c:pt>
                <c:pt idx="33">
                  <c:v>1.1030974272834544E-2</c:v>
                </c:pt>
                <c:pt idx="34">
                  <c:v>1.2378195774234706E-2</c:v>
                </c:pt>
                <c:pt idx="35">
                  <c:v>1.4648404398718302E-2</c:v>
                </c:pt>
                <c:pt idx="36">
                  <c:v>1.3242386163396231E-2</c:v>
                </c:pt>
                <c:pt idx="37">
                  <c:v>1.2968687253693097E-2</c:v>
                </c:pt>
                <c:pt idx="38">
                  <c:v>1.1969936553720344E-2</c:v>
                </c:pt>
                <c:pt idx="39">
                  <c:v>1.0851248949574798E-2</c:v>
                </c:pt>
                <c:pt idx="40">
                  <c:v>1.2156254913534691E-2</c:v>
                </c:pt>
                <c:pt idx="41">
                  <c:v>1.2781619073277579E-2</c:v>
                </c:pt>
                <c:pt idx="42">
                  <c:v>1.4545594454729869E-2</c:v>
                </c:pt>
                <c:pt idx="43">
                  <c:v>1.3693929696858832E-2</c:v>
                </c:pt>
                <c:pt idx="44">
                  <c:v>1.4371157525471101E-2</c:v>
                </c:pt>
                <c:pt idx="45">
                  <c:v>1.3220507091871997E-2</c:v>
                </c:pt>
                <c:pt idx="46">
                  <c:v>1.6157866653724335E-2</c:v>
                </c:pt>
                <c:pt idx="47">
                  <c:v>1.2020501138806748E-2</c:v>
                </c:pt>
                <c:pt idx="48">
                  <c:v>1.4515232883551442E-2</c:v>
                </c:pt>
                <c:pt idx="49">
                  <c:v>1.2335612650450283E-2</c:v>
                </c:pt>
                <c:pt idx="50">
                  <c:v>1.7252394967518708E-2</c:v>
                </c:pt>
                <c:pt idx="51">
                  <c:v>1.7522736055124579E-2</c:v>
                </c:pt>
                <c:pt idx="52">
                  <c:v>1.5856575018101678E-2</c:v>
                </c:pt>
                <c:pt idx="53">
                  <c:v>1.6125829621793503E-2</c:v>
                </c:pt>
                <c:pt idx="54">
                  <c:v>1.5854149076101564E-2</c:v>
                </c:pt>
                <c:pt idx="55">
                  <c:v>1.7078698862470553E-2</c:v>
                </c:pt>
                <c:pt idx="56">
                  <c:v>1.5776527109541888E-2</c:v>
                </c:pt>
                <c:pt idx="57">
                  <c:v>1.4125976299003994E-2</c:v>
                </c:pt>
                <c:pt idx="58">
                  <c:v>1.2992559375621167E-2</c:v>
                </c:pt>
                <c:pt idx="59">
                  <c:v>1.1058626056913441E-2</c:v>
                </c:pt>
                <c:pt idx="60">
                  <c:v>1.2537246467390833E-2</c:v>
                </c:pt>
              </c:numCache>
            </c:numRef>
          </c:val>
          <c:smooth val="0"/>
          <c:extLst>
            <c:ext xmlns:c16="http://schemas.microsoft.com/office/drawing/2014/chart" uri="{C3380CC4-5D6E-409C-BE32-E72D297353CC}">
              <c16:uniqueId val="{000000C3-1707-44C9-8968-98A8ED4FACF1}"/>
            </c:ext>
          </c:extLst>
        </c:ser>
        <c:ser>
          <c:idx val="196"/>
          <c:order val="196"/>
          <c:spPr>
            <a:ln w="28575" cap="rnd">
              <a:solidFill>
                <a:schemeClr val="accent5">
                  <a:lumMod val="50000"/>
                </a:schemeClr>
              </a:solidFill>
              <a:round/>
            </a:ln>
            <a:effectLst/>
          </c:spPr>
          <c:marker>
            <c:symbol val="none"/>
          </c:marker>
          <c:val>
            <c:numRef>
              <c:f>simulations!$GQ$14:$GQ$74</c:f>
              <c:numCache>
                <c:formatCode>General</c:formatCode>
                <c:ptCount val="61"/>
                <c:pt idx="0">
                  <c:v>5.8729534028240469E-3</c:v>
                </c:pt>
                <c:pt idx="1">
                  <c:v>7.0905030381540274E-3</c:v>
                </c:pt>
                <c:pt idx="2">
                  <c:v>7.5364890113603332E-3</c:v>
                </c:pt>
                <c:pt idx="3">
                  <c:v>7.8564680146203658E-3</c:v>
                </c:pt>
                <c:pt idx="4">
                  <c:v>8.8596692568470321E-3</c:v>
                </c:pt>
                <c:pt idx="5">
                  <c:v>9.4166515031479485E-3</c:v>
                </c:pt>
                <c:pt idx="6">
                  <c:v>9.4582200733598163E-3</c:v>
                </c:pt>
                <c:pt idx="7">
                  <c:v>7.3916666503680527E-3</c:v>
                </c:pt>
                <c:pt idx="8">
                  <c:v>9.5013317008356569E-3</c:v>
                </c:pt>
                <c:pt idx="9">
                  <c:v>9.8758063715274312E-3</c:v>
                </c:pt>
                <c:pt idx="10">
                  <c:v>9.428292604454408E-3</c:v>
                </c:pt>
                <c:pt idx="11">
                  <c:v>8.7661960069045121E-3</c:v>
                </c:pt>
                <c:pt idx="12">
                  <c:v>1.2211050647138476E-2</c:v>
                </c:pt>
                <c:pt idx="13">
                  <c:v>9.4715905184599349E-3</c:v>
                </c:pt>
                <c:pt idx="14">
                  <c:v>1.10716156082482E-2</c:v>
                </c:pt>
                <c:pt idx="15">
                  <c:v>1.1898445661687377E-2</c:v>
                </c:pt>
                <c:pt idx="16">
                  <c:v>9.1391023203693036E-3</c:v>
                </c:pt>
                <c:pt idx="17">
                  <c:v>8.8162373267103283E-3</c:v>
                </c:pt>
                <c:pt idx="18">
                  <c:v>9.0504643257453207E-3</c:v>
                </c:pt>
                <c:pt idx="19">
                  <c:v>1.0012132013927116E-2</c:v>
                </c:pt>
                <c:pt idx="20">
                  <c:v>7.8266239351482813E-3</c:v>
                </c:pt>
                <c:pt idx="21">
                  <c:v>8.9961574607074352E-3</c:v>
                </c:pt>
                <c:pt idx="22">
                  <c:v>1.0711661476017802E-2</c:v>
                </c:pt>
                <c:pt idx="23">
                  <c:v>9.6504474337706422E-3</c:v>
                </c:pt>
                <c:pt idx="24">
                  <c:v>1.1309339716261468E-2</c:v>
                </c:pt>
                <c:pt idx="25">
                  <c:v>1.2249335906163672E-2</c:v>
                </c:pt>
                <c:pt idx="26">
                  <c:v>1.2395707497430989E-2</c:v>
                </c:pt>
                <c:pt idx="27">
                  <c:v>1.015270819626295E-2</c:v>
                </c:pt>
                <c:pt idx="28">
                  <c:v>1.2946178765261376E-2</c:v>
                </c:pt>
                <c:pt idx="29">
                  <c:v>1.4845414386685843E-2</c:v>
                </c:pt>
                <c:pt idx="30">
                  <c:v>1.1784639496970749E-2</c:v>
                </c:pt>
                <c:pt idx="31">
                  <c:v>1.4383768112750772E-2</c:v>
                </c:pt>
                <c:pt idx="32">
                  <c:v>1.2317607262049701E-2</c:v>
                </c:pt>
                <c:pt idx="33">
                  <c:v>1.1563759833503485E-2</c:v>
                </c:pt>
                <c:pt idx="34">
                  <c:v>1.4684690150994658E-2</c:v>
                </c:pt>
                <c:pt idx="35">
                  <c:v>1.4655194743894852E-2</c:v>
                </c:pt>
                <c:pt idx="36">
                  <c:v>1.1998154680119168E-2</c:v>
                </c:pt>
                <c:pt idx="37">
                  <c:v>1.2493849608358717E-2</c:v>
                </c:pt>
                <c:pt idx="38">
                  <c:v>1.3014298331930369E-2</c:v>
                </c:pt>
                <c:pt idx="39">
                  <c:v>1.1720721779894108E-2</c:v>
                </c:pt>
                <c:pt idx="40">
                  <c:v>1.3044404749951983E-2</c:v>
                </c:pt>
                <c:pt idx="41">
                  <c:v>1.1536562097849796E-2</c:v>
                </c:pt>
                <c:pt idx="42">
                  <c:v>1.5765908010121371E-2</c:v>
                </c:pt>
                <c:pt idx="43">
                  <c:v>1.2878585987715423E-2</c:v>
                </c:pt>
                <c:pt idx="44">
                  <c:v>1.4597444606547539E-2</c:v>
                </c:pt>
                <c:pt idx="45">
                  <c:v>1.516956390096099E-2</c:v>
                </c:pt>
                <c:pt idx="46">
                  <c:v>1.5376581384293519E-2</c:v>
                </c:pt>
                <c:pt idx="47">
                  <c:v>1.5142412624122598E-2</c:v>
                </c:pt>
                <c:pt idx="48">
                  <c:v>1.5650052173496475E-2</c:v>
                </c:pt>
                <c:pt idx="49">
                  <c:v>1.522985852526082E-2</c:v>
                </c:pt>
                <c:pt idx="50">
                  <c:v>1.6004955533696356E-2</c:v>
                </c:pt>
                <c:pt idx="51">
                  <c:v>1.9148658996219436E-2</c:v>
                </c:pt>
                <c:pt idx="52">
                  <c:v>1.7425790674989387E-2</c:v>
                </c:pt>
                <c:pt idx="53">
                  <c:v>1.5775694851018898E-2</c:v>
                </c:pt>
                <c:pt idx="54">
                  <c:v>1.5398536970984476E-2</c:v>
                </c:pt>
                <c:pt idx="55">
                  <c:v>1.5672310614094853E-2</c:v>
                </c:pt>
                <c:pt idx="56">
                  <c:v>1.6373949965352838E-2</c:v>
                </c:pt>
                <c:pt idx="57">
                  <c:v>1.4445058647829976E-2</c:v>
                </c:pt>
                <c:pt idx="58">
                  <c:v>1.2141659140313735E-2</c:v>
                </c:pt>
                <c:pt idx="59">
                  <c:v>1.3262193092713957E-2</c:v>
                </c:pt>
                <c:pt idx="60">
                  <c:v>1.4798706124605626E-2</c:v>
                </c:pt>
              </c:numCache>
            </c:numRef>
          </c:val>
          <c:smooth val="0"/>
          <c:extLst>
            <c:ext xmlns:c16="http://schemas.microsoft.com/office/drawing/2014/chart" uri="{C3380CC4-5D6E-409C-BE32-E72D297353CC}">
              <c16:uniqueId val="{000000C4-1707-44C9-8968-98A8ED4FACF1}"/>
            </c:ext>
          </c:extLst>
        </c:ser>
        <c:ser>
          <c:idx val="197"/>
          <c:order val="197"/>
          <c:spPr>
            <a:ln w="28575" cap="rnd">
              <a:solidFill>
                <a:schemeClr val="accent6">
                  <a:lumMod val="50000"/>
                </a:schemeClr>
              </a:solidFill>
              <a:round/>
            </a:ln>
            <a:effectLst/>
          </c:spPr>
          <c:marker>
            <c:symbol val="none"/>
          </c:marker>
          <c:val>
            <c:numRef>
              <c:f>simulations!$GR$14:$GR$74</c:f>
              <c:numCache>
                <c:formatCode>General</c:formatCode>
                <c:ptCount val="61"/>
                <c:pt idx="0">
                  <c:v>5.8729534028240469E-3</c:v>
                </c:pt>
                <c:pt idx="1">
                  <c:v>8.1138204029614878E-3</c:v>
                </c:pt>
                <c:pt idx="2">
                  <c:v>9.1940384706617508E-3</c:v>
                </c:pt>
                <c:pt idx="3">
                  <c:v>8.5715445725304644E-3</c:v>
                </c:pt>
                <c:pt idx="4">
                  <c:v>9.7141700933547157E-3</c:v>
                </c:pt>
                <c:pt idx="5">
                  <c:v>9.6350740368853667E-3</c:v>
                </c:pt>
                <c:pt idx="6">
                  <c:v>7.4364297776449324E-3</c:v>
                </c:pt>
                <c:pt idx="7">
                  <c:v>8.5047656345485882E-3</c:v>
                </c:pt>
                <c:pt idx="8">
                  <c:v>9.9482532446889468E-3</c:v>
                </c:pt>
                <c:pt idx="9">
                  <c:v>1.0321316473750283E-2</c:v>
                </c:pt>
                <c:pt idx="10">
                  <c:v>9.2947662119967182E-3</c:v>
                </c:pt>
                <c:pt idx="11">
                  <c:v>1.1510344954416158E-2</c:v>
                </c:pt>
                <c:pt idx="12">
                  <c:v>1.1475534176157971E-2</c:v>
                </c:pt>
                <c:pt idx="13">
                  <c:v>1.1481326731188794E-2</c:v>
                </c:pt>
                <c:pt idx="14">
                  <c:v>1.0682476540409833E-2</c:v>
                </c:pt>
                <c:pt idx="15">
                  <c:v>7.9309309054224481E-3</c:v>
                </c:pt>
                <c:pt idx="16">
                  <c:v>1.102768480454307E-2</c:v>
                </c:pt>
                <c:pt idx="17">
                  <c:v>8.9398127552033201E-3</c:v>
                </c:pt>
                <c:pt idx="18">
                  <c:v>1.0097587551700812E-2</c:v>
                </c:pt>
                <c:pt idx="19">
                  <c:v>1.0399249209816309E-2</c:v>
                </c:pt>
                <c:pt idx="20">
                  <c:v>8.099968770235064E-3</c:v>
                </c:pt>
                <c:pt idx="21">
                  <c:v>9.7306896644542892E-3</c:v>
                </c:pt>
                <c:pt idx="22">
                  <c:v>1.0766287756137975E-2</c:v>
                </c:pt>
                <c:pt idx="23">
                  <c:v>9.6534251263438418E-3</c:v>
                </c:pt>
                <c:pt idx="24">
                  <c:v>1.1312746675519139E-2</c:v>
                </c:pt>
                <c:pt idx="25">
                  <c:v>1.1376648592769439E-2</c:v>
                </c:pt>
                <c:pt idx="26">
                  <c:v>1.3365516475169162E-2</c:v>
                </c:pt>
                <c:pt idx="27">
                  <c:v>1.218380474060779E-2</c:v>
                </c:pt>
                <c:pt idx="28">
                  <c:v>1.348939992624584E-2</c:v>
                </c:pt>
                <c:pt idx="29">
                  <c:v>1.451956581769325E-2</c:v>
                </c:pt>
                <c:pt idx="30">
                  <c:v>1.5099002046909843E-2</c:v>
                </c:pt>
                <c:pt idx="31">
                  <c:v>1.493597911879066E-2</c:v>
                </c:pt>
                <c:pt idx="32">
                  <c:v>1.2451480227269157E-2</c:v>
                </c:pt>
                <c:pt idx="33">
                  <c:v>1.1068517675458786E-2</c:v>
                </c:pt>
                <c:pt idx="34">
                  <c:v>1.4197316606218383E-2</c:v>
                </c:pt>
                <c:pt idx="35">
                  <c:v>1.1357791863521127E-2</c:v>
                </c:pt>
                <c:pt idx="36">
                  <c:v>1.3106423252051146E-2</c:v>
                </c:pt>
                <c:pt idx="37">
                  <c:v>1.2931785926322414E-2</c:v>
                </c:pt>
                <c:pt idx="38">
                  <c:v>1.2957765271603926E-2</c:v>
                </c:pt>
                <c:pt idx="39">
                  <c:v>9.7057572960062566E-3</c:v>
                </c:pt>
                <c:pt idx="40">
                  <c:v>1.1434995986040423E-2</c:v>
                </c:pt>
                <c:pt idx="41">
                  <c:v>1.446137584901069E-2</c:v>
                </c:pt>
                <c:pt idx="42">
                  <c:v>1.3755353363865873E-2</c:v>
                </c:pt>
                <c:pt idx="43">
                  <c:v>1.3095539208714972E-2</c:v>
                </c:pt>
                <c:pt idx="44">
                  <c:v>1.5918089041265186E-2</c:v>
                </c:pt>
                <c:pt idx="45">
                  <c:v>1.3012556931790448E-2</c:v>
                </c:pt>
                <c:pt idx="46">
                  <c:v>1.2934659957025457E-2</c:v>
                </c:pt>
                <c:pt idx="47">
                  <c:v>1.426438160485227E-2</c:v>
                </c:pt>
                <c:pt idx="48">
                  <c:v>1.309581151772596E-2</c:v>
                </c:pt>
                <c:pt idx="49">
                  <c:v>1.5090343545180898E-2</c:v>
                </c:pt>
                <c:pt idx="50">
                  <c:v>1.709583614245758E-2</c:v>
                </c:pt>
                <c:pt idx="51">
                  <c:v>1.7530333026062651E-2</c:v>
                </c:pt>
                <c:pt idx="52">
                  <c:v>1.6468353846660209E-2</c:v>
                </c:pt>
                <c:pt idx="53">
                  <c:v>1.4531503178706452E-2</c:v>
                </c:pt>
                <c:pt idx="54">
                  <c:v>1.5922402247386662E-2</c:v>
                </c:pt>
                <c:pt idx="55">
                  <c:v>1.5716605734406783E-2</c:v>
                </c:pt>
                <c:pt idx="56">
                  <c:v>1.3215427056466986E-2</c:v>
                </c:pt>
                <c:pt idx="57">
                  <c:v>1.3551710498496841E-2</c:v>
                </c:pt>
                <c:pt idx="58">
                  <c:v>1.2453492832188807E-2</c:v>
                </c:pt>
                <c:pt idx="59">
                  <c:v>1.3344671814879654E-2</c:v>
                </c:pt>
                <c:pt idx="60">
                  <c:v>1.3840507880836286E-2</c:v>
                </c:pt>
              </c:numCache>
            </c:numRef>
          </c:val>
          <c:smooth val="0"/>
          <c:extLst>
            <c:ext xmlns:c16="http://schemas.microsoft.com/office/drawing/2014/chart" uri="{C3380CC4-5D6E-409C-BE32-E72D297353CC}">
              <c16:uniqueId val="{000000C5-1707-44C9-8968-98A8ED4FACF1}"/>
            </c:ext>
          </c:extLst>
        </c:ser>
        <c:ser>
          <c:idx val="198"/>
          <c:order val="198"/>
          <c:spPr>
            <a:ln w="28575" cap="rnd">
              <a:solidFill>
                <a:schemeClr val="accent1">
                  <a:lumMod val="70000"/>
                  <a:lumOff val="30000"/>
                </a:schemeClr>
              </a:solidFill>
              <a:round/>
            </a:ln>
            <a:effectLst/>
          </c:spPr>
          <c:marker>
            <c:symbol val="none"/>
          </c:marker>
          <c:val>
            <c:numRef>
              <c:f>simulations!$GS$14:$GS$74</c:f>
              <c:numCache>
                <c:formatCode>General</c:formatCode>
                <c:ptCount val="61"/>
                <c:pt idx="0">
                  <c:v>5.8729534028240469E-3</c:v>
                </c:pt>
                <c:pt idx="1">
                  <c:v>6.3160101253097647E-3</c:v>
                </c:pt>
                <c:pt idx="2">
                  <c:v>5.3622228840221522E-3</c:v>
                </c:pt>
                <c:pt idx="3">
                  <c:v>9.4261400921055172E-3</c:v>
                </c:pt>
                <c:pt idx="4">
                  <c:v>9.81646466843435E-3</c:v>
                </c:pt>
                <c:pt idx="5">
                  <c:v>1.0568749194402881E-2</c:v>
                </c:pt>
                <c:pt idx="6">
                  <c:v>9.2866548227476219E-3</c:v>
                </c:pt>
                <c:pt idx="7">
                  <c:v>8.7454954567770145E-3</c:v>
                </c:pt>
                <c:pt idx="8">
                  <c:v>9.9149525105852281E-3</c:v>
                </c:pt>
                <c:pt idx="9">
                  <c:v>9.6208934994324487E-3</c:v>
                </c:pt>
                <c:pt idx="10">
                  <c:v>9.4835832432657446E-3</c:v>
                </c:pt>
                <c:pt idx="11">
                  <c:v>1.2618602273394626E-2</c:v>
                </c:pt>
                <c:pt idx="12">
                  <c:v>1.0653189849506783E-2</c:v>
                </c:pt>
                <c:pt idx="13">
                  <c:v>1.1516417324357322E-2</c:v>
                </c:pt>
                <c:pt idx="14">
                  <c:v>1.0911376534035988E-2</c:v>
                </c:pt>
                <c:pt idx="15">
                  <c:v>9.3954729892660113E-3</c:v>
                </c:pt>
                <c:pt idx="16">
                  <c:v>9.1384902769753341E-3</c:v>
                </c:pt>
                <c:pt idx="17">
                  <c:v>8.7391408550173254E-3</c:v>
                </c:pt>
                <c:pt idx="18">
                  <c:v>9.6953951864579852E-3</c:v>
                </c:pt>
                <c:pt idx="19">
                  <c:v>1.1506812506735419E-2</c:v>
                </c:pt>
                <c:pt idx="20">
                  <c:v>9.2985602257573147E-3</c:v>
                </c:pt>
                <c:pt idx="21">
                  <c:v>8.5544822498193774E-3</c:v>
                </c:pt>
                <c:pt idx="22">
                  <c:v>1.067893256253947E-2</c:v>
                </c:pt>
                <c:pt idx="23">
                  <c:v>1.1600034152884372E-2</c:v>
                </c:pt>
                <c:pt idx="24">
                  <c:v>1.0574107453394471E-2</c:v>
                </c:pt>
                <c:pt idx="25">
                  <c:v>1.5537372548314837E-2</c:v>
                </c:pt>
                <c:pt idx="26">
                  <c:v>1.2983931336394765E-2</c:v>
                </c:pt>
                <c:pt idx="27">
                  <c:v>1.0995814239068069E-2</c:v>
                </c:pt>
                <c:pt idx="28">
                  <c:v>1.3465222688854592E-2</c:v>
                </c:pt>
                <c:pt idx="29">
                  <c:v>1.3003039701550086E-2</c:v>
                </c:pt>
                <c:pt idx="30">
                  <c:v>1.325792904652616E-2</c:v>
                </c:pt>
                <c:pt idx="31">
                  <c:v>1.1893259997559974E-2</c:v>
                </c:pt>
                <c:pt idx="32">
                  <c:v>1.3116260511406427E-2</c:v>
                </c:pt>
                <c:pt idx="33">
                  <c:v>1.1349748165026669E-2</c:v>
                </c:pt>
                <c:pt idx="34">
                  <c:v>1.3301118523120338E-2</c:v>
                </c:pt>
                <c:pt idx="35">
                  <c:v>1.3416696433105137E-2</c:v>
                </c:pt>
                <c:pt idx="36">
                  <c:v>1.3352616460380136E-2</c:v>
                </c:pt>
                <c:pt idx="37">
                  <c:v>1.4289922532162875E-2</c:v>
                </c:pt>
                <c:pt idx="38">
                  <c:v>1.1082550951166101E-2</c:v>
                </c:pt>
                <c:pt idx="39">
                  <c:v>1.2870967567641211E-2</c:v>
                </c:pt>
                <c:pt idx="40">
                  <c:v>1.3456849991344725E-2</c:v>
                </c:pt>
                <c:pt idx="41">
                  <c:v>1.5486247297985535E-2</c:v>
                </c:pt>
                <c:pt idx="42">
                  <c:v>1.347872396304081E-2</c:v>
                </c:pt>
                <c:pt idx="43">
                  <c:v>1.3478719989369987E-2</c:v>
                </c:pt>
                <c:pt idx="44">
                  <c:v>1.6614161704415358E-2</c:v>
                </c:pt>
                <c:pt idx="45">
                  <c:v>1.3484349729762488E-2</c:v>
                </c:pt>
                <c:pt idx="46">
                  <c:v>1.3225141019921793E-2</c:v>
                </c:pt>
                <c:pt idx="47">
                  <c:v>1.5140088882381671E-2</c:v>
                </c:pt>
                <c:pt idx="48">
                  <c:v>1.4646552999221163E-2</c:v>
                </c:pt>
                <c:pt idx="49">
                  <c:v>1.379636149948024E-2</c:v>
                </c:pt>
                <c:pt idx="50">
                  <c:v>1.7538586108182791E-2</c:v>
                </c:pt>
                <c:pt idx="51">
                  <c:v>1.7976511609315789E-2</c:v>
                </c:pt>
                <c:pt idx="52">
                  <c:v>1.6628495355594956E-2</c:v>
                </c:pt>
                <c:pt idx="53">
                  <c:v>1.5987832499154669E-2</c:v>
                </c:pt>
                <c:pt idx="54">
                  <c:v>1.6774123409405949E-2</c:v>
                </c:pt>
                <c:pt idx="55">
                  <c:v>1.4710871382543156E-2</c:v>
                </c:pt>
                <c:pt idx="56">
                  <c:v>1.4732682152217414E-2</c:v>
                </c:pt>
                <c:pt idx="57">
                  <c:v>1.3951461916342953E-2</c:v>
                </c:pt>
                <c:pt idx="58">
                  <c:v>1.5677609249510817E-2</c:v>
                </c:pt>
                <c:pt idx="59">
                  <c:v>1.5823995472481329E-2</c:v>
                </c:pt>
                <c:pt idx="60">
                  <c:v>1.6540890642371367E-2</c:v>
                </c:pt>
              </c:numCache>
            </c:numRef>
          </c:val>
          <c:smooth val="0"/>
          <c:extLst>
            <c:ext xmlns:c16="http://schemas.microsoft.com/office/drawing/2014/chart" uri="{C3380CC4-5D6E-409C-BE32-E72D297353CC}">
              <c16:uniqueId val="{000000C6-1707-44C9-8968-98A8ED4FACF1}"/>
            </c:ext>
          </c:extLst>
        </c:ser>
        <c:ser>
          <c:idx val="199"/>
          <c:order val="199"/>
          <c:spPr>
            <a:ln w="28575" cap="rnd">
              <a:solidFill>
                <a:schemeClr val="accent2">
                  <a:lumMod val="70000"/>
                  <a:lumOff val="30000"/>
                </a:schemeClr>
              </a:solidFill>
              <a:round/>
            </a:ln>
            <a:effectLst/>
          </c:spPr>
          <c:marker>
            <c:symbol val="none"/>
          </c:marker>
          <c:val>
            <c:numRef>
              <c:f>simulations!$GT$14:$GT$74</c:f>
              <c:numCache>
                <c:formatCode>General</c:formatCode>
                <c:ptCount val="61"/>
                <c:pt idx="0">
                  <c:v>5.8729534028240469E-3</c:v>
                </c:pt>
                <c:pt idx="1">
                  <c:v>6.8047298484436849E-3</c:v>
                </c:pt>
                <c:pt idx="2">
                  <c:v>6.2880441086319979E-3</c:v>
                </c:pt>
                <c:pt idx="3">
                  <c:v>8.1562703348887159E-3</c:v>
                </c:pt>
                <c:pt idx="4">
                  <c:v>9.046356420388273E-3</c:v>
                </c:pt>
                <c:pt idx="5">
                  <c:v>9.9489608689666536E-3</c:v>
                </c:pt>
                <c:pt idx="6">
                  <c:v>9.4313109192906454E-3</c:v>
                </c:pt>
                <c:pt idx="7">
                  <c:v>1.032320174418461E-2</c:v>
                </c:pt>
                <c:pt idx="8">
                  <c:v>9.8210112740642463E-3</c:v>
                </c:pt>
                <c:pt idx="9">
                  <c:v>8.4678858690932952E-3</c:v>
                </c:pt>
                <c:pt idx="10">
                  <c:v>8.904374629334218E-3</c:v>
                </c:pt>
                <c:pt idx="11">
                  <c:v>1.0078305584735955E-2</c:v>
                </c:pt>
                <c:pt idx="12">
                  <c:v>1.1142811245513877E-2</c:v>
                </c:pt>
                <c:pt idx="13">
                  <c:v>1.1570982993532887E-2</c:v>
                </c:pt>
                <c:pt idx="14">
                  <c:v>9.649509357118698E-3</c:v>
                </c:pt>
                <c:pt idx="15">
                  <c:v>1.1239527279099708E-2</c:v>
                </c:pt>
                <c:pt idx="16">
                  <c:v>1.1793025428763048E-2</c:v>
                </c:pt>
                <c:pt idx="17">
                  <c:v>9.1084835087133342E-3</c:v>
                </c:pt>
                <c:pt idx="18">
                  <c:v>1.0582987031671015E-2</c:v>
                </c:pt>
                <c:pt idx="19">
                  <c:v>9.792549044924239E-3</c:v>
                </c:pt>
                <c:pt idx="20">
                  <c:v>9.7993569600094386E-3</c:v>
                </c:pt>
                <c:pt idx="21">
                  <c:v>1.1156814709198971E-2</c:v>
                </c:pt>
                <c:pt idx="22">
                  <c:v>1.0729709218055229E-2</c:v>
                </c:pt>
                <c:pt idx="23">
                  <c:v>9.5909420739773484E-3</c:v>
                </c:pt>
                <c:pt idx="24">
                  <c:v>1.006797749869439E-2</c:v>
                </c:pt>
                <c:pt idx="25">
                  <c:v>1.3977447825827846E-2</c:v>
                </c:pt>
                <c:pt idx="26">
                  <c:v>1.360514236129123E-2</c:v>
                </c:pt>
                <c:pt idx="27">
                  <c:v>1.3966638893631131E-2</c:v>
                </c:pt>
                <c:pt idx="28">
                  <c:v>1.6260931553023248E-2</c:v>
                </c:pt>
                <c:pt idx="29">
                  <c:v>1.45554051641114E-2</c:v>
                </c:pt>
                <c:pt idx="30">
                  <c:v>1.4770763446159855E-2</c:v>
                </c:pt>
                <c:pt idx="31">
                  <c:v>1.3215893745633804E-2</c:v>
                </c:pt>
                <c:pt idx="32">
                  <c:v>1.4584535988098172E-2</c:v>
                </c:pt>
                <c:pt idx="33">
                  <c:v>1.2348990906582877E-2</c:v>
                </c:pt>
                <c:pt idx="34">
                  <c:v>1.2847180664540988E-2</c:v>
                </c:pt>
                <c:pt idx="35">
                  <c:v>1.1925692962619019E-2</c:v>
                </c:pt>
                <c:pt idx="36">
                  <c:v>1.2975470235593008E-2</c:v>
                </c:pt>
                <c:pt idx="37">
                  <c:v>1.3120980750859712E-2</c:v>
                </c:pt>
                <c:pt idx="38">
                  <c:v>1.3265704472291589E-2</c:v>
                </c:pt>
                <c:pt idx="39">
                  <c:v>1.0185958786519816E-2</c:v>
                </c:pt>
                <c:pt idx="40">
                  <c:v>1.4180512920095733E-2</c:v>
                </c:pt>
                <c:pt idx="41">
                  <c:v>1.5569233524316411E-2</c:v>
                </c:pt>
                <c:pt idx="42">
                  <c:v>1.4174456342055955E-2</c:v>
                </c:pt>
                <c:pt idx="43">
                  <c:v>1.6302546144900877E-2</c:v>
                </c:pt>
                <c:pt idx="44">
                  <c:v>1.2533155783154082E-2</c:v>
                </c:pt>
                <c:pt idx="45">
                  <c:v>1.5123067532190795E-2</c:v>
                </c:pt>
                <c:pt idx="46">
                  <c:v>1.4160683276386228E-2</c:v>
                </c:pt>
                <c:pt idx="47">
                  <c:v>1.7705774230651318E-2</c:v>
                </c:pt>
                <c:pt idx="48">
                  <c:v>1.3666408051599655E-2</c:v>
                </c:pt>
                <c:pt idx="49">
                  <c:v>1.5205127342998732E-2</c:v>
                </c:pt>
                <c:pt idx="50">
                  <c:v>1.4600797987858884E-2</c:v>
                </c:pt>
                <c:pt idx="51">
                  <c:v>1.6871612893654721E-2</c:v>
                </c:pt>
                <c:pt idx="52">
                  <c:v>1.3847616490211989E-2</c:v>
                </c:pt>
                <c:pt idx="53">
                  <c:v>1.8565863186756952E-2</c:v>
                </c:pt>
                <c:pt idx="54">
                  <c:v>1.4607226899907101E-2</c:v>
                </c:pt>
                <c:pt idx="55">
                  <c:v>1.4887861485020257E-2</c:v>
                </c:pt>
                <c:pt idx="56">
                  <c:v>1.5817398323881994E-2</c:v>
                </c:pt>
                <c:pt idx="57">
                  <c:v>1.3603005476033421E-2</c:v>
                </c:pt>
                <c:pt idx="58">
                  <c:v>1.5337384683348556E-2</c:v>
                </c:pt>
                <c:pt idx="59">
                  <c:v>1.3714388179764548E-2</c:v>
                </c:pt>
                <c:pt idx="60">
                  <c:v>1.4804739384161457E-2</c:v>
                </c:pt>
              </c:numCache>
            </c:numRef>
          </c:val>
          <c:smooth val="0"/>
          <c:extLst>
            <c:ext xmlns:c16="http://schemas.microsoft.com/office/drawing/2014/chart" uri="{C3380CC4-5D6E-409C-BE32-E72D297353CC}">
              <c16:uniqueId val="{000000C7-1707-44C9-8968-98A8ED4FACF1}"/>
            </c:ext>
          </c:extLst>
        </c:ser>
        <c:ser>
          <c:idx val="200"/>
          <c:order val="200"/>
          <c:spPr>
            <a:ln w="28575" cap="rnd">
              <a:solidFill>
                <a:schemeClr val="accent3">
                  <a:lumMod val="70000"/>
                  <a:lumOff val="30000"/>
                </a:schemeClr>
              </a:solidFill>
              <a:round/>
            </a:ln>
            <a:effectLst/>
          </c:spPr>
          <c:marker>
            <c:symbol val="none"/>
          </c:marker>
          <c:val>
            <c:numRef>
              <c:f>simulations!$GU$14:$GU$74</c:f>
              <c:numCache>
                <c:formatCode>General</c:formatCode>
                <c:ptCount val="61"/>
                <c:pt idx="0">
                  <c:v>5.8729534028240469E-3</c:v>
                </c:pt>
                <c:pt idx="1">
                  <c:v>5.2984955321181164E-3</c:v>
                </c:pt>
                <c:pt idx="2">
                  <c:v>7.4643019051849578E-3</c:v>
                </c:pt>
                <c:pt idx="3">
                  <c:v>9.5356175940459458E-3</c:v>
                </c:pt>
                <c:pt idx="4">
                  <c:v>1.1325616186205586E-2</c:v>
                </c:pt>
                <c:pt idx="5">
                  <c:v>9.9142919991986097E-3</c:v>
                </c:pt>
                <c:pt idx="6">
                  <c:v>9.2503431453912783E-3</c:v>
                </c:pt>
                <c:pt idx="7">
                  <c:v>8.2034460657322665E-3</c:v>
                </c:pt>
                <c:pt idx="8">
                  <c:v>7.6200961589797146E-3</c:v>
                </c:pt>
                <c:pt idx="9">
                  <c:v>7.6380163429706077E-3</c:v>
                </c:pt>
                <c:pt idx="10">
                  <c:v>9.4165250222209545E-3</c:v>
                </c:pt>
                <c:pt idx="11">
                  <c:v>8.7756823157178858E-3</c:v>
                </c:pt>
                <c:pt idx="12">
                  <c:v>1.0268625757566123E-2</c:v>
                </c:pt>
                <c:pt idx="13">
                  <c:v>1.0264483956769327E-2</c:v>
                </c:pt>
                <c:pt idx="14">
                  <c:v>1.160762722657392E-2</c:v>
                </c:pt>
                <c:pt idx="15">
                  <c:v>1.1873768871235563E-2</c:v>
                </c:pt>
                <c:pt idx="16">
                  <c:v>1.0416764825957939E-2</c:v>
                </c:pt>
                <c:pt idx="17">
                  <c:v>7.865909892468638E-3</c:v>
                </c:pt>
                <c:pt idx="18">
                  <c:v>9.4844340322275383E-3</c:v>
                </c:pt>
                <c:pt idx="19">
                  <c:v>9.3538819595106876E-3</c:v>
                </c:pt>
                <c:pt idx="20">
                  <c:v>8.2676994190954978E-3</c:v>
                </c:pt>
                <c:pt idx="21">
                  <c:v>7.9296954073111749E-3</c:v>
                </c:pt>
                <c:pt idx="22">
                  <c:v>1.0770003733550722E-2</c:v>
                </c:pt>
                <c:pt idx="23">
                  <c:v>8.4617884245655351E-3</c:v>
                </c:pt>
                <c:pt idx="24">
                  <c:v>1.2475091251338222E-2</c:v>
                </c:pt>
                <c:pt idx="25">
                  <c:v>1.1249701339351423E-2</c:v>
                </c:pt>
                <c:pt idx="26">
                  <c:v>1.4161559770752542E-2</c:v>
                </c:pt>
                <c:pt idx="27">
                  <c:v>1.3951201752457152E-2</c:v>
                </c:pt>
                <c:pt idx="28">
                  <c:v>1.1889340052069212E-2</c:v>
                </c:pt>
                <c:pt idx="29">
                  <c:v>1.4315896725438652E-2</c:v>
                </c:pt>
                <c:pt idx="30">
                  <c:v>1.5096518797973163E-2</c:v>
                </c:pt>
                <c:pt idx="31">
                  <c:v>1.2666406747654133E-2</c:v>
                </c:pt>
                <c:pt idx="32">
                  <c:v>1.401064031091189E-2</c:v>
                </c:pt>
                <c:pt idx="33">
                  <c:v>1.1039303945442499E-2</c:v>
                </c:pt>
                <c:pt idx="34">
                  <c:v>1.4095549339478996E-2</c:v>
                </c:pt>
                <c:pt idx="35">
                  <c:v>1.3228083553838987E-2</c:v>
                </c:pt>
                <c:pt idx="36">
                  <c:v>1.3136857361239825E-2</c:v>
                </c:pt>
                <c:pt idx="37">
                  <c:v>1.1923181283187031E-2</c:v>
                </c:pt>
                <c:pt idx="38">
                  <c:v>1.2934540663104805E-2</c:v>
                </c:pt>
                <c:pt idx="39">
                  <c:v>9.4052236501071581E-3</c:v>
                </c:pt>
                <c:pt idx="40">
                  <c:v>1.1431633720549788E-2</c:v>
                </c:pt>
                <c:pt idx="41">
                  <c:v>1.3949947766645822E-2</c:v>
                </c:pt>
                <c:pt idx="42">
                  <c:v>1.5007079195169798E-2</c:v>
                </c:pt>
                <c:pt idx="43">
                  <c:v>1.3095050995222334E-2</c:v>
                </c:pt>
                <c:pt idx="44">
                  <c:v>1.3676205178424789E-2</c:v>
                </c:pt>
                <c:pt idx="45">
                  <c:v>1.6650826357065766E-2</c:v>
                </c:pt>
                <c:pt idx="46">
                  <c:v>1.4634844698858189E-2</c:v>
                </c:pt>
                <c:pt idx="47">
                  <c:v>1.5280100346309429E-2</c:v>
                </c:pt>
                <c:pt idx="48">
                  <c:v>1.4754012693353536E-2</c:v>
                </c:pt>
                <c:pt idx="49">
                  <c:v>1.5659743872738191E-2</c:v>
                </c:pt>
                <c:pt idx="50">
                  <c:v>1.752613809014248E-2</c:v>
                </c:pt>
                <c:pt idx="51">
                  <c:v>1.471224804163535E-2</c:v>
                </c:pt>
                <c:pt idx="52">
                  <c:v>1.5621950244457415E-2</c:v>
                </c:pt>
                <c:pt idx="53">
                  <c:v>1.8488100796637149E-2</c:v>
                </c:pt>
                <c:pt idx="54">
                  <c:v>1.5073271286617184E-2</c:v>
                </c:pt>
                <c:pt idx="55">
                  <c:v>1.6408175391398362E-2</c:v>
                </c:pt>
                <c:pt idx="56">
                  <c:v>1.5046331673180507E-2</c:v>
                </c:pt>
                <c:pt idx="57">
                  <c:v>1.5966617896387605E-2</c:v>
                </c:pt>
                <c:pt idx="58">
                  <c:v>1.3716979359606253E-2</c:v>
                </c:pt>
                <c:pt idx="59">
                  <c:v>1.5384244499207247E-2</c:v>
                </c:pt>
                <c:pt idx="60">
                  <c:v>1.3085024623179842E-2</c:v>
                </c:pt>
              </c:numCache>
            </c:numRef>
          </c:val>
          <c:smooth val="0"/>
          <c:extLst>
            <c:ext xmlns:c16="http://schemas.microsoft.com/office/drawing/2014/chart" uri="{C3380CC4-5D6E-409C-BE32-E72D297353CC}">
              <c16:uniqueId val="{000000C8-1707-44C9-8968-98A8ED4FACF1}"/>
            </c:ext>
          </c:extLst>
        </c:ser>
        <c:ser>
          <c:idx val="201"/>
          <c:order val="201"/>
          <c:spPr>
            <a:ln w="28575" cap="rnd">
              <a:solidFill>
                <a:schemeClr val="accent4">
                  <a:lumMod val="70000"/>
                  <a:lumOff val="30000"/>
                </a:schemeClr>
              </a:solidFill>
              <a:round/>
            </a:ln>
            <a:effectLst/>
          </c:spPr>
          <c:marker>
            <c:symbol val="none"/>
          </c:marker>
          <c:val>
            <c:numRef>
              <c:f>simulations!$GV$14:$GV$74</c:f>
              <c:numCache>
                <c:formatCode>General</c:formatCode>
                <c:ptCount val="61"/>
                <c:pt idx="0">
                  <c:v>5.8729534028240469E-3</c:v>
                </c:pt>
                <c:pt idx="1">
                  <c:v>5.5321233616703819E-3</c:v>
                </c:pt>
                <c:pt idx="2">
                  <c:v>7.1122345447100378E-3</c:v>
                </c:pt>
                <c:pt idx="3">
                  <c:v>7.6751811514122687E-3</c:v>
                </c:pt>
                <c:pt idx="4">
                  <c:v>8.2050379509498277E-3</c:v>
                </c:pt>
                <c:pt idx="5">
                  <c:v>8.4756153929405297E-3</c:v>
                </c:pt>
                <c:pt idx="6">
                  <c:v>9.6630469447709141E-3</c:v>
                </c:pt>
                <c:pt idx="7">
                  <c:v>7.0105941133712787E-3</c:v>
                </c:pt>
                <c:pt idx="8">
                  <c:v>8.5064022935151511E-3</c:v>
                </c:pt>
                <c:pt idx="9">
                  <c:v>7.6721331091386541E-3</c:v>
                </c:pt>
                <c:pt idx="10">
                  <c:v>1.0968420331609954E-2</c:v>
                </c:pt>
                <c:pt idx="11">
                  <c:v>1.0536367986642909E-2</c:v>
                </c:pt>
                <c:pt idx="12">
                  <c:v>9.7762935778060792E-3</c:v>
                </c:pt>
                <c:pt idx="13">
                  <c:v>1.1754348108673826E-2</c:v>
                </c:pt>
                <c:pt idx="14">
                  <c:v>9.1491278502102251E-3</c:v>
                </c:pt>
                <c:pt idx="15">
                  <c:v>1.0873454669482309E-2</c:v>
                </c:pt>
                <c:pt idx="16">
                  <c:v>1.0819272783223362E-2</c:v>
                </c:pt>
                <c:pt idx="17">
                  <c:v>9.0332779680224427E-3</c:v>
                </c:pt>
                <c:pt idx="18">
                  <c:v>8.9562820428180923E-3</c:v>
                </c:pt>
                <c:pt idx="19">
                  <c:v>1.0472766873995131E-2</c:v>
                </c:pt>
                <c:pt idx="20">
                  <c:v>8.8124330711529131E-3</c:v>
                </c:pt>
                <c:pt idx="21">
                  <c:v>9.2468291000778174E-3</c:v>
                </c:pt>
                <c:pt idx="22">
                  <c:v>1.2634401076548328E-2</c:v>
                </c:pt>
                <c:pt idx="23">
                  <c:v>8.7707272240871333E-3</c:v>
                </c:pt>
                <c:pt idx="24">
                  <c:v>1.1636155613985124E-2</c:v>
                </c:pt>
                <c:pt idx="25">
                  <c:v>1.2124359686466012E-2</c:v>
                </c:pt>
                <c:pt idx="26">
                  <c:v>1.3205877010444901E-2</c:v>
                </c:pt>
                <c:pt idx="27">
                  <c:v>1.2444091769934463E-2</c:v>
                </c:pt>
                <c:pt idx="28">
                  <c:v>1.3962984140715789E-2</c:v>
                </c:pt>
                <c:pt idx="29">
                  <c:v>1.4684659689646011E-2</c:v>
                </c:pt>
                <c:pt idx="30">
                  <c:v>1.2997898642245863E-2</c:v>
                </c:pt>
                <c:pt idx="31">
                  <c:v>1.3736113763575948E-2</c:v>
                </c:pt>
                <c:pt idx="32">
                  <c:v>1.3019352579117615E-2</c:v>
                </c:pt>
                <c:pt idx="33">
                  <c:v>1.2857101534984042E-2</c:v>
                </c:pt>
                <c:pt idx="34">
                  <c:v>1.2899450139711957E-2</c:v>
                </c:pt>
                <c:pt idx="35">
                  <c:v>1.3454030088943449E-2</c:v>
                </c:pt>
                <c:pt idx="36">
                  <c:v>1.3864133721754452E-2</c:v>
                </c:pt>
                <c:pt idx="37">
                  <c:v>1.3238679054870027E-2</c:v>
                </c:pt>
                <c:pt idx="38">
                  <c:v>1.1782342859937341E-2</c:v>
                </c:pt>
                <c:pt idx="39">
                  <c:v>1.1293723971186047E-2</c:v>
                </c:pt>
                <c:pt idx="40">
                  <c:v>1.1899260507604235E-2</c:v>
                </c:pt>
                <c:pt idx="41">
                  <c:v>1.5122358172733342E-2</c:v>
                </c:pt>
                <c:pt idx="42">
                  <c:v>1.340651185530471E-2</c:v>
                </c:pt>
                <c:pt idx="43">
                  <c:v>1.3868948177901217E-2</c:v>
                </c:pt>
                <c:pt idx="44">
                  <c:v>1.5149609065744923E-2</c:v>
                </c:pt>
                <c:pt idx="45">
                  <c:v>1.4002240610605166E-2</c:v>
                </c:pt>
                <c:pt idx="46">
                  <c:v>1.4537554590432192E-2</c:v>
                </c:pt>
                <c:pt idx="47">
                  <c:v>1.2053504668303766E-2</c:v>
                </c:pt>
                <c:pt idx="48">
                  <c:v>1.5199517895843444E-2</c:v>
                </c:pt>
                <c:pt idx="49">
                  <c:v>1.5198380062348818E-2</c:v>
                </c:pt>
                <c:pt idx="50">
                  <c:v>1.6915122605425256E-2</c:v>
                </c:pt>
                <c:pt idx="51">
                  <c:v>1.755745616823829E-2</c:v>
                </c:pt>
                <c:pt idx="52">
                  <c:v>1.6658222462160987E-2</c:v>
                </c:pt>
                <c:pt idx="53">
                  <c:v>1.5958852003968845E-2</c:v>
                </c:pt>
                <c:pt idx="54">
                  <c:v>1.6032876353042576E-2</c:v>
                </c:pt>
                <c:pt idx="55">
                  <c:v>1.549928766323698E-2</c:v>
                </c:pt>
                <c:pt idx="56">
                  <c:v>1.3301272027447745E-2</c:v>
                </c:pt>
                <c:pt idx="57">
                  <c:v>1.506523442471216E-2</c:v>
                </c:pt>
                <c:pt idx="58">
                  <c:v>1.4806893208325433E-2</c:v>
                </c:pt>
                <c:pt idx="59">
                  <c:v>1.5120850136792128E-2</c:v>
                </c:pt>
                <c:pt idx="60">
                  <c:v>1.4938107709562946E-2</c:v>
                </c:pt>
              </c:numCache>
            </c:numRef>
          </c:val>
          <c:smooth val="0"/>
          <c:extLst>
            <c:ext xmlns:c16="http://schemas.microsoft.com/office/drawing/2014/chart" uri="{C3380CC4-5D6E-409C-BE32-E72D297353CC}">
              <c16:uniqueId val="{000000C9-1707-44C9-8968-98A8ED4FACF1}"/>
            </c:ext>
          </c:extLst>
        </c:ser>
        <c:ser>
          <c:idx val="202"/>
          <c:order val="202"/>
          <c:spPr>
            <a:ln w="28575" cap="rnd">
              <a:solidFill>
                <a:schemeClr val="accent5">
                  <a:lumMod val="70000"/>
                  <a:lumOff val="30000"/>
                </a:schemeClr>
              </a:solidFill>
              <a:round/>
            </a:ln>
            <a:effectLst/>
          </c:spPr>
          <c:marker>
            <c:symbol val="none"/>
          </c:marker>
          <c:val>
            <c:numRef>
              <c:f>simulations!$GW$14:$GW$74</c:f>
              <c:numCache>
                <c:formatCode>General</c:formatCode>
                <c:ptCount val="61"/>
                <c:pt idx="0">
                  <c:v>5.8729534028240469E-3</c:v>
                </c:pt>
                <c:pt idx="1">
                  <c:v>6.3435581451200193E-3</c:v>
                </c:pt>
                <c:pt idx="2">
                  <c:v>8.9965216423317732E-3</c:v>
                </c:pt>
                <c:pt idx="3">
                  <c:v>6.8663264351770184E-3</c:v>
                </c:pt>
                <c:pt idx="4">
                  <c:v>9.8645952271919825E-3</c:v>
                </c:pt>
                <c:pt idx="5">
                  <c:v>9.377874643846219E-3</c:v>
                </c:pt>
                <c:pt idx="6">
                  <c:v>1.0194817730169005E-2</c:v>
                </c:pt>
                <c:pt idx="7">
                  <c:v>9.0417701814774504E-3</c:v>
                </c:pt>
                <c:pt idx="8">
                  <c:v>1.0430654142325172E-2</c:v>
                </c:pt>
                <c:pt idx="9">
                  <c:v>9.4654316963907522E-3</c:v>
                </c:pt>
                <c:pt idx="10">
                  <c:v>9.4346188878462866E-3</c:v>
                </c:pt>
                <c:pt idx="11">
                  <c:v>1.050873350698721E-2</c:v>
                </c:pt>
                <c:pt idx="12">
                  <c:v>1.0772697923803047E-2</c:v>
                </c:pt>
                <c:pt idx="13">
                  <c:v>1.1967154081045137E-2</c:v>
                </c:pt>
                <c:pt idx="14">
                  <c:v>1.0844286137670163E-2</c:v>
                </c:pt>
                <c:pt idx="15">
                  <c:v>1.0500125512683528E-2</c:v>
                </c:pt>
                <c:pt idx="16">
                  <c:v>1.0154801990652995E-2</c:v>
                </c:pt>
                <c:pt idx="17">
                  <c:v>7.661150305706071E-3</c:v>
                </c:pt>
                <c:pt idx="18">
                  <c:v>1.0616890721429682E-2</c:v>
                </c:pt>
                <c:pt idx="19">
                  <c:v>1.2100424329790362E-2</c:v>
                </c:pt>
                <c:pt idx="20">
                  <c:v>9.8096834130615863E-3</c:v>
                </c:pt>
                <c:pt idx="21">
                  <c:v>1.0779665277688977E-2</c:v>
                </c:pt>
                <c:pt idx="22">
                  <c:v>1.1660085475433672E-2</c:v>
                </c:pt>
                <c:pt idx="23">
                  <c:v>9.5161728747701329E-3</c:v>
                </c:pt>
                <c:pt idx="24">
                  <c:v>9.0317213860680087E-3</c:v>
                </c:pt>
                <c:pt idx="25">
                  <c:v>8.3699854760716473E-3</c:v>
                </c:pt>
                <c:pt idx="26">
                  <c:v>1.3855098730869153E-2</c:v>
                </c:pt>
                <c:pt idx="27">
                  <c:v>1.1638571502674494E-2</c:v>
                </c:pt>
                <c:pt idx="28">
                  <c:v>1.5152651901115579E-2</c:v>
                </c:pt>
                <c:pt idx="29">
                  <c:v>1.3718399476758573E-2</c:v>
                </c:pt>
                <c:pt idx="30">
                  <c:v>1.2639041288138484E-2</c:v>
                </c:pt>
                <c:pt idx="31">
                  <c:v>1.1929471111004054E-2</c:v>
                </c:pt>
                <c:pt idx="32">
                  <c:v>1.48553589874806E-2</c:v>
                </c:pt>
                <c:pt idx="33">
                  <c:v>9.9965746835972563E-3</c:v>
                </c:pt>
                <c:pt idx="34">
                  <c:v>1.3230061983264759E-2</c:v>
                </c:pt>
                <c:pt idx="35">
                  <c:v>1.555529192740884E-2</c:v>
                </c:pt>
                <c:pt idx="36">
                  <c:v>1.34671236536192E-2</c:v>
                </c:pt>
                <c:pt idx="37">
                  <c:v>1.3148375294745379E-2</c:v>
                </c:pt>
                <c:pt idx="38">
                  <c:v>1.1873943515451357E-2</c:v>
                </c:pt>
                <c:pt idx="39">
                  <c:v>1.1674177529853367E-2</c:v>
                </c:pt>
                <c:pt idx="40">
                  <c:v>1.2987584758128046E-2</c:v>
                </c:pt>
                <c:pt idx="41">
                  <c:v>1.5147600007817293E-2</c:v>
                </c:pt>
                <c:pt idx="42">
                  <c:v>1.4257891119293835E-2</c:v>
                </c:pt>
                <c:pt idx="43">
                  <c:v>1.5833588442077835E-2</c:v>
                </c:pt>
                <c:pt idx="44">
                  <c:v>1.3122890932714433E-2</c:v>
                </c:pt>
                <c:pt idx="45">
                  <c:v>1.2918424771987557E-2</c:v>
                </c:pt>
                <c:pt idx="46">
                  <c:v>1.3979979393123008E-2</c:v>
                </c:pt>
                <c:pt idx="47">
                  <c:v>1.4077112112453577E-2</c:v>
                </c:pt>
                <c:pt idx="48">
                  <c:v>1.3428153917721935E-2</c:v>
                </c:pt>
                <c:pt idx="49">
                  <c:v>1.3030446197470848E-2</c:v>
                </c:pt>
                <c:pt idx="50">
                  <c:v>1.8248578920623676E-2</c:v>
                </c:pt>
                <c:pt idx="51">
                  <c:v>1.3699428157759527E-2</c:v>
                </c:pt>
                <c:pt idx="52">
                  <c:v>1.4315628417841049E-2</c:v>
                </c:pt>
                <c:pt idx="53">
                  <c:v>1.6763839456401159E-2</c:v>
                </c:pt>
                <c:pt idx="54">
                  <c:v>1.8149733503338934E-2</c:v>
                </c:pt>
                <c:pt idx="55">
                  <c:v>1.6225116724469614E-2</c:v>
                </c:pt>
                <c:pt idx="56">
                  <c:v>1.5706770166416344E-2</c:v>
                </c:pt>
                <c:pt idx="57">
                  <c:v>1.2354191186275894E-2</c:v>
                </c:pt>
                <c:pt idx="58">
                  <c:v>1.4498241477293524E-2</c:v>
                </c:pt>
                <c:pt idx="59">
                  <c:v>1.3794824082264822E-2</c:v>
                </c:pt>
                <c:pt idx="60">
                  <c:v>1.3874575845396638E-2</c:v>
                </c:pt>
              </c:numCache>
            </c:numRef>
          </c:val>
          <c:smooth val="0"/>
          <c:extLst>
            <c:ext xmlns:c16="http://schemas.microsoft.com/office/drawing/2014/chart" uri="{C3380CC4-5D6E-409C-BE32-E72D297353CC}">
              <c16:uniqueId val="{000000CA-1707-44C9-8968-98A8ED4FACF1}"/>
            </c:ext>
          </c:extLst>
        </c:ser>
        <c:ser>
          <c:idx val="203"/>
          <c:order val="203"/>
          <c:spPr>
            <a:ln w="28575" cap="rnd">
              <a:solidFill>
                <a:schemeClr val="accent6">
                  <a:lumMod val="70000"/>
                  <a:lumOff val="30000"/>
                </a:schemeClr>
              </a:solidFill>
              <a:round/>
            </a:ln>
            <a:effectLst/>
          </c:spPr>
          <c:marker>
            <c:symbol val="none"/>
          </c:marker>
          <c:val>
            <c:numRef>
              <c:f>simulations!$GX$14:$GX$74</c:f>
              <c:numCache>
                <c:formatCode>General</c:formatCode>
                <c:ptCount val="61"/>
                <c:pt idx="0">
                  <c:v>5.8729534028240469E-3</c:v>
                </c:pt>
                <c:pt idx="1">
                  <c:v>6.0026551002492845E-3</c:v>
                </c:pt>
                <c:pt idx="2">
                  <c:v>7.2135815435808992E-3</c:v>
                </c:pt>
                <c:pt idx="3">
                  <c:v>8.6388184397970403E-3</c:v>
                </c:pt>
                <c:pt idx="4">
                  <c:v>7.8160283483536507E-3</c:v>
                </c:pt>
                <c:pt idx="5">
                  <c:v>7.2001495419065841E-3</c:v>
                </c:pt>
                <c:pt idx="6">
                  <c:v>6.2366943722414478E-3</c:v>
                </c:pt>
                <c:pt idx="7">
                  <c:v>8.1737452440823494E-3</c:v>
                </c:pt>
                <c:pt idx="8">
                  <c:v>9.8501477050733262E-3</c:v>
                </c:pt>
                <c:pt idx="9">
                  <c:v>1.0440439338587616E-2</c:v>
                </c:pt>
                <c:pt idx="10">
                  <c:v>9.830763160496539E-3</c:v>
                </c:pt>
                <c:pt idx="11">
                  <c:v>1.1479277543020167E-2</c:v>
                </c:pt>
                <c:pt idx="12">
                  <c:v>9.5953847196498139E-3</c:v>
                </c:pt>
                <c:pt idx="13">
                  <c:v>8.6828644486398668E-3</c:v>
                </c:pt>
                <c:pt idx="14">
                  <c:v>1.125843991861254E-2</c:v>
                </c:pt>
                <c:pt idx="15">
                  <c:v>1.1047814994592812E-2</c:v>
                </c:pt>
                <c:pt idx="16">
                  <c:v>1.0046074401988141E-2</c:v>
                </c:pt>
                <c:pt idx="17">
                  <c:v>9.1604984622408701E-3</c:v>
                </c:pt>
                <c:pt idx="18">
                  <c:v>9.7402246714898451E-3</c:v>
                </c:pt>
                <c:pt idx="19">
                  <c:v>9.0283853225462292E-3</c:v>
                </c:pt>
                <c:pt idx="20">
                  <c:v>1.0236407067494076E-2</c:v>
                </c:pt>
                <c:pt idx="21">
                  <c:v>9.9351395793572973E-3</c:v>
                </c:pt>
                <c:pt idx="22">
                  <c:v>1.1123817709573476E-2</c:v>
                </c:pt>
                <c:pt idx="23">
                  <c:v>1.2075603073585062E-2</c:v>
                </c:pt>
                <c:pt idx="24">
                  <c:v>1.0052192431668995E-2</c:v>
                </c:pt>
                <c:pt idx="25">
                  <c:v>1.1857467382318077E-2</c:v>
                </c:pt>
                <c:pt idx="26">
                  <c:v>1.1688981879962902E-2</c:v>
                </c:pt>
                <c:pt idx="27">
                  <c:v>1.1487807522380688E-2</c:v>
                </c:pt>
                <c:pt idx="28">
                  <c:v>1.4847950146164109E-2</c:v>
                </c:pt>
                <c:pt idx="29">
                  <c:v>1.4880476814986958E-2</c:v>
                </c:pt>
                <c:pt idx="30">
                  <c:v>1.2736106039103631E-2</c:v>
                </c:pt>
                <c:pt idx="31">
                  <c:v>1.1447873231187461E-2</c:v>
                </c:pt>
                <c:pt idx="32">
                  <c:v>1.2937216148419646E-2</c:v>
                </c:pt>
                <c:pt idx="33">
                  <c:v>1.1036357850098912E-2</c:v>
                </c:pt>
                <c:pt idx="34">
                  <c:v>1.2875647725119932E-2</c:v>
                </c:pt>
                <c:pt idx="35">
                  <c:v>1.3479983085051111E-2</c:v>
                </c:pt>
                <c:pt idx="36">
                  <c:v>1.3309407330600027E-2</c:v>
                </c:pt>
                <c:pt idx="37">
                  <c:v>1.3548891747119197E-2</c:v>
                </c:pt>
                <c:pt idx="38">
                  <c:v>1.2749282043476728E-2</c:v>
                </c:pt>
                <c:pt idx="39">
                  <c:v>1.1419066790773313E-2</c:v>
                </c:pt>
                <c:pt idx="40">
                  <c:v>1.2839267455002242E-2</c:v>
                </c:pt>
                <c:pt idx="41">
                  <c:v>1.4222174339859527E-2</c:v>
                </c:pt>
                <c:pt idx="42">
                  <c:v>1.1902845963725704E-2</c:v>
                </c:pt>
                <c:pt idx="43">
                  <c:v>1.3009653951349289E-2</c:v>
                </c:pt>
                <c:pt idx="44">
                  <c:v>1.353645708604318E-2</c:v>
                </c:pt>
                <c:pt idx="45">
                  <c:v>1.4055370242243331E-2</c:v>
                </c:pt>
                <c:pt idx="46">
                  <c:v>1.4217294298077467E-2</c:v>
                </c:pt>
                <c:pt idx="47">
                  <c:v>1.2605445573492358E-2</c:v>
                </c:pt>
                <c:pt idx="48">
                  <c:v>1.3583226126601443E-2</c:v>
                </c:pt>
                <c:pt idx="49">
                  <c:v>1.7346131827379752E-2</c:v>
                </c:pt>
                <c:pt idx="50">
                  <c:v>1.4775485056106274E-2</c:v>
                </c:pt>
                <c:pt idx="51">
                  <c:v>1.5447081347963867E-2</c:v>
                </c:pt>
                <c:pt idx="52">
                  <c:v>1.5089291987282521E-2</c:v>
                </c:pt>
                <c:pt idx="53">
                  <c:v>1.4445292445593814E-2</c:v>
                </c:pt>
                <c:pt idx="54">
                  <c:v>1.4787406095156176E-2</c:v>
                </c:pt>
                <c:pt idx="55">
                  <c:v>1.3954261361835505E-2</c:v>
                </c:pt>
                <c:pt idx="56">
                  <c:v>1.6669895983913247E-2</c:v>
                </c:pt>
                <c:pt idx="57">
                  <c:v>1.410949531965019E-2</c:v>
                </c:pt>
                <c:pt idx="58">
                  <c:v>1.3348842028222268E-2</c:v>
                </c:pt>
                <c:pt idx="59">
                  <c:v>1.131632608059268E-2</c:v>
                </c:pt>
                <c:pt idx="60">
                  <c:v>1.4451735084905533E-2</c:v>
                </c:pt>
              </c:numCache>
            </c:numRef>
          </c:val>
          <c:smooth val="0"/>
          <c:extLst>
            <c:ext xmlns:c16="http://schemas.microsoft.com/office/drawing/2014/chart" uri="{C3380CC4-5D6E-409C-BE32-E72D297353CC}">
              <c16:uniqueId val="{000000CB-1707-44C9-8968-98A8ED4FACF1}"/>
            </c:ext>
          </c:extLst>
        </c:ser>
        <c:ser>
          <c:idx val="204"/>
          <c:order val="204"/>
          <c:spPr>
            <a:ln w="28575" cap="rnd">
              <a:solidFill>
                <a:schemeClr val="accent1">
                  <a:lumMod val="70000"/>
                </a:schemeClr>
              </a:solidFill>
              <a:round/>
            </a:ln>
            <a:effectLst/>
          </c:spPr>
          <c:marker>
            <c:symbol val="none"/>
          </c:marker>
          <c:val>
            <c:numRef>
              <c:f>simulations!$GY$14:$GY$74</c:f>
              <c:numCache>
                <c:formatCode>General</c:formatCode>
                <c:ptCount val="61"/>
                <c:pt idx="0">
                  <c:v>5.8729534028240469E-3</c:v>
                </c:pt>
                <c:pt idx="1">
                  <c:v>5.1239755139339815E-3</c:v>
                </c:pt>
                <c:pt idx="2">
                  <c:v>7.2906083128605314E-3</c:v>
                </c:pt>
                <c:pt idx="3">
                  <c:v>8.5452292371069136E-3</c:v>
                </c:pt>
                <c:pt idx="4">
                  <c:v>8.8422214204768503E-3</c:v>
                </c:pt>
                <c:pt idx="5">
                  <c:v>9.3849832411645514E-3</c:v>
                </c:pt>
                <c:pt idx="6">
                  <c:v>8.3192348428646583E-3</c:v>
                </c:pt>
                <c:pt idx="7">
                  <c:v>8.2316642734676874E-3</c:v>
                </c:pt>
                <c:pt idx="8">
                  <c:v>7.993685380800003E-3</c:v>
                </c:pt>
                <c:pt idx="9">
                  <c:v>1.04413861348418E-2</c:v>
                </c:pt>
                <c:pt idx="10">
                  <c:v>9.8344522475948236E-3</c:v>
                </c:pt>
                <c:pt idx="11">
                  <c:v>9.8422298144355772E-3</c:v>
                </c:pt>
                <c:pt idx="12">
                  <c:v>1.2049580281563671E-2</c:v>
                </c:pt>
                <c:pt idx="13">
                  <c:v>1.208097803849004E-2</c:v>
                </c:pt>
                <c:pt idx="14">
                  <c:v>1.0695514726768255E-2</c:v>
                </c:pt>
                <c:pt idx="15">
                  <c:v>1.24337133068976E-2</c:v>
                </c:pt>
                <c:pt idx="16">
                  <c:v>1.1103374067066645E-2</c:v>
                </c:pt>
                <c:pt idx="17">
                  <c:v>7.9135972390195781E-3</c:v>
                </c:pt>
                <c:pt idx="18">
                  <c:v>8.8797725116976627E-3</c:v>
                </c:pt>
                <c:pt idx="19">
                  <c:v>8.1959256751772073E-3</c:v>
                </c:pt>
                <c:pt idx="20">
                  <c:v>9.2357920336323431E-3</c:v>
                </c:pt>
                <c:pt idx="21">
                  <c:v>8.5502134344069159E-3</c:v>
                </c:pt>
                <c:pt idx="22">
                  <c:v>1.0013077275610828E-2</c:v>
                </c:pt>
                <c:pt idx="23">
                  <c:v>1.2708320074966365E-2</c:v>
                </c:pt>
                <c:pt idx="24">
                  <c:v>1.2799946925740267E-2</c:v>
                </c:pt>
                <c:pt idx="25">
                  <c:v>1.0871874499260069E-2</c:v>
                </c:pt>
                <c:pt idx="26">
                  <c:v>1.3070429275314079E-2</c:v>
                </c:pt>
                <c:pt idx="27">
                  <c:v>1.2425039324798753E-2</c:v>
                </c:pt>
                <c:pt idx="28">
                  <c:v>1.1470841964741803E-2</c:v>
                </c:pt>
                <c:pt idx="29">
                  <c:v>1.2628014478398262E-2</c:v>
                </c:pt>
                <c:pt idx="30">
                  <c:v>1.3063709106257381E-2</c:v>
                </c:pt>
                <c:pt idx="31">
                  <c:v>1.4804903595927964E-2</c:v>
                </c:pt>
                <c:pt idx="32">
                  <c:v>1.3757871843999177E-2</c:v>
                </c:pt>
                <c:pt idx="33">
                  <c:v>1.0717707112999039E-2</c:v>
                </c:pt>
                <c:pt idx="34">
                  <c:v>1.2357304548002553E-2</c:v>
                </c:pt>
                <c:pt idx="35">
                  <c:v>1.2523821321098857E-2</c:v>
                </c:pt>
                <c:pt idx="36">
                  <c:v>1.2581958011998816E-2</c:v>
                </c:pt>
                <c:pt idx="37">
                  <c:v>1.3368493664128489E-2</c:v>
                </c:pt>
                <c:pt idx="38">
                  <c:v>1.4364184892990507E-2</c:v>
                </c:pt>
                <c:pt idx="39">
                  <c:v>1.1220419057748524E-2</c:v>
                </c:pt>
                <c:pt idx="40">
                  <c:v>1.328909297295244E-2</c:v>
                </c:pt>
                <c:pt idx="41">
                  <c:v>1.3028859226573087E-2</c:v>
                </c:pt>
                <c:pt idx="42">
                  <c:v>1.5978427670928164E-2</c:v>
                </c:pt>
                <c:pt idx="43">
                  <c:v>1.5874932924307278E-2</c:v>
                </c:pt>
                <c:pt idx="44">
                  <c:v>1.5550514191790297E-2</c:v>
                </c:pt>
                <c:pt idx="45">
                  <c:v>1.3319695103542082E-2</c:v>
                </c:pt>
                <c:pt idx="46">
                  <c:v>1.5332496634688438E-2</c:v>
                </c:pt>
                <c:pt idx="47">
                  <c:v>1.4677563705753653E-2</c:v>
                </c:pt>
                <c:pt idx="48">
                  <c:v>1.2949553929906734E-2</c:v>
                </c:pt>
                <c:pt idx="49">
                  <c:v>1.2929767971478316E-2</c:v>
                </c:pt>
                <c:pt idx="50">
                  <c:v>1.5782714753634748E-2</c:v>
                </c:pt>
                <c:pt idx="51">
                  <c:v>1.5929596182554667E-2</c:v>
                </c:pt>
                <c:pt idx="52">
                  <c:v>1.717691919045258E-2</c:v>
                </c:pt>
                <c:pt idx="53">
                  <c:v>1.8366284132825463E-2</c:v>
                </c:pt>
                <c:pt idx="54">
                  <c:v>1.4152727843361294E-2</c:v>
                </c:pt>
                <c:pt idx="55">
                  <c:v>1.6221267868480369E-2</c:v>
                </c:pt>
                <c:pt idx="56">
                  <c:v>1.7334348893707927E-2</c:v>
                </c:pt>
                <c:pt idx="57">
                  <c:v>1.4360771524312132E-2</c:v>
                </c:pt>
                <c:pt idx="58">
                  <c:v>1.6124704935415447E-2</c:v>
                </c:pt>
                <c:pt idx="59">
                  <c:v>1.4376141142423937E-2</c:v>
                </c:pt>
                <c:pt idx="60">
                  <c:v>1.4494136177901455E-2</c:v>
                </c:pt>
              </c:numCache>
            </c:numRef>
          </c:val>
          <c:smooth val="0"/>
          <c:extLst>
            <c:ext xmlns:c16="http://schemas.microsoft.com/office/drawing/2014/chart" uri="{C3380CC4-5D6E-409C-BE32-E72D297353CC}">
              <c16:uniqueId val="{000000CC-1707-44C9-8968-98A8ED4FACF1}"/>
            </c:ext>
          </c:extLst>
        </c:ser>
        <c:ser>
          <c:idx val="205"/>
          <c:order val="205"/>
          <c:spPr>
            <a:ln w="28575" cap="rnd">
              <a:solidFill>
                <a:schemeClr val="accent2">
                  <a:lumMod val="70000"/>
                </a:schemeClr>
              </a:solidFill>
              <a:round/>
            </a:ln>
            <a:effectLst/>
          </c:spPr>
          <c:marker>
            <c:symbol val="none"/>
          </c:marker>
          <c:val>
            <c:numRef>
              <c:f>simulations!$GZ$14:$GZ$74</c:f>
              <c:numCache>
                <c:formatCode>General</c:formatCode>
                <c:ptCount val="61"/>
                <c:pt idx="0">
                  <c:v>5.8729534028240469E-3</c:v>
                </c:pt>
                <c:pt idx="1">
                  <c:v>6.1383267685852661E-3</c:v>
                </c:pt>
                <c:pt idx="2">
                  <c:v>6.7254469496107134E-3</c:v>
                </c:pt>
                <c:pt idx="3">
                  <c:v>7.7294228396549165E-3</c:v>
                </c:pt>
                <c:pt idx="4">
                  <c:v>8.2466352291662281E-3</c:v>
                </c:pt>
                <c:pt idx="5">
                  <c:v>1.1103408125018352E-2</c:v>
                </c:pt>
                <c:pt idx="6">
                  <c:v>9.1311702759087447E-3</c:v>
                </c:pt>
                <c:pt idx="7">
                  <c:v>8.5984898551525052E-3</c:v>
                </c:pt>
                <c:pt idx="8">
                  <c:v>8.5420094549394868E-3</c:v>
                </c:pt>
                <c:pt idx="9">
                  <c:v>9.2632715324155474E-3</c:v>
                </c:pt>
                <c:pt idx="10">
                  <c:v>1.0048989554145958E-2</c:v>
                </c:pt>
                <c:pt idx="11">
                  <c:v>8.0853593301121168E-3</c:v>
                </c:pt>
                <c:pt idx="12">
                  <c:v>1.000573085813204E-2</c:v>
                </c:pt>
                <c:pt idx="13">
                  <c:v>1.0875164993058678E-2</c:v>
                </c:pt>
                <c:pt idx="14">
                  <c:v>9.9996162918777158E-3</c:v>
                </c:pt>
                <c:pt idx="15">
                  <c:v>1.0848595766276651E-2</c:v>
                </c:pt>
                <c:pt idx="16">
                  <c:v>1.0143822753606375E-2</c:v>
                </c:pt>
                <c:pt idx="17">
                  <c:v>1.0643589747042083E-2</c:v>
                </c:pt>
                <c:pt idx="18">
                  <c:v>9.3134575914578591E-3</c:v>
                </c:pt>
                <c:pt idx="19">
                  <c:v>9.8699260331481173E-3</c:v>
                </c:pt>
                <c:pt idx="20">
                  <c:v>8.7414547520074347E-3</c:v>
                </c:pt>
                <c:pt idx="21">
                  <c:v>1.0686004368468276E-2</c:v>
                </c:pt>
                <c:pt idx="22">
                  <c:v>1.0950866985230685E-2</c:v>
                </c:pt>
                <c:pt idx="23">
                  <c:v>9.2792718717692475E-3</c:v>
                </c:pt>
                <c:pt idx="24">
                  <c:v>1.0586565952388008E-2</c:v>
                </c:pt>
                <c:pt idx="25">
                  <c:v>1.2287015255753198E-2</c:v>
                </c:pt>
                <c:pt idx="26">
                  <c:v>1.1724926388302068E-2</c:v>
                </c:pt>
                <c:pt idx="27">
                  <c:v>1.0904159247962807E-2</c:v>
                </c:pt>
                <c:pt idx="28">
                  <c:v>1.3863169370597388E-2</c:v>
                </c:pt>
                <c:pt idx="29">
                  <c:v>1.3634031275890924E-2</c:v>
                </c:pt>
                <c:pt idx="30">
                  <c:v>1.5549974991271552E-2</c:v>
                </c:pt>
                <c:pt idx="31">
                  <c:v>1.3638188055970663E-2</c:v>
                </c:pt>
                <c:pt idx="32">
                  <c:v>1.4348334472956062E-2</c:v>
                </c:pt>
                <c:pt idx="33">
                  <c:v>1.2366912278064033E-2</c:v>
                </c:pt>
                <c:pt idx="34">
                  <c:v>1.434969891696198E-2</c:v>
                </c:pt>
                <c:pt idx="35">
                  <c:v>1.307856773049324E-2</c:v>
                </c:pt>
                <c:pt idx="36">
                  <c:v>1.4879068436709955E-2</c:v>
                </c:pt>
                <c:pt idx="37">
                  <c:v>1.3406469039482382E-2</c:v>
                </c:pt>
                <c:pt idx="38">
                  <c:v>1.2761162972049867E-2</c:v>
                </c:pt>
                <c:pt idx="39">
                  <c:v>1.0869541513530841E-2</c:v>
                </c:pt>
                <c:pt idx="40">
                  <c:v>1.2390727944847003E-2</c:v>
                </c:pt>
                <c:pt idx="41">
                  <c:v>1.4781683420285279E-2</c:v>
                </c:pt>
                <c:pt idx="42">
                  <c:v>1.3840004452165879E-2</c:v>
                </c:pt>
                <c:pt idx="43">
                  <c:v>1.4252324459227608E-2</c:v>
                </c:pt>
                <c:pt idx="44">
                  <c:v>1.5937080102335559E-2</c:v>
                </c:pt>
                <c:pt idx="45">
                  <c:v>1.3635732116087282E-2</c:v>
                </c:pt>
                <c:pt idx="46">
                  <c:v>1.5381174461408825E-2</c:v>
                </c:pt>
                <c:pt idx="47">
                  <c:v>1.1729666594337133E-2</c:v>
                </c:pt>
                <c:pt idx="48">
                  <c:v>1.4793102249443189E-2</c:v>
                </c:pt>
                <c:pt idx="49">
                  <c:v>1.5389014482133631E-2</c:v>
                </c:pt>
                <c:pt idx="50">
                  <c:v>1.6961997823678625E-2</c:v>
                </c:pt>
                <c:pt idx="51">
                  <c:v>1.389345455414664E-2</c:v>
                </c:pt>
                <c:pt idx="52">
                  <c:v>1.5717724856769356E-2</c:v>
                </c:pt>
                <c:pt idx="53">
                  <c:v>1.4275267748377762E-2</c:v>
                </c:pt>
                <c:pt idx="54">
                  <c:v>1.6109086359071999E-2</c:v>
                </c:pt>
                <c:pt idx="55">
                  <c:v>1.5604258925016185E-2</c:v>
                </c:pt>
                <c:pt idx="56">
                  <c:v>1.3437430636525386E-2</c:v>
                </c:pt>
                <c:pt idx="57">
                  <c:v>1.4698357356130985E-2</c:v>
                </c:pt>
                <c:pt idx="58">
                  <c:v>1.069066298153952E-2</c:v>
                </c:pt>
                <c:pt idx="59">
                  <c:v>1.4279333296505011E-2</c:v>
                </c:pt>
                <c:pt idx="60">
                  <c:v>1.4059330262132349E-2</c:v>
                </c:pt>
              </c:numCache>
            </c:numRef>
          </c:val>
          <c:smooth val="0"/>
          <c:extLst>
            <c:ext xmlns:c16="http://schemas.microsoft.com/office/drawing/2014/chart" uri="{C3380CC4-5D6E-409C-BE32-E72D297353CC}">
              <c16:uniqueId val="{000000CD-1707-44C9-8968-98A8ED4FACF1}"/>
            </c:ext>
          </c:extLst>
        </c:ser>
        <c:ser>
          <c:idx val="206"/>
          <c:order val="206"/>
          <c:spPr>
            <a:ln w="28575" cap="rnd">
              <a:solidFill>
                <a:schemeClr val="accent3">
                  <a:lumMod val="70000"/>
                </a:schemeClr>
              </a:solidFill>
              <a:round/>
            </a:ln>
            <a:effectLst/>
          </c:spPr>
          <c:marker>
            <c:symbol val="none"/>
          </c:marker>
          <c:val>
            <c:numRef>
              <c:f>simulations!$HA$14:$HA$74</c:f>
              <c:numCache>
                <c:formatCode>General</c:formatCode>
                <c:ptCount val="61"/>
                <c:pt idx="0">
                  <c:v>5.8729534028240469E-3</c:v>
                </c:pt>
                <c:pt idx="1">
                  <c:v>7.2601067048513983E-3</c:v>
                </c:pt>
                <c:pt idx="2">
                  <c:v>7.2106447370470818E-3</c:v>
                </c:pt>
                <c:pt idx="3">
                  <c:v>7.8451950294687808E-3</c:v>
                </c:pt>
                <c:pt idx="4">
                  <c:v>1.1303237781067172E-2</c:v>
                </c:pt>
                <c:pt idx="5">
                  <c:v>7.8714678710435325E-3</c:v>
                </c:pt>
                <c:pt idx="6">
                  <c:v>7.8371981968676022E-3</c:v>
                </c:pt>
                <c:pt idx="7">
                  <c:v>7.9027060103814516E-3</c:v>
                </c:pt>
                <c:pt idx="8">
                  <c:v>1.0737012487345644E-2</c:v>
                </c:pt>
                <c:pt idx="9">
                  <c:v>9.2245628848768042E-3</c:v>
                </c:pt>
                <c:pt idx="10">
                  <c:v>1.0828914359285763E-2</c:v>
                </c:pt>
                <c:pt idx="11">
                  <c:v>8.8335200270641904E-3</c:v>
                </c:pt>
                <c:pt idx="12">
                  <c:v>9.3745156429246128E-3</c:v>
                </c:pt>
                <c:pt idx="13">
                  <c:v>1.0875416802164277E-2</c:v>
                </c:pt>
                <c:pt idx="14">
                  <c:v>1.1412259454424816E-2</c:v>
                </c:pt>
                <c:pt idx="15">
                  <c:v>1.1340031376963072E-2</c:v>
                </c:pt>
                <c:pt idx="16">
                  <c:v>1.1527002140265735E-2</c:v>
                </c:pt>
                <c:pt idx="17">
                  <c:v>9.4317902494452203E-3</c:v>
                </c:pt>
                <c:pt idx="18">
                  <c:v>8.7523378175670668E-3</c:v>
                </c:pt>
                <c:pt idx="19">
                  <c:v>8.1143272822331268E-3</c:v>
                </c:pt>
                <c:pt idx="20">
                  <c:v>1.0125671098985666E-2</c:v>
                </c:pt>
                <c:pt idx="21">
                  <c:v>1.0388438781332988E-2</c:v>
                </c:pt>
                <c:pt idx="22">
                  <c:v>1.1779786209570034E-2</c:v>
                </c:pt>
                <c:pt idx="23">
                  <c:v>9.9845419188184445E-3</c:v>
                </c:pt>
                <c:pt idx="24">
                  <c:v>1.247769122578205E-2</c:v>
                </c:pt>
                <c:pt idx="25">
                  <c:v>1.1889685293512973E-2</c:v>
                </c:pt>
                <c:pt idx="26">
                  <c:v>1.2254489213064631E-2</c:v>
                </c:pt>
                <c:pt idx="27">
                  <c:v>1.3910891394377418E-2</c:v>
                </c:pt>
                <c:pt idx="28">
                  <c:v>1.5123203471365629E-2</c:v>
                </c:pt>
                <c:pt idx="29">
                  <c:v>1.3183238166178881E-2</c:v>
                </c:pt>
                <c:pt idx="30">
                  <c:v>1.5075826784234931E-2</c:v>
                </c:pt>
                <c:pt idx="31">
                  <c:v>1.4360750476587348E-2</c:v>
                </c:pt>
                <c:pt idx="32">
                  <c:v>1.2329796877210459E-2</c:v>
                </c:pt>
                <c:pt idx="33">
                  <c:v>1.0332317451994477E-2</c:v>
                </c:pt>
                <c:pt idx="34">
                  <c:v>1.1087047159563386E-2</c:v>
                </c:pt>
                <c:pt idx="35">
                  <c:v>1.1744363188419949E-2</c:v>
                </c:pt>
                <c:pt idx="36">
                  <c:v>1.2799183011300281E-2</c:v>
                </c:pt>
                <c:pt idx="37">
                  <c:v>1.3730363187801953E-2</c:v>
                </c:pt>
                <c:pt idx="38">
                  <c:v>1.2978154500251473E-2</c:v>
                </c:pt>
                <c:pt idx="39">
                  <c:v>1.2364454027924358E-2</c:v>
                </c:pt>
                <c:pt idx="40">
                  <c:v>1.2128389552374058E-2</c:v>
                </c:pt>
                <c:pt idx="41">
                  <c:v>1.1800568182008746E-2</c:v>
                </c:pt>
                <c:pt idx="42">
                  <c:v>1.4695322746428988E-2</c:v>
                </c:pt>
                <c:pt idx="43">
                  <c:v>1.4149016789685644E-2</c:v>
                </c:pt>
                <c:pt idx="44">
                  <c:v>1.6200788617420827E-2</c:v>
                </c:pt>
                <c:pt idx="45">
                  <c:v>1.3649418011779976E-2</c:v>
                </c:pt>
                <c:pt idx="46">
                  <c:v>1.5068473053354358E-2</c:v>
                </c:pt>
                <c:pt idx="47">
                  <c:v>1.374349781702382E-2</c:v>
                </c:pt>
                <c:pt idx="48">
                  <c:v>1.2008853505526235E-2</c:v>
                </c:pt>
                <c:pt idx="49">
                  <c:v>1.2225136683353744E-2</c:v>
                </c:pt>
                <c:pt idx="50">
                  <c:v>1.6595308186769728E-2</c:v>
                </c:pt>
                <c:pt idx="51">
                  <c:v>1.8340113485413801E-2</c:v>
                </c:pt>
                <c:pt idx="52">
                  <c:v>1.3997700516302837E-2</c:v>
                </c:pt>
                <c:pt idx="53">
                  <c:v>1.8262249121972034E-2</c:v>
                </c:pt>
                <c:pt idx="54">
                  <c:v>1.6320266825688899E-2</c:v>
                </c:pt>
                <c:pt idx="55">
                  <c:v>1.564999976782451E-2</c:v>
                </c:pt>
                <c:pt idx="56">
                  <c:v>1.4418072195244247E-2</c:v>
                </c:pt>
                <c:pt idx="57">
                  <c:v>1.2749638948861726E-2</c:v>
                </c:pt>
                <c:pt idx="58">
                  <c:v>1.3738072866994846E-2</c:v>
                </c:pt>
                <c:pt idx="59">
                  <c:v>1.4601704262932782E-2</c:v>
                </c:pt>
                <c:pt idx="60">
                  <c:v>1.4562041830372735E-2</c:v>
                </c:pt>
              </c:numCache>
            </c:numRef>
          </c:val>
          <c:smooth val="0"/>
          <c:extLst>
            <c:ext xmlns:c16="http://schemas.microsoft.com/office/drawing/2014/chart" uri="{C3380CC4-5D6E-409C-BE32-E72D297353CC}">
              <c16:uniqueId val="{000000CE-1707-44C9-8968-98A8ED4FACF1}"/>
            </c:ext>
          </c:extLst>
        </c:ser>
        <c:ser>
          <c:idx val="207"/>
          <c:order val="207"/>
          <c:spPr>
            <a:ln w="28575" cap="rnd">
              <a:solidFill>
                <a:schemeClr val="accent4">
                  <a:lumMod val="70000"/>
                </a:schemeClr>
              </a:solidFill>
              <a:round/>
            </a:ln>
            <a:effectLst/>
          </c:spPr>
          <c:marker>
            <c:symbol val="none"/>
          </c:marker>
          <c:val>
            <c:numRef>
              <c:f>simulations!$HB$14:$HB$74</c:f>
              <c:numCache>
                <c:formatCode>General</c:formatCode>
                <c:ptCount val="61"/>
                <c:pt idx="0">
                  <c:v>5.8729534028240469E-3</c:v>
                </c:pt>
                <c:pt idx="1">
                  <c:v>5.8842249637404368E-3</c:v>
                </c:pt>
                <c:pt idx="2">
                  <c:v>8.8857018607492507E-3</c:v>
                </c:pt>
                <c:pt idx="3">
                  <c:v>6.2407428088242806E-3</c:v>
                </c:pt>
                <c:pt idx="4">
                  <c:v>1.016512251306026E-2</c:v>
                </c:pt>
                <c:pt idx="5">
                  <c:v>7.705282606438742E-3</c:v>
                </c:pt>
                <c:pt idx="6">
                  <c:v>7.5524600049198254E-3</c:v>
                </c:pt>
                <c:pt idx="7">
                  <c:v>9.8641925033782826E-3</c:v>
                </c:pt>
                <c:pt idx="8">
                  <c:v>8.3024069862107537E-3</c:v>
                </c:pt>
                <c:pt idx="9">
                  <c:v>8.3855230993251633E-3</c:v>
                </c:pt>
                <c:pt idx="10">
                  <c:v>8.2901771745829238E-3</c:v>
                </c:pt>
                <c:pt idx="11">
                  <c:v>1.0867712417879618E-2</c:v>
                </c:pt>
                <c:pt idx="12">
                  <c:v>9.640457172578663E-3</c:v>
                </c:pt>
                <c:pt idx="13">
                  <c:v>1.0204644441221841E-2</c:v>
                </c:pt>
                <c:pt idx="14">
                  <c:v>1.1847910778838058E-2</c:v>
                </c:pt>
                <c:pt idx="15">
                  <c:v>1.1510600900710244E-2</c:v>
                </c:pt>
                <c:pt idx="16">
                  <c:v>8.8831734505721953E-3</c:v>
                </c:pt>
                <c:pt idx="17">
                  <c:v>8.7963426326966992E-3</c:v>
                </c:pt>
                <c:pt idx="18">
                  <c:v>7.612254512055972E-3</c:v>
                </c:pt>
                <c:pt idx="19">
                  <c:v>9.9961876731183164E-3</c:v>
                </c:pt>
                <c:pt idx="20">
                  <c:v>6.5877822335306743E-3</c:v>
                </c:pt>
                <c:pt idx="21">
                  <c:v>1.07940764120515E-2</c:v>
                </c:pt>
                <c:pt idx="22">
                  <c:v>1.0981610166768362E-2</c:v>
                </c:pt>
                <c:pt idx="23">
                  <c:v>1.1534591582665015E-2</c:v>
                </c:pt>
                <c:pt idx="24">
                  <c:v>1.0929868473759751E-2</c:v>
                </c:pt>
                <c:pt idx="25">
                  <c:v>1.1975029264874499E-2</c:v>
                </c:pt>
                <c:pt idx="26">
                  <c:v>1.3532318049938269E-2</c:v>
                </c:pt>
                <c:pt idx="27">
                  <c:v>1.3312154645664112E-2</c:v>
                </c:pt>
                <c:pt idx="28">
                  <c:v>1.3725140422275624E-2</c:v>
                </c:pt>
                <c:pt idx="29">
                  <c:v>1.3916369081510798E-2</c:v>
                </c:pt>
                <c:pt idx="30">
                  <c:v>1.4188274712525864E-2</c:v>
                </c:pt>
                <c:pt idx="31">
                  <c:v>1.1264955469469781E-2</c:v>
                </c:pt>
                <c:pt idx="32">
                  <c:v>1.4031372018351834E-2</c:v>
                </c:pt>
                <c:pt idx="33">
                  <c:v>1.1781722309231624E-2</c:v>
                </c:pt>
                <c:pt idx="34">
                  <c:v>1.2236258361955748E-2</c:v>
                </c:pt>
                <c:pt idx="35">
                  <c:v>1.49583916726309E-2</c:v>
                </c:pt>
                <c:pt idx="36">
                  <c:v>1.2851337733473066E-2</c:v>
                </c:pt>
                <c:pt idx="37">
                  <c:v>1.1904796606234341E-2</c:v>
                </c:pt>
                <c:pt idx="38">
                  <c:v>8.0517003843758352E-3</c:v>
                </c:pt>
                <c:pt idx="39">
                  <c:v>1.0531251935653775E-2</c:v>
                </c:pt>
                <c:pt idx="40">
                  <c:v>1.3870766162472698E-2</c:v>
                </c:pt>
                <c:pt idx="41">
                  <c:v>1.4205579345236351E-2</c:v>
                </c:pt>
                <c:pt idx="42">
                  <c:v>1.4370691002044375E-2</c:v>
                </c:pt>
                <c:pt idx="43">
                  <c:v>1.4590988845358718E-2</c:v>
                </c:pt>
                <c:pt idx="44">
                  <c:v>1.3094225638950638E-2</c:v>
                </c:pt>
                <c:pt idx="45">
                  <c:v>1.3452387498790172E-2</c:v>
                </c:pt>
                <c:pt idx="46">
                  <c:v>1.4682091670099087E-2</c:v>
                </c:pt>
                <c:pt idx="47">
                  <c:v>1.5207261337494962E-2</c:v>
                </c:pt>
                <c:pt idx="48">
                  <c:v>1.3491348025639751E-2</c:v>
                </c:pt>
                <c:pt idx="49">
                  <c:v>1.3845602520861353E-2</c:v>
                </c:pt>
                <c:pt idx="50">
                  <c:v>1.5167739844611483E-2</c:v>
                </c:pt>
                <c:pt idx="51">
                  <c:v>1.7698199142740952E-2</c:v>
                </c:pt>
                <c:pt idx="52">
                  <c:v>1.6470307292271821E-2</c:v>
                </c:pt>
                <c:pt idx="53">
                  <c:v>1.6403869818467001E-2</c:v>
                </c:pt>
                <c:pt idx="54">
                  <c:v>1.6234075717260869E-2</c:v>
                </c:pt>
                <c:pt idx="55">
                  <c:v>1.9649789277876382E-2</c:v>
                </c:pt>
                <c:pt idx="56">
                  <c:v>1.4808189599530308E-2</c:v>
                </c:pt>
                <c:pt idx="57">
                  <c:v>1.2006472388518418E-2</c:v>
                </c:pt>
                <c:pt idx="58">
                  <c:v>1.3647396262668697E-2</c:v>
                </c:pt>
                <c:pt idx="59">
                  <c:v>1.4006740087471553E-2</c:v>
                </c:pt>
                <c:pt idx="60">
                  <c:v>1.5475373194940504E-2</c:v>
                </c:pt>
              </c:numCache>
            </c:numRef>
          </c:val>
          <c:smooth val="0"/>
          <c:extLst>
            <c:ext xmlns:c16="http://schemas.microsoft.com/office/drawing/2014/chart" uri="{C3380CC4-5D6E-409C-BE32-E72D297353CC}">
              <c16:uniqueId val="{000000CF-1707-44C9-8968-98A8ED4FACF1}"/>
            </c:ext>
          </c:extLst>
        </c:ser>
        <c:ser>
          <c:idx val="208"/>
          <c:order val="208"/>
          <c:spPr>
            <a:ln w="28575" cap="rnd">
              <a:solidFill>
                <a:schemeClr val="accent5">
                  <a:lumMod val="70000"/>
                </a:schemeClr>
              </a:solidFill>
              <a:round/>
            </a:ln>
            <a:effectLst/>
          </c:spPr>
          <c:marker>
            <c:symbol val="none"/>
          </c:marker>
          <c:val>
            <c:numRef>
              <c:f>simulations!$HC$14:$HC$74</c:f>
              <c:numCache>
                <c:formatCode>General</c:formatCode>
                <c:ptCount val="61"/>
                <c:pt idx="0">
                  <c:v>5.8729534028240469E-3</c:v>
                </c:pt>
                <c:pt idx="1">
                  <c:v>6.0732577368107039E-3</c:v>
                </c:pt>
                <c:pt idx="2">
                  <c:v>6.9687689538981482E-3</c:v>
                </c:pt>
                <c:pt idx="3">
                  <c:v>8.2840018082849919E-3</c:v>
                </c:pt>
                <c:pt idx="4">
                  <c:v>9.2343926886792223E-3</c:v>
                </c:pt>
                <c:pt idx="5">
                  <c:v>9.5106665967568966E-3</c:v>
                </c:pt>
                <c:pt idx="6">
                  <c:v>1.0501963133974881E-2</c:v>
                </c:pt>
                <c:pt idx="7">
                  <c:v>8.1435310511687037E-3</c:v>
                </c:pt>
                <c:pt idx="8">
                  <c:v>1.00608579696709E-2</c:v>
                </c:pt>
                <c:pt idx="9">
                  <c:v>9.9511783453422702E-3</c:v>
                </c:pt>
                <c:pt idx="10">
                  <c:v>9.0318838971078768E-3</c:v>
                </c:pt>
                <c:pt idx="11">
                  <c:v>9.7585116104481409E-3</c:v>
                </c:pt>
                <c:pt idx="12">
                  <c:v>1.2825993855664086E-2</c:v>
                </c:pt>
                <c:pt idx="13">
                  <c:v>1.1710449980221619E-2</c:v>
                </c:pt>
                <c:pt idx="14">
                  <c:v>1.1520095464682774E-2</c:v>
                </c:pt>
                <c:pt idx="15">
                  <c:v>1.0715061428220717E-2</c:v>
                </c:pt>
                <c:pt idx="16">
                  <c:v>8.621911987673191E-3</c:v>
                </c:pt>
                <c:pt idx="17">
                  <c:v>8.049687804210769E-3</c:v>
                </c:pt>
                <c:pt idx="18">
                  <c:v>1.0015976628217581E-2</c:v>
                </c:pt>
                <c:pt idx="19">
                  <c:v>1.1419987376762147E-2</c:v>
                </c:pt>
                <c:pt idx="20">
                  <c:v>8.3386404597502756E-3</c:v>
                </c:pt>
                <c:pt idx="21">
                  <c:v>9.733245117257169E-3</c:v>
                </c:pt>
                <c:pt idx="22">
                  <c:v>1.3047734779262198E-2</c:v>
                </c:pt>
                <c:pt idx="23">
                  <c:v>9.8572343926266719E-3</c:v>
                </c:pt>
                <c:pt idx="24">
                  <c:v>1.1429725426286973E-2</c:v>
                </c:pt>
                <c:pt idx="25">
                  <c:v>1.2113921100357273E-2</c:v>
                </c:pt>
                <c:pt idx="26">
                  <c:v>1.1813375903653009E-2</c:v>
                </c:pt>
                <c:pt idx="27">
                  <c:v>1.0916820419202306E-2</c:v>
                </c:pt>
                <c:pt idx="28">
                  <c:v>1.320861560592226E-2</c:v>
                </c:pt>
                <c:pt idx="29">
                  <c:v>1.3910428729913972E-2</c:v>
                </c:pt>
                <c:pt idx="30">
                  <c:v>1.5081476490760658E-2</c:v>
                </c:pt>
                <c:pt idx="31">
                  <c:v>1.3244380584713283E-2</c:v>
                </c:pt>
                <c:pt idx="32">
                  <c:v>1.2480706890030273E-2</c:v>
                </c:pt>
                <c:pt idx="33">
                  <c:v>1.2166547604579126E-2</c:v>
                </c:pt>
                <c:pt idx="34">
                  <c:v>1.2085115736335758E-2</c:v>
                </c:pt>
                <c:pt idx="35">
                  <c:v>1.3465722596302621E-2</c:v>
                </c:pt>
                <c:pt idx="36">
                  <c:v>1.3868300369389974E-2</c:v>
                </c:pt>
                <c:pt idx="37">
                  <c:v>1.5722930240086558E-2</c:v>
                </c:pt>
                <c:pt idx="38">
                  <c:v>1.1190373824030281E-2</c:v>
                </c:pt>
                <c:pt idx="39">
                  <c:v>1.1085008532484085E-2</c:v>
                </c:pt>
                <c:pt idx="40">
                  <c:v>1.2648622442887567E-2</c:v>
                </c:pt>
                <c:pt idx="41">
                  <c:v>1.3695043496554878E-2</c:v>
                </c:pt>
                <c:pt idx="42">
                  <c:v>1.2286172050198741E-2</c:v>
                </c:pt>
                <c:pt idx="43">
                  <c:v>1.2391760141814111E-2</c:v>
                </c:pt>
                <c:pt idx="44">
                  <c:v>1.495375034724907E-2</c:v>
                </c:pt>
                <c:pt idx="45">
                  <c:v>1.3236745893919407E-2</c:v>
                </c:pt>
                <c:pt idx="46">
                  <c:v>1.538884716249464E-2</c:v>
                </c:pt>
                <c:pt idx="47">
                  <c:v>1.4111457851145535E-2</c:v>
                </c:pt>
                <c:pt idx="48">
                  <c:v>1.5580260434028926E-2</c:v>
                </c:pt>
                <c:pt idx="49">
                  <c:v>1.3460990333729446E-2</c:v>
                </c:pt>
                <c:pt idx="50">
                  <c:v>1.6898850190199783E-2</c:v>
                </c:pt>
                <c:pt idx="51">
                  <c:v>1.7404771837929045E-2</c:v>
                </c:pt>
                <c:pt idx="52">
                  <c:v>1.6157529488983288E-2</c:v>
                </c:pt>
                <c:pt idx="53">
                  <c:v>1.5871358445362235E-2</c:v>
                </c:pt>
                <c:pt idx="54">
                  <c:v>1.4892836432991505E-2</c:v>
                </c:pt>
                <c:pt idx="55">
                  <c:v>1.7705502379942929E-2</c:v>
                </c:pt>
                <c:pt idx="56">
                  <c:v>1.4324546507153162E-2</c:v>
                </c:pt>
                <c:pt idx="57">
                  <c:v>1.5090894825358908E-2</c:v>
                </c:pt>
                <c:pt idx="58">
                  <c:v>1.4976538244841799E-2</c:v>
                </c:pt>
                <c:pt idx="59">
                  <c:v>1.3768605371535032E-2</c:v>
                </c:pt>
                <c:pt idx="60">
                  <c:v>1.4648074649461825E-2</c:v>
                </c:pt>
              </c:numCache>
            </c:numRef>
          </c:val>
          <c:smooth val="0"/>
          <c:extLst>
            <c:ext xmlns:c16="http://schemas.microsoft.com/office/drawing/2014/chart" uri="{C3380CC4-5D6E-409C-BE32-E72D297353CC}">
              <c16:uniqueId val="{000000D0-1707-44C9-8968-98A8ED4FACF1}"/>
            </c:ext>
          </c:extLst>
        </c:ser>
        <c:ser>
          <c:idx val="209"/>
          <c:order val="209"/>
          <c:spPr>
            <a:ln w="28575" cap="rnd">
              <a:solidFill>
                <a:schemeClr val="accent6">
                  <a:lumMod val="70000"/>
                </a:schemeClr>
              </a:solidFill>
              <a:round/>
            </a:ln>
            <a:effectLst/>
          </c:spPr>
          <c:marker>
            <c:symbol val="none"/>
          </c:marker>
          <c:val>
            <c:numRef>
              <c:f>simulations!$HD$14:$HD$74</c:f>
              <c:numCache>
                <c:formatCode>General</c:formatCode>
                <c:ptCount val="61"/>
                <c:pt idx="0">
                  <c:v>5.8729534028240469E-3</c:v>
                </c:pt>
                <c:pt idx="1">
                  <c:v>6.1988514941975379E-3</c:v>
                </c:pt>
                <c:pt idx="2">
                  <c:v>7.8078116228129423E-3</c:v>
                </c:pt>
                <c:pt idx="3">
                  <c:v>7.6177054837536888E-3</c:v>
                </c:pt>
                <c:pt idx="4">
                  <c:v>8.4265041184460304E-3</c:v>
                </c:pt>
                <c:pt idx="5">
                  <c:v>1.0231950478571844E-2</c:v>
                </c:pt>
                <c:pt idx="6">
                  <c:v>9.5238952522935186E-3</c:v>
                </c:pt>
                <c:pt idx="7">
                  <c:v>8.2744358970689887E-3</c:v>
                </c:pt>
                <c:pt idx="8">
                  <c:v>8.3248164114616031E-3</c:v>
                </c:pt>
                <c:pt idx="9">
                  <c:v>9.7888982773128522E-3</c:v>
                </c:pt>
                <c:pt idx="10">
                  <c:v>1.1901921912992141E-2</c:v>
                </c:pt>
                <c:pt idx="11">
                  <c:v>1.0108673429128565E-2</c:v>
                </c:pt>
                <c:pt idx="12">
                  <c:v>9.5593953967005388E-3</c:v>
                </c:pt>
                <c:pt idx="13">
                  <c:v>9.8662614142882108E-3</c:v>
                </c:pt>
                <c:pt idx="14">
                  <c:v>1.2226287975398275E-2</c:v>
                </c:pt>
                <c:pt idx="15">
                  <c:v>8.9333067118456278E-3</c:v>
                </c:pt>
                <c:pt idx="16">
                  <c:v>1.1686637414630585E-2</c:v>
                </c:pt>
                <c:pt idx="17">
                  <c:v>8.4616952466009272E-3</c:v>
                </c:pt>
                <c:pt idx="18">
                  <c:v>9.527655736956157E-3</c:v>
                </c:pt>
                <c:pt idx="19">
                  <c:v>8.4583167454828911E-3</c:v>
                </c:pt>
                <c:pt idx="20">
                  <c:v>9.0457336872893819E-3</c:v>
                </c:pt>
                <c:pt idx="21">
                  <c:v>8.5252608801569211E-3</c:v>
                </c:pt>
                <c:pt idx="22">
                  <c:v>9.9973934881034919E-3</c:v>
                </c:pt>
                <c:pt idx="23">
                  <c:v>9.0543279049847478E-3</c:v>
                </c:pt>
                <c:pt idx="24">
                  <c:v>1.1487967033131749E-2</c:v>
                </c:pt>
                <c:pt idx="25">
                  <c:v>1.2233446491672824E-2</c:v>
                </c:pt>
                <c:pt idx="26">
                  <c:v>1.1083929646000648E-2</c:v>
                </c:pt>
                <c:pt idx="27">
                  <c:v>1.2400075903046107E-2</c:v>
                </c:pt>
                <c:pt idx="28">
                  <c:v>1.5070157058194441E-2</c:v>
                </c:pt>
                <c:pt idx="29">
                  <c:v>1.5845791251692477E-2</c:v>
                </c:pt>
                <c:pt idx="30">
                  <c:v>1.4337264333828467E-2</c:v>
                </c:pt>
                <c:pt idx="31">
                  <c:v>1.506858328852158E-2</c:v>
                </c:pt>
                <c:pt idx="32">
                  <c:v>1.2830962321773899E-2</c:v>
                </c:pt>
                <c:pt idx="33">
                  <c:v>8.873293390390783E-3</c:v>
                </c:pt>
                <c:pt idx="34">
                  <c:v>1.3117737835304316E-2</c:v>
                </c:pt>
                <c:pt idx="35">
                  <c:v>1.6161683266754354E-2</c:v>
                </c:pt>
                <c:pt idx="36">
                  <c:v>1.1999492505026433E-2</c:v>
                </c:pt>
                <c:pt idx="37">
                  <c:v>1.4697479222287582E-2</c:v>
                </c:pt>
                <c:pt idx="38">
                  <c:v>1.1567270129580334E-2</c:v>
                </c:pt>
                <c:pt idx="39">
                  <c:v>1.2244776171040989E-2</c:v>
                </c:pt>
                <c:pt idx="40">
                  <c:v>1.3008772324545717E-2</c:v>
                </c:pt>
                <c:pt idx="41">
                  <c:v>1.6341810167289202E-2</c:v>
                </c:pt>
                <c:pt idx="42">
                  <c:v>1.4139911634767671E-2</c:v>
                </c:pt>
                <c:pt idx="43">
                  <c:v>1.1874359116381256E-2</c:v>
                </c:pt>
                <c:pt idx="44">
                  <c:v>1.4852954859209285E-2</c:v>
                </c:pt>
                <c:pt idx="45">
                  <c:v>1.4610970513060494E-2</c:v>
                </c:pt>
                <c:pt idx="46">
                  <c:v>1.5060100041200368E-2</c:v>
                </c:pt>
                <c:pt idx="47">
                  <c:v>1.5143651663708634E-2</c:v>
                </c:pt>
                <c:pt idx="48">
                  <c:v>1.5078442282061826E-2</c:v>
                </c:pt>
                <c:pt idx="49">
                  <c:v>1.308854754159222E-2</c:v>
                </c:pt>
                <c:pt idx="50">
                  <c:v>1.6637576865379419E-2</c:v>
                </c:pt>
                <c:pt idx="51">
                  <c:v>1.6084185059171436E-2</c:v>
                </c:pt>
                <c:pt idx="52">
                  <c:v>1.7046734256751503E-2</c:v>
                </c:pt>
                <c:pt idx="53">
                  <c:v>1.8233375367736299E-2</c:v>
                </c:pt>
                <c:pt idx="54">
                  <c:v>1.6464560484160475E-2</c:v>
                </c:pt>
                <c:pt idx="55">
                  <c:v>1.6761399163692278E-2</c:v>
                </c:pt>
                <c:pt idx="56">
                  <c:v>1.3808476583125395E-2</c:v>
                </c:pt>
                <c:pt idx="57">
                  <c:v>1.4784346599491205E-2</c:v>
                </c:pt>
                <c:pt idx="58">
                  <c:v>1.2135177745320989E-2</c:v>
                </c:pt>
                <c:pt idx="59">
                  <c:v>1.1913997772899618E-2</c:v>
                </c:pt>
                <c:pt idx="60">
                  <c:v>1.555448837088573E-2</c:v>
                </c:pt>
              </c:numCache>
            </c:numRef>
          </c:val>
          <c:smooth val="0"/>
          <c:extLst>
            <c:ext xmlns:c16="http://schemas.microsoft.com/office/drawing/2014/chart" uri="{C3380CC4-5D6E-409C-BE32-E72D297353CC}">
              <c16:uniqueId val="{000000D1-1707-44C9-8968-98A8ED4FACF1}"/>
            </c:ext>
          </c:extLst>
        </c:ser>
        <c:ser>
          <c:idx val="210"/>
          <c:order val="210"/>
          <c:spPr>
            <a:ln w="28575" cap="rnd">
              <a:solidFill>
                <a:schemeClr val="accent1">
                  <a:lumMod val="50000"/>
                  <a:lumOff val="50000"/>
                </a:schemeClr>
              </a:solidFill>
              <a:round/>
            </a:ln>
            <a:effectLst/>
          </c:spPr>
          <c:marker>
            <c:symbol val="none"/>
          </c:marker>
          <c:val>
            <c:numRef>
              <c:f>simulations!$HE$14:$HE$74</c:f>
              <c:numCache>
                <c:formatCode>General</c:formatCode>
                <c:ptCount val="61"/>
                <c:pt idx="0">
                  <c:v>5.8729534028240469E-3</c:v>
                </c:pt>
                <c:pt idx="1">
                  <c:v>6.5567011108286413E-3</c:v>
                </c:pt>
                <c:pt idx="2">
                  <c:v>6.7134382769293219E-3</c:v>
                </c:pt>
                <c:pt idx="3">
                  <c:v>8.9437842884214601E-3</c:v>
                </c:pt>
                <c:pt idx="4">
                  <c:v>1.0147382333950759E-2</c:v>
                </c:pt>
                <c:pt idx="5">
                  <c:v>9.4751963325579967E-3</c:v>
                </c:pt>
                <c:pt idx="6">
                  <c:v>9.3439059114667992E-3</c:v>
                </c:pt>
                <c:pt idx="7">
                  <c:v>7.8567661303870703E-3</c:v>
                </c:pt>
                <c:pt idx="8">
                  <c:v>9.4771099701856341E-3</c:v>
                </c:pt>
                <c:pt idx="9">
                  <c:v>9.2671756620760042E-3</c:v>
                </c:pt>
                <c:pt idx="10">
                  <c:v>1.0184959502284322E-2</c:v>
                </c:pt>
                <c:pt idx="11">
                  <c:v>1.0562174037354759E-2</c:v>
                </c:pt>
                <c:pt idx="12">
                  <c:v>1.3379607341029354E-2</c:v>
                </c:pt>
                <c:pt idx="13">
                  <c:v>9.027365226850579E-3</c:v>
                </c:pt>
                <c:pt idx="14">
                  <c:v>1.0021507941505123E-2</c:v>
                </c:pt>
                <c:pt idx="15">
                  <c:v>1.0457119202532584E-2</c:v>
                </c:pt>
                <c:pt idx="16">
                  <c:v>9.5971476415402796E-3</c:v>
                </c:pt>
                <c:pt idx="17">
                  <c:v>8.5091926477322589E-3</c:v>
                </c:pt>
                <c:pt idx="18">
                  <c:v>9.4323896364651525E-3</c:v>
                </c:pt>
                <c:pt idx="19">
                  <c:v>1.0912762352664876E-2</c:v>
                </c:pt>
                <c:pt idx="20">
                  <c:v>8.4768265851479681E-3</c:v>
                </c:pt>
                <c:pt idx="21">
                  <c:v>1.0247094039798803E-2</c:v>
                </c:pt>
                <c:pt idx="22">
                  <c:v>1.0388344332308203E-2</c:v>
                </c:pt>
                <c:pt idx="23">
                  <c:v>9.6064733223616885E-3</c:v>
                </c:pt>
                <c:pt idx="24">
                  <c:v>1.140676474176925E-2</c:v>
                </c:pt>
                <c:pt idx="25">
                  <c:v>1.1817240635140558E-2</c:v>
                </c:pt>
                <c:pt idx="26">
                  <c:v>1.1027020968506027E-2</c:v>
                </c:pt>
                <c:pt idx="27">
                  <c:v>1.2071336721556766E-2</c:v>
                </c:pt>
                <c:pt idx="28">
                  <c:v>1.3990151920256617E-2</c:v>
                </c:pt>
                <c:pt idx="29">
                  <c:v>1.4704751271940503E-2</c:v>
                </c:pt>
                <c:pt idx="30">
                  <c:v>1.3802240483614163E-2</c:v>
                </c:pt>
                <c:pt idx="31">
                  <c:v>1.124929873062099E-2</c:v>
                </c:pt>
                <c:pt idx="32">
                  <c:v>1.4306566017978641E-2</c:v>
                </c:pt>
                <c:pt idx="33">
                  <c:v>1.1164021215695218E-2</c:v>
                </c:pt>
                <c:pt idx="34">
                  <c:v>1.3346515175086714E-2</c:v>
                </c:pt>
                <c:pt idx="35">
                  <c:v>1.2856056034049304E-2</c:v>
                </c:pt>
                <c:pt idx="36">
                  <c:v>1.2440496479862248E-2</c:v>
                </c:pt>
                <c:pt idx="37">
                  <c:v>1.2414612979352905E-2</c:v>
                </c:pt>
                <c:pt idx="38">
                  <c:v>1.3355737441599996E-2</c:v>
                </c:pt>
                <c:pt idx="39">
                  <c:v>1.1355155503799015E-2</c:v>
                </c:pt>
                <c:pt idx="40">
                  <c:v>1.2744403705510696E-2</c:v>
                </c:pt>
                <c:pt idx="41">
                  <c:v>1.5235238319448558E-2</c:v>
                </c:pt>
                <c:pt idx="42">
                  <c:v>1.2651257139979763E-2</c:v>
                </c:pt>
                <c:pt idx="43">
                  <c:v>1.3182724410786897E-2</c:v>
                </c:pt>
                <c:pt idx="44">
                  <c:v>1.2870488493974694E-2</c:v>
                </c:pt>
                <c:pt idx="45">
                  <c:v>1.1025023445517753E-2</c:v>
                </c:pt>
                <c:pt idx="46">
                  <c:v>1.3595526892477998E-2</c:v>
                </c:pt>
                <c:pt idx="47">
                  <c:v>1.590409567642909E-2</c:v>
                </c:pt>
                <c:pt idx="48">
                  <c:v>1.567550693932698E-2</c:v>
                </c:pt>
                <c:pt idx="49">
                  <c:v>1.5370028296585219E-2</c:v>
                </c:pt>
                <c:pt idx="50">
                  <c:v>1.563540156507779E-2</c:v>
                </c:pt>
                <c:pt idx="51">
                  <c:v>1.8797884907840335E-2</c:v>
                </c:pt>
                <c:pt idx="52">
                  <c:v>1.7226939565978847E-2</c:v>
                </c:pt>
                <c:pt idx="53">
                  <c:v>1.7006092157037248E-2</c:v>
                </c:pt>
                <c:pt idx="54">
                  <c:v>1.9797632971141683E-2</c:v>
                </c:pt>
                <c:pt idx="55">
                  <c:v>1.8021378696084726E-2</c:v>
                </c:pt>
                <c:pt idx="56">
                  <c:v>1.6170680403317192E-2</c:v>
                </c:pt>
                <c:pt idx="57">
                  <c:v>1.307914780652286E-2</c:v>
                </c:pt>
                <c:pt idx="58">
                  <c:v>1.3821384761050631E-2</c:v>
                </c:pt>
                <c:pt idx="59">
                  <c:v>1.5345269411021555E-2</c:v>
                </c:pt>
                <c:pt idx="60">
                  <c:v>1.5069527475896471E-2</c:v>
                </c:pt>
              </c:numCache>
            </c:numRef>
          </c:val>
          <c:smooth val="0"/>
          <c:extLst>
            <c:ext xmlns:c16="http://schemas.microsoft.com/office/drawing/2014/chart" uri="{C3380CC4-5D6E-409C-BE32-E72D297353CC}">
              <c16:uniqueId val="{000000D2-1707-44C9-8968-98A8ED4FACF1}"/>
            </c:ext>
          </c:extLst>
        </c:ser>
        <c:ser>
          <c:idx val="211"/>
          <c:order val="211"/>
          <c:spPr>
            <a:ln w="28575" cap="rnd">
              <a:solidFill>
                <a:schemeClr val="accent2">
                  <a:lumMod val="50000"/>
                  <a:lumOff val="50000"/>
                </a:schemeClr>
              </a:solidFill>
              <a:round/>
            </a:ln>
            <a:effectLst/>
          </c:spPr>
          <c:marker>
            <c:symbol val="none"/>
          </c:marker>
          <c:val>
            <c:numRef>
              <c:f>simulations!$HF$14:$HF$74</c:f>
              <c:numCache>
                <c:formatCode>General</c:formatCode>
                <c:ptCount val="61"/>
                <c:pt idx="0">
                  <c:v>5.8729534028240469E-3</c:v>
                </c:pt>
                <c:pt idx="1">
                  <c:v>6.9013221529041491E-3</c:v>
                </c:pt>
                <c:pt idx="2">
                  <c:v>5.9626147190836596E-3</c:v>
                </c:pt>
                <c:pt idx="3">
                  <c:v>9.3980708037886152E-3</c:v>
                </c:pt>
                <c:pt idx="4">
                  <c:v>1.0336500900626112E-2</c:v>
                </c:pt>
                <c:pt idx="5">
                  <c:v>1.0280876538811184E-2</c:v>
                </c:pt>
                <c:pt idx="6">
                  <c:v>1.0523082887137608E-2</c:v>
                </c:pt>
                <c:pt idx="7">
                  <c:v>7.067409361851117E-3</c:v>
                </c:pt>
                <c:pt idx="8">
                  <c:v>9.9681650897671236E-3</c:v>
                </c:pt>
                <c:pt idx="9">
                  <c:v>1.0194746080933887E-2</c:v>
                </c:pt>
                <c:pt idx="10">
                  <c:v>1.0294168445906821E-2</c:v>
                </c:pt>
                <c:pt idx="11">
                  <c:v>9.6409333159763102E-3</c:v>
                </c:pt>
                <c:pt idx="12">
                  <c:v>9.5055603671140888E-3</c:v>
                </c:pt>
                <c:pt idx="13">
                  <c:v>9.9033670813443268E-3</c:v>
                </c:pt>
                <c:pt idx="14">
                  <c:v>9.5172984738434909E-3</c:v>
                </c:pt>
                <c:pt idx="15">
                  <c:v>1.0231854735652968E-2</c:v>
                </c:pt>
                <c:pt idx="16">
                  <c:v>8.1413935354293678E-3</c:v>
                </c:pt>
                <c:pt idx="17">
                  <c:v>9.8597864480751418E-3</c:v>
                </c:pt>
                <c:pt idx="18">
                  <c:v>9.0611872821320105E-3</c:v>
                </c:pt>
                <c:pt idx="19">
                  <c:v>9.552069787234059E-3</c:v>
                </c:pt>
                <c:pt idx="20">
                  <c:v>8.9265356397320635E-3</c:v>
                </c:pt>
                <c:pt idx="21">
                  <c:v>9.2629602561808307E-3</c:v>
                </c:pt>
                <c:pt idx="22">
                  <c:v>1.0877546149959019E-2</c:v>
                </c:pt>
                <c:pt idx="23">
                  <c:v>1.0050504247745892E-2</c:v>
                </c:pt>
                <c:pt idx="24">
                  <c:v>8.7389393810363807E-3</c:v>
                </c:pt>
                <c:pt idx="25">
                  <c:v>1.2845570421775341E-2</c:v>
                </c:pt>
                <c:pt idx="26">
                  <c:v>1.133292284635349E-2</c:v>
                </c:pt>
                <c:pt idx="27">
                  <c:v>1.2280348814218463E-2</c:v>
                </c:pt>
                <c:pt idx="28">
                  <c:v>1.2501894469270806E-2</c:v>
                </c:pt>
                <c:pt idx="29">
                  <c:v>1.4572939855393711E-2</c:v>
                </c:pt>
                <c:pt idx="30">
                  <c:v>1.404542039014383E-2</c:v>
                </c:pt>
                <c:pt idx="31">
                  <c:v>1.4024473398933517E-2</c:v>
                </c:pt>
                <c:pt idx="32">
                  <c:v>1.3465517630118778E-2</c:v>
                </c:pt>
                <c:pt idx="33">
                  <c:v>9.1649344864447539E-3</c:v>
                </c:pt>
                <c:pt idx="34">
                  <c:v>1.1072701789926958E-2</c:v>
                </c:pt>
                <c:pt idx="35">
                  <c:v>1.4869522180941576E-2</c:v>
                </c:pt>
                <c:pt idx="36">
                  <c:v>1.733428985841684E-2</c:v>
                </c:pt>
                <c:pt idx="37">
                  <c:v>1.4637693867308796E-2</c:v>
                </c:pt>
                <c:pt idx="38">
                  <c:v>1.1048361123325766E-2</c:v>
                </c:pt>
                <c:pt idx="39">
                  <c:v>1.1776823011528721E-2</c:v>
                </c:pt>
                <c:pt idx="40">
                  <c:v>1.1480886307082914E-2</c:v>
                </c:pt>
                <c:pt idx="41">
                  <c:v>1.4342937785286272E-2</c:v>
                </c:pt>
                <c:pt idx="42">
                  <c:v>1.5909007481172327E-2</c:v>
                </c:pt>
                <c:pt idx="43">
                  <c:v>1.3105181175871863E-2</c:v>
                </c:pt>
                <c:pt idx="44">
                  <c:v>1.3247487362848576E-2</c:v>
                </c:pt>
                <c:pt idx="45">
                  <c:v>1.1463118769245466E-2</c:v>
                </c:pt>
                <c:pt idx="46">
                  <c:v>1.3059363341176409E-2</c:v>
                </c:pt>
                <c:pt idx="47">
                  <c:v>1.5059501490981606E-2</c:v>
                </c:pt>
                <c:pt idx="48">
                  <c:v>1.2481192125456439E-2</c:v>
                </c:pt>
                <c:pt idx="49">
                  <c:v>1.5504293625946679E-2</c:v>
                </c:pt>
                <c:pt idx="50">
                  <c:v>1.5984830177378624E-2</c:v>
                </c:pt>
                <c:pt idx="51">
                  <c:v>1.727982612846872E-2</c:v>
                </c:pt>
                <c:pt idx="52">
                  <c:v>1.5170314939997553E-2</c:v>
                </c:pt>
                <c:pt idx="53">
                  <c:v>1.5931311589711648E-2</c:v>
                </c:pt>
                <c:pt idx="54">
                  <c:v>1.6792832336067962E-2</c:v>
                </c:pt>
                <c:pt idx="55">
                  <c:v>1.4100781935903018E-2</c:v>
                </c:pt>
                <c:pt idx="56">
                  <c:v>1.8061412379937761E-2</c:v>
                </c:pt>
                <c:pt idx="57">
                  <c:v>1.305855902591976E-2</c:v>
                </c:pt>
                <c:pt idx="58">
                  <c:v>1.3035731373826047E-2</c:v>
                </c:pt>
                <c:pt idx="59">
                  <c:v>1.2998012606431958E-2</c:v>
                </c:pt>
                <c:pt idx="60">
                  <c:v>1.7163035347803092E-2</c:v>
                </c:pt>
              </c:numCache>
            </c:numRef>
          </c:val>
          <c:smooth val="0"/>
          <c:extLst>
            <c:ext xmlns:c16="http://schemas.microsoft.com/office/drawing/2014/chart" uri="{C3380CC4-5D6E-409C-BE32-E72D297353CC}">
              <c16:uniqueId val="{000000D3-1707-44C9-8968-98A8ED4FACF1}"/>
            </c:ext>
          </c:extLst>
        </c:ser>
        <c:ser>
          <c:idx val="212"/>
          <c:order val="212"/>
          <c:spPr>
            <a:ln w="28575" cap="rnd">
              <a:solidFill>
                <a:schemeClr val="accent3">
                  <a:lumMod val="50000"/>
                  <a:lumOff val="50000"/>
                </a:schemeClr>
              </a:solidFill>
              <a:round/>
            </a:ln>
            <a:effectLst/>
          </c:spPr>
          <c:marker>
            <c:symbol val="none"/>
          </c:marker>
          <c:val>
            <c:numRef>
              <c:f>simulations!$HG$14:$HG$74</c:f>
              <c:numCache>
                <c:formatCode>General</c:formatCode>
                <c:ptCount val="61"/>
                <c:pt idx="0">
                  <c:v>5.8729534028240469E-3</c:v>
                </c:pt>
                <c:pt idx="1">
                  <c:v>6.4262722386618908E-3</c:v>
                </c:pt>
                <c:pt idx="2">
                  <c:v>8.0737392519935128E-3</c:v>
                </c:pt>
                <c:pt idx="3">
                  <c:v>7.671030519863598E-3</c:v>
                </c:pt>
                <c:pt idx="4">
                  <c:v>7.7327531989700923E-3</c:v>
                </c:pt>
                <c:pt idx="5">
                  <c:v>9.8320429190457328E-3</c:v>
                </c:pt>
                <c:pt idx="6">
                  <c:v>9.2714635043304912E-3</c:v>
                </c:pt>
                <c:pt idx="7">
                  <c:v>8.2754614866992569E-3</c:v>
                </c:pt>
                <c:pt idx="8">
                  <c:v>8.4251643327870693E-3</c:v>
                </c:pt>
                <c:pt idx="9">
                  <c:v>8.142192575308245E-3</c:v>
                </c:pt>
                <c:pt idx="10">
                  <c:v>8.1644354073399875E-3</c:v>
                </c:pt>
                <c:pt idx="11">
                  <c:v>1.1185969002219548E-2</c:v>
                </c:pt>
                <c:pt idx="12">
                  <c:v>9.2983262850682962E-3</c:v>
                </c:pt>
                <c:pt idx="13">
                  <c:v>1.1375844539717177E-2</c:v>
                </c:pt>
                <c:pt idx="14">
                  <c:v>1.2095346502498015E-2</c:v>
                </c:pt>
                <c:pt idx="15">
                  <c:v>7.7751344974953136E-3</c:v>
                </c:pt>
                <c:pt idx="16">
                  <c:v>1.0456764701000936E-2</c:v>
                </c:pt>
                <c:pt idx="17">
                  <c:v>9.3641944106480236E-3</c:v>
                </c:pt>
                <c:pt idx="18">
                  <c:v>1.1103251551996119E-2</c:v>
                </c:pt>
                <c:pt idx="19">
                  <c:v>9.4616123225896298E-3</c:v>
                </c:pt>
                <c:pt idx="20">
                  <c:v>8.3392149789187041E-3</c:v>
                </c:pt>
                <c:pt idx="21">
                  <c:v>1.0595034050789773E-2</c:v>
                </c:pt>
                <c:pt idx="22">
                  <c:v>1.1106524368069144E-2</c:v>
                </c:pt>
                <c:pt idx="23">
                  <c:v>9.2755380884244811E-3</c:v>
                </c:pt>
                <c:pt idx="24">
                  <c:v>9.0032065759746288E-3</c:v>
                </c:pt>
                <c:pt idx="25">
                  <c:v>8.982124194537101E-3</c:v>
                </c:pt>
                <c:pt idx="26">
                  <c:v>1.0444774293091326E-2</c:v>
                </c:pt>
                <c:pt idx="27">
                  <c:v>1.3150235513390741E-2</c:v>
                </c:pt>
                <c:pt idx="28">
                  <c:v>1.2431386639506117E-2</c:v>
                </c:pt>
                <c:pt idx="29">
                  <c:v>1.4661548036630159E-2</c:v>
                </c:pt>
                <c:pt idx="30">
                  <c:v>1.3397020108185203E-2</c:v>
                </c:pt>
                <c:pt idx="31">
                  <c:v>1.4654932258978707E-2</c:v>
                </c:pt>
                <c:pt idx="32">
                  <c:v>1.3547827896555566E-2</c:v>
                </c:pt>
                <c:pt idx="33">
                  <c:v>9.2091141811419201E-3</c:v>
                </c:pt>
                <c:pt idx="34">
                  <c:v>1.3099172574617292E-2</c:v>
                </c:pt>
                <c:pt idx="35">
                  <c:v>1.3088584719524692E-2</c:v>
                </c:pt>
                <c:pt idx="36">
                  <c:v>1.2440114978281356E-2</c:v>
                </c:pt>
                <c:pt idx="37">
                  <c:v>1.4132444045544874E-2</c:v>
                </c:pt>
                <c:pt idx="38">
                  <c:v>1.3225112333893485E-2</c:v>
                </c:pt>
                <c:pt idx="39">
                  <c:v>1.1333709961668503E-2</c:v>
                </c:pt>
                <c:pt idx="40">
                  <c:v>1.4529751031121613E-2</c:v>
                </c:pt>
                <c:pt idx="41">
                  <c:v>1.5793237793612788E-2</c:v>
                </c:pt>
                <c:pt idx="42">
                  <c:v>1.2980700937644122E-2</c:v>
                </c:pt>
                <c:pt idx="43">
                  <c:v>1.3928742554336428E-2</c:v>
                </c:pt>
                <c:pt idx="44">
                  <c:v>1.59591263097703E-2</c:v>
                </c:pt>
                <c:pt idx="45">
                  <c:v>1.213328125218963E-2</c:v>
                </c:pt>
                <c:pt idx="46">
                  <c:v>1.5722477711605346E-2</c:v>
                </c:pt>
                <c:pt idx="47">
                  <c:v>1.366413748612077E-2</c:v>
                </c:pt>
                <c:pt idx="48">
                  <c:v>1.2869488545377922E-2</c:v>
                </c:pt>
                <c:pt idx="49">
                  <c:v>1.4900182682717898E-2</c:v>
                </c:pt>
                <c:pt idx="50">
                  <c:v>1.9279710895532959E-2</c:v>
                </c:pt>
                <c:pt idx="51">
                  <c:v>1.4240528845278246E-2</c:v>
                </c:pt>
                <c:pt idx="52">
                  <c:v>1.6934551899812966E-2</c:v>
                </c:pt>
                <c:pt idx="53">
                  <c:v>1.5239009130810355E-2</c:v>
                </c:pt>
                <c:pt idx="54">
                  <c:v>1.6001051941692417E-2</c:v>
                </c:pt>
                <c:pt idx="55">
                  <c:v>1.6841607046916049E-2</c:v>
                </c:pt>
                <c:pt idx="56">
                  <c:v>1.3967652255541698E-2</c:v>
                </c:pt>
                <c:pt idx="57">
                  <c:v>1.3771145182050059E-2</c:v>
                </c:pt>
                <c:pt idx="58">
                  <c:v>1.4722424249928921E-2</c:v>
                </c:pt>
                <c:pt idx="59">
                  <c:v>1.5507942176384713E-2</c:v>
                </c:pt>
                <c:pt idx="60">
                  <c:v>1.3564047659647051E-2</c:v>
                </c:pt>
              </c:numCache>
            </c:numRef>
          </c:val>
          <c:smooth val="0"/>
          <c:extLst>
            <c:ext xmlns:c16="http://schemas.microsoft.com/office/drawing/2014/chart" uri="{C3380CC4-5D6E-409C-BE32-E72D297353CC}">
              <c16:uniqueId val="{000000D4-1707-44C9-8968-98A8ED4FACF1}"/>
            </c:ext>
          </c:extLst>
        </c:ser>
        <c:ser>
          <c:idx val="213"/>
          <c:order val="213"/>
          <c:spPr>
            <a:ln w="28575" cap="rnd">
              <a:solidFill>
                <a:schemeClr val="accent4">
                  <a:lumMod val="50000"/>
                  <a:lumOff val="50000"/>
                </a:schemeClr>
              </a:solidFill>
              <a:round/>
            </a:ln>
            <a:effectLst/>
          </c:spPr>
          <c:marker>
            <c:symbol val="none"/>
          </c:marker>
          <c:val>
            <c:numRef>
              <c:f>simulations!$HH$14:$HH$74</c:f>
              <c:numCache>
                <c:formatCode>General</c:formatCode>
                <c:ptCount val="61"/>
                <c:pt idx="0">
                  <c:v>5.8729534028240469E-3</c:v>
                </c:pt>
                <c:pt idx="1">
                  <c:v>6.2659547270786514E-3</c:v>
                </c:pt>
                <c:pt idx="2">
                  <c:v>8.32033250273468E-3</c:v>
                </c:pt>
                <c:pt idx="3">
                  <c:v>8.1956883559984005E-3</c:v>
                </c:pt>
                <c:pt idx="4">
                  <c:v>1.0283743778950794E-2</c:v>
                </c:pt>
                <c:pt idx="5">
                  <c:v>9.6846820716058584E-3</c:v>
                </c:pt>
                <c:pt idx="6">
                  <c:v>9.4299292678836893E-3</c:v>
                </c:pt>
                <c:pt idx="7">
                  <c:v>8.8066321269020496E-3</c:v>
                </c:pt>
                <c:pt idx="8">
                  <c:v>8.0416543184155392E-3</c:v>
                </c:pt>
                <c:pt idx="9">
                  <c:v>9.3447314120230392E-3</c:v>
                </c:pt>
                <c:pt idx="10">
                  <c:v>9.1344424520374261E-3</c:v>
                </c:pt>
                <c:pt idx="11">
                  <c:v>1.0400981116537722E-2</c:v>
                </c:pt>
                <c:pt idx="12">
                  <c:v>1.1179672002409387E-2</c:v>
                </c:pt>
                <c:pt idx="13">
                  <c:v>1.1932164024718929E-2</c:v>
                </c:pt>
                <c:pt idx="14">
                  <c:v>1.1264809130694419E-2</c:v>
                </c:pt>
                <c:pt idx="15">
                  <c:v>1.0132778290217147E-2</c:v>
                </c:pt>
                <c:pt idx="16">
                  <c:v>1.0558609867643154E-2</c:v>
                </c:pt>
                <c:pt idx="17">
                  <c:v>9.8423454797257823E-3</c:v>
                </c:pt>
                <c:pt idx="18">
                  <c:v>9.6986583360580535E-3</c:v>
                </c:pt>
                <c:pt idx="19">
                  <c:v>8.0371106766414166E-3</c:v>
                </c:pt>
                <c:pt idx="20">
                  <c:v>9.826509817169345E-3</c:v>
                </c:pt>
                <c:pt idx="21">
                  <c:v>9.2983980342624447E-3</c:v>
                </c:pt>
                <c:pt idx="22">
                  <c:v>1.2314881010214638E-2</c:v>
                </c:pt>
                <c:pt idx="23">
                  <c:v>1.1620089623079952E-2</c:v>
                </c:pt>
                <c:pt idx="24">
                  <c:v>1.0854950568255596E-2</c:v>
                </c:pt>
                <c:pt idx="25">
                  <c:v>1.0259529055421653E-2</c:v>
                </c:pt>
                <c:pt idx="26">
                  <c:v>1.2289447784977384E-2</c:v>
                </c:pt>
                <c:pt idx="27">
                  <c:v>1.2182397154802209E-2</c:v>
                </c:pt>
                <c:pt idx="28">
                  <c:v>1.3031920680316845E-2</c:v>
                </c:pt>
                <c:pt idx="29">
                  <c:v>1.6037333643724498E-2</c:v>
                </c:pt>
                <c:pt idx="30">
                  <c:v>1.3802380869020803E-2</c:v>
                </c:pt>
                <c:pt idx="31">
                  <c:v>1.5082744678807991E-2</c:v>
                </c:pt>
                <c:pt idx="32">
                  <c:v>1.3415631668222735E-2</c:v>
                </c:pt>
                <c:pt idx="33">
                  <c:v>1.260950644123E-2</c:v>
                </c:pt>
                <c:pt idx="34">
                  <c:v>1.3768023769430688E-2</c:v>
                </c:pt>
                <c:pt idx="35">
                  <c:v>1.1916519352586372E-2</c:v>
                </c:pt>
                <c:pt idx="36">
                  <c:v>1.455052051161413E-2</c:v>
                </c:pt>
                <c:pt idx="37">
                  <c:v>1.3305365024822687E-2</c:v>
                </c:pt>
                <c:pt idx="38">
                  <c:v>1.295312030115576E-2</c:v>
                </c:pt>
                <c:pt idx="39">
                  <c:v>1.1645085236851762E-2</c:v>
                </c:pt>
                <c:pt idx="40">
                  <c:v>1.2004946969340914E-2</c:v>
                </c:pt>
                <c:pt idx="41">
                  <c:v>1.2724819270951371E-2</c:v>
                </c:pt>
                <c:pt idx="42">
                  <c:v>1.5369013460930789E-2</c:v>
                </c:pt>
                <c:pt idx="43">
                  <c:v>1.4947170828462713E-2</c:v>
                </c:pt>
                <c:pt idx="44">
                  <c:v>1.4666883453560164E-2</c:v>
                </c:pt>
                <c:pt idx="45">
                  <c:v>1.5708632276095209E-2</c:v>
                </c:pt>
                <c:pt idx="46">
                  <c:v>1.4580970158970537E-2</c:v>
                </c:pt>
                <c:pt idx="47">
                  <c:v>1.440495290203091E-2</c:v>
                </c:pt>
                <c:pt idx="48">
                  <c:v>1.4761057843467474E-2</c:v>
                </c:pt>
                <c:pt idx="49">
                  <c:v>1.6775487620640711E-2</c:v>
                </c:pt>
                <c:pt idx="50">
                  <c:v>1.5108666807190151E-2</c:v>
                </c:pt>
                <c:pt idx="51">
                  <c:v>1.8122299292494672E-2</c:v>
                </c:pt>
                <c:pt idx="52">
                  <c:v>1.6931031726951446E-2</c:v>
                </c:pt>
                <c:pt idx="53">
                  <c:v>1.7063758686129912E-2</c:v>
                </c:pt>
                <c:pt idx="54">
                  <c:v>1.4452903614298922E-2</c:v>
                </c:pt>
                <c:pt idx="55">
                  <c:v>1.6825706732140129E-2</c:v>
                </c:pt>
                <c:pt idx="56">
                  <c:v>1.5855043341550447E-2</c:v>
                </c:pt>
                <c:pt idx="57">
                  <c:v>1.3028719010653438E-2</c:v>
                </c:pt>
                <c:pt idx="58">
                  <c:v>1.5185852144964655E-2</c:v>
                </c:pt>
                <c:pt idx="59">
                  <c:v>1.1300230647917887E-2</c:v>
                </c:pt>
                <c:pt idx="60">
                  <c:v>1.6268142626936918E-2</c:v>
                </c:pt>
              </c:numCache>
            </c:numRef>
          </c:val>
          <c:smooth val="0"/>
          <c:extLst>
            <c:ext xmlns:c16="http://schemas.microsoft.com/office/drawing/2014/chart" uri="{C3380CC4-5D6E-409C-BE32-E72D297353CC}">
              <c16:uniqueId val="{000000D5-1707-44C9-8968-98A8ED4FACF1}"/>
            </c:ext>
          </c:extLst>
        </c:ser>
        <c:ser>
          <c:idx val="214"/>
          <c:order val="214"/>
          <c:spPr>
            <a:ln w="28575" cap="rnd">
              <a:solidFill>
                <a:schemeClr val="accent5">
                  <a:lumMod val="50000"/>
                  <a:lumOff val="50000"/>
                </a:schemeClr>
              </a:solidFill>
              <a:round/>
            </a:ln>
            <a:effectLst/>
          </c:spPr>
          <c:marker>
            <c:symbol val="none"/>
          </c:marker>
          <c:val>
            <c:numRef>
              <c:f>simulations!$HI$14:$HI$74</c:f>
              <c:numCache>
                <c:formatCode>General</c:formatCode>
                <c:ptCount val="61"/>
                <c:pt idx="0">
                  <c:v>5.8729534028240469E-3</c:v>
                </c:pt>
                <c:pt idx="1">
                  <c:v>7.7074845899292787E-3</c:v>
                </c:pt>
                <c:pt idx="2">
                  <c:v>7.9216175991272293E-3</c:v>
                </c:pt>
                <c:pt idx="3">
                  <c:v>9.3252159176039698E-3</c:v>
                </c:pt>
                <c:pt idx="4">
                  <c:v>8.8566784839428179E-3</c:v>
                </c:pt>
                <c:pt idx="5">
                  <c:v>8.8683897954229853E-3</c:v>
                </c:pt>
                <c:pt idx="6">
                  <c:v>8.6972412286544683E-3</c:v>
                </c:pt>
                <c:pt idx="7">
                  <c:v>7.2414151978329845E-3</c:v>
                </c:pt>
                <c:pt idx="8">
                  <c:v>1.0929167550560288E-2</c:v>
                </c:pt>
                <c:pt idx="9">
                  <c:v>8.2427856932235331E-3</c:v>
                </c:pt>
                <c:pt idx="10">
                  <c:v>1.0114614381066877E-2</c:v>
                </c:pt>
                <c:pt idx="11">
                  <c:v>8.526022923126382E-3</c:v>
                </c:pt>
                <c:pt idx="12">
                  <c:v>9.7042547526529563E-3</c:v>
                </c:pt>
                <c:pt idx="13">
                  <c:v>8.7531544086099453E-3</c:v>
                </c:pt>
                <c:pt idx="14">
                  <c:v>1.161185520419908E-2</c:v>
                </c:pt>
                <c:pt idx="15">
                  <c:v>1.1075244255647643E-2</c:v>
                </c:pt>
                <c:pt idx="16">
                  <c:v>1.0916383044067661E-2</c:v>
                </c:pt>
                <c:pt idx="17">
                  <c:v>9.1048781646503579E-3</c:v>
                </c:pt>
                <c:pt idx="18">
                  <c:v>8.7096815999552161E-3</c:v>
                </c:pt>
                <c:pt idx="19">
                  <c:v>9.3104955711325287E-3</c:v>
                </c:pt>
                <c:pt idx="20">
                  <c:v>8.9508538239396283E-3</c:v>
                </c:pt>
                <c:pt idx="21">
                  <c:v>8.6395484340602846E-3</c:v>
                </c:pt>
                <c:pt idx="22">
                  <c:v>1.1716853209199312E-2</c:v>
                </c:pt>
                <c:pt idx="23">
                  <c:v>1.0432716555628097E-2</c:v>
                </c:pt>
                <c:pt idx="24">
                  <c:v>9.3312442453179732E-3</c:v>
                </c:pt>
                <c:pt idx="25">
                  <c:v>1.249344727055773E-2</c:v>
                </c:pt>
                <c:pt idx="26">
                  <c:v>1.2637892369984277E-2</c:v>
                </c:pt>
                <c:pt idx="27">
                  <c:v>1.1181891604534765E-2</c:v>
                </c:pt>
                <c:pt idx="28">
                  <c:v>1.2253030664146382E-2</c:v>
                </c:pt>
                <c:pt idx="29">
                  <c:v>1.4177568343550981E-2</c:v>
                </c:pt>
                <c:pt idx="30">
                  <c:v>1.4255902997983671E-2</c:v>
                </c:pt>
                <c:pt idx="31">
                  <c:v>1.3207568069370014E-2</c:v>
                </c:pt>
                <c:pt idx="32">
                  <c:v>1.4023947192732858E-2</c:v>
                </c:pt>
                <c:pt idx="33">
                  <c:v>1.0908470499022917E-2</c:v>
                </c:pt>
                <c:pt idx="34">
                  <c:v>1.4408826372977631E-2</c:v>
                </c:pt>
                <c:pt idx="35">
                  <c:v>1.4740979735101658E-2</c:v>
                </c:pt>
                <c:pt idx="36">
                  <c:v>1.0065831728855789E-2</c:v>
                </c:pt>
                <c:pt idx="37">
                  <c:v>1.3705539529951445E-2</c:v>
                </c:pt>
                <c:pt idx="38">
                  <c:v>1.3116337137412396E-2</c:v>
                </c:pt>
                <c:pt idx="39">
                  <c:v>1.1891525972436557E-2</c:v>
                </c:pt>
                <c:pt idx="40">
                  <c:v>1.2110009440614336E-2</c:v>
                </c:pt>
                <c:pt idx="41">
                  <c:v>1.5558844943887876E-2</c:v>
                </c:pt>
                <c:pt idx="42">
                  <c:v>1.3802475143982399E-2</c:v>
                </c:pt>
                <c:pt idx="43">
                  <c:v>1.3131061114589841E-2</c:v>
                </c:pt>
                <c:pt idx="44">
                  <c:v>1.3687194231440485E-2</c:v>
                </c:pt>
                <c:pt idx="45">
                  <c:v>1.4060375682241012E-2</c:v>
                </c:pt>
                <c:pt idx="46">
                  <c:v>1.3947750506110799E-2</c:v>
                </c:pt>
                <c:pt idx="47">
                  <c:v>1.4792078273649249E-2</c:v>
                </c:pt>
                <c:pt idx="48">
                  <c:v>1.3697445903106779E-2</c:v>
                </c:pt>
                <c:pt idx="49">
                  <c:v>1.3689217876351613E-2</c:v>
                </c:pt>
                <c:pt idx="50">
                  <c:v>1.6173130846987457E-2</c:v>
                </c:pt>
                <c:pt idx="51">
                  <c:v>1.8358149034152917E-2</c:v>
                </c:pt>
                <c:pt idx="52">
                  <c:v>1.6304650710816691E-2</c:v>
                </c:pt>
                <c:pt idx="53">
                  <c:v>1.6386758457660796E-2</c:v>
                </c:pt>
                <c:pt idx="54">
                  <c:v>1.6150180313087244E-2</c:v>
                </c:pt>
                <c:pt idx="55">
                  <c:v>1.7089706948913746E-2</c:v>
                </c:pt>
                <c:pt idx="56">
                  <c:v>1.2991758496891173E-2</c:v>
                </c:pt>
                <c:pt idx="57">
                  <c:v>1.4712373414408959E-2</c:v>
                </c:pt>
                <c:pt idx="58">
                  <c:v>1.5174598207507236E-2</c:v>
                </c:pt>
                <c:pt idx="59">
                  <c:v>1.5685114010167658E-2</c:v>
                </c:pt>
                <c:pt idx="60">
                  <c:v>1.5421638561163435E-2</c:v>
                </c:pt>
              </c:numCache>
            </c:numRef>
          </c:val>
          <c:smooth val="0"/>
          <c:extLst>
            <c:ext xmlns:c16="http://schemas.microsoft.com/office/drawing/2014/chart" uri="{C3380CC4-5D6E-409C-BE32-E72D297353CC}">
              <c16:uniqueId val="{000000D6-1707-44C9-8968-98A8ED4FACF1}"/>
            </c:ext>
          </c:extLst>
        </c:ser>
        <c:ser>
          <c:idx val="215"/>
          <c:order val="215"/>
          <c:spPr>
            <a:ln w="28575" cap="rnd">
              <a:solidFill>
                <a:schemeClr val="accent6">
                  <a:lumMod val="50000"/>
                  <a:lumOff val="50000"/>
                </a:schemeClr>
              </a:solidFill>
              <a:round/>
            </a:ln>
            <a:effectLst/>
          </c:spPr>
          <c:marker>
            <c:symbol val="none"/>
          </c:marker>
          <c:val>
            <c:numRef>
              <c:f>simulations!$HJ$14:$HJ$74</c:f>
              <c:numCache>
                <c:formatCode>General</c:formatCode>
                <c:ptCount val="61"/>
                <c:pt idx="0">
                  <c:v>5.8729534028240469E-3</c:v>
                </c:pt>
                <c:pt idx="1">
                  <c:v>6.0478794478893844E-3</c:v>
                </c:pt>
                <c:pt idx="2">
                  <c:v>7.3481037079012575E-3</c:v>
                </c:pt>
                <c:pt idx="3">
                  <c:v>8.3292119934506928E-3</c:v>
                </c:pt>
                <c:pt idx="4">
                  <c:v>1.109614029484397E-2</c:v>
                </c:pt>
                <c:pt idx="5">
                  <c:v>9.999564324078062E-3</c:v>
                </c:pt>
                <c:pt idx="6">
                  <c:v>1.1182343307372845E-2</c:v>
                </c:pt>
                <c:pt idx="7">
                  <c:v>7.9874470864636834E-3</c:v>
                </c:pt>
                <c:pt idx="8">
                  <c:v>8.5086865287263853E-3</c:v>
                </c:pt>
                <c:pt idx="9">
                  <c:v>1.1340662457411827E-2</c:v>
                </c:pt>
                <c:pt idx="10">
                  <c:v>9.7321501691110986E-3</c:v>
                </c:pt>
                <c:pt idx="11">
                  <c:v>9.3658075260508976E-3</c:v>
                </c:pt>
                <c:pt idx="12">
                  <c:v>1.0944009599297774E-2</c:v>
                </c:pt>
                <c:pt idx="13">
                  <c:v>9.7209999564050759E-3</c:v>
                </c:pt>
                <c:pt idx="14">
                  <c:v>1.1498588445414194E-2</c:v>
                </c:pt>
                <c:pt idx="15">
                  <c:v>1.2174343388579249E-2</c:v>
                </c:pt>
                <c:pt idx="16">
                  <c:v>9.138639726931571E-3</c:v>
                </c:pt>
                <c:pt idx="17">
                  <c:v>7.1114640872095673E-3</c:v>
                </c:pt>
                <c:pt idx="18">
                  <c:v>9.8847344677109317E-3</c:v>
                </c:pt>
                <c:pt idx="19">
                  <c:v>9.1572769556411797E-3</c:v>
                </c:pt>
                <c:pt idx="20">
                  <c:v>7.699411534357028E-3</c:v>
                </c:pt>
                <c:pt idx="21">
                  <c:v>9.6290499371901594E-3</c:v>
                </c:pt>
                <c:pt idx="22">
                  <c:v>9.6876995861604111E-3</c:v>
                </c:pt>
                <c:pt idx="23">
                  <c:v>1.107549549363609E-2</c:v>
                </c:pt>
                <c:pt idx="24">
                  <c:v>1.2409644666249707E-2</c:v>
                </c:pt>
                <c:pt idx="25">
                  <c:v>1.1667259000604807E-2</c:v>
                </c:pt>
                <c:pt idx="26">
                  <c:v>1.3266016279994967E-2</c:v>
                </c:pt>
                <c:pt idx="27">
                  <c:v>1.0215029527177451E-2</c:v>
                </c:pt>
                <c:pt idx="28">
                  <c:v>1.2696615681253633E-2</c:v>
                </c:pt>
                <c:pt idx="29">
                  <c:v>1.2860359282791077E-2</c:v>
                </c:pt>
                <c:pt idx="30">
                  <c:v>1.3143321379020887E-2</c:v>
                </c:pt>
                <c:pt idx="31">
                  <c:v>1.3835511417425206E-2</c:v>
                </c:pt>
                <c:pt idx="32">
                  <c:v>1.4533949707190118E-2</c:v>
                </c:pt>
                <c:pt idx="33">
                  <c:v>1.2710585159753752E-2</c:v>
                </c:pt>
                <c:pt idx="34">
                  <c:v>1.3194241996519597E-2</c:v>
                </c:pt>
                <c:pt idx="35">
                  <c:v>1.4131918924851584E-2</c:v>
                </c:pt>
                <c:pt idx="36">
                  <c:v>1.445946943590626E-2</c:v>
                </c:pt>
                <c:pt idx="37">
                  <c:v>1.4087296102688062E-2</c:v>
                </c:pt>
                <c:pt idx="38">
                  <c:v>1.4767226619960164E-2</c:v>
                </c:pt>
                <c:pt idx="39">
                  <c:v>1.2642201202702012E-2</c:v>
                </c:pt>
                <c:pt idx="40">
                  <c:v>1.3691881756729527E-2</c:v>
                </c:pt>
                <c:pt idx="41">
                  <c:v>1.4906439701253771E-2</c:v>
                </c:pt>
                <c:pt idx="42">
                  <c:v>1.3573322472065165E-2</c:v>
                </c:pt>
                <c:pt idx="43">
                  <c:v>1.3237020076165342E-2</c:v>
                </c:pt>
                <c:pt idx="44">
                  <c:v>1.423721203940498E-2</c:v>
                </c:pt>
                <c:pt idx="45">
                  <c:v>1.3642454549943563E-2</c:v>
                </c:pt>
                <c:pt idx="46">
                  <c:v>1.248582255162701E-2</c:v>
                </c:pt>
                <c:pt idx="47">
                  <c:v>1.4033160089846321E-2</c:v>
                </c:pt>
                <c:pt idx="48">
                  <c:v>1.4781920929360322E-2</c:v>
                </c:pt>
                <c:pt idx="49">
                  <c:v>1.5884510166639786E-2</c:v>
                </c:pt>
                <c:pt idx="50">
                  <c:v>1.933122919990338E-2</c:v>
                </c:pt>
                <c:pt idx="51">
                  <c:v>1.7351118460654309E-2</c:v>
                </c:pt>
                <c:pt idx="52">
                  <c:v>1.6455084916025254E-2</c:v>
                </c:pt>
                <c:pt idx="53">
                  <c:v>1.5915474477619929E-2</c:v>
                </c:pt>
                <c:pt idx="54">
                  <c:v>1.4895817122061946E-2</c:v>
                </c:pt>
                <c:pt idx="55">
                  <c:v>1.4644848517276737E-2</c:v>
                </c:pt>
                <c:pt idx="56">
                  <c:v>1.5727908983156527E-2</c:v>
                </c:pt>
                <c:pt idx="57">
                  <c:v>1.1867515977707452E-2</c:v>
                </c:pt>
                <c:pt idx="58">
                  <c:v>1.676347522901794E-2</c:v>
                </c:pt>
                <c:pt idx="59">
                  <c:v>1.4132942904210815E-2</c:v>
                </c:pt>
                <c:pt idx="60">
                  <c:v>1.6249409348436362E-2</c:v>
                </c:pt>
              </c:numCache>
            </c:numRef>
          </c:val>
          <c:smooth val="0"/>
          <c:extLst>
            <c:ext xmlns:c16="http://schemas.microsoft.com/office/drawing/2014/chart" uri="{C3380CC4-5D6E-409C-BE32-E72D297353CC}">
              <c16:uniqueId val="{000000D7-1707-44C9-8968-98A8ED4FACF1}"/>
            </c:ext>
          </c:extLst>
        </c:ser>
        <c:ser>
          <c:idx val="216"/>
          <c:order val="216"/>
          <c:spPr>
            <a:ln w="28575" cap="rnd">
              <a:solidFill>
                <a:schemeClr val="accent1"/>
              </a:solidFill>
              <a:round/>
            </a:ln>
            <a:effectLst/>
          </c:spPr>
          <c:marker>
            <c:symbol val="none"/>
          </c:marker>
          <c:val>
            <c:numRef>
              <c:f>simulations!$HK$14:$HK$74</c:f>
              <c:numCache>
                <c:formatCode>General</c:formatCode>
                <c:ptCount val="61"/>
                <c:pt idx="0">
                  <c:v>5.8729534028240469E-3</c:v>
                </c:pt>
                <c:pt idx="1">
                  <c:v>5.5819610278110849E-3</c:v>
                </c:pt>
                <c:pt idx="2">
                  <c:v>7.6454265706091444E-3</c:v>
                </c:pt>
                <c:pt idx="3">
                  <c:v>9.2868190433446178E-3</c:v>
                </c:pt>
                <c:pt idx="4">
                  <c:v>9.268898641162893E-3</c:v>
                </c:pt>
                <c:pt idx="5">
                  <c:v>9.8321912554202064E-3</c:v>
                </c:pt>
                <c:pt idx="6">
                  <c:v>7.9725948946579792E-3</c:v>
                </c:pt>
                <c:pt idx="7">
                  <c:v>9.0725589397688596E-3</c:v>
                </c:pt>
                <c:pt idx="8">
                  <c:v>1.0025951021177636E-2</c:v>
                </c:pt>
                <c:pt idx="9">
                  <c:v>8.0014374792067109E-3</c:v>
                </c:pt>
                <c:pt idx="10">
                  <c:v>9.3640298358382765E-3</c:v>
                </c:pt>
                <c:pt idx="11">
                  <c:v>1.0546675797047583E-2</c:v>
                </c:pt>
                <c:pt idx="12">
                  <c:v>9.2225930054317326E-3</c:v>
                </c:pt>
                <c:pt idx="13">
                  <c:v>9.4902480431131205E-3</c:v>
                </c:pt>
                <c:pt idx="14">
                  <c:v>1.0724761743305901E-2</c:v>
                </c:pt>
                <c:pt idx="15">
                  <c:v>8.679701778062791E-3</c:v>
                </c:pt>
                <c:pt idx="16">
                  <c:v>9.037163028313271E-3</c:v>
                </c:pt>
                <c:pt idx="17">
                  <c:v>9.1151682706020771E-3</c:v>
                </c:pt>
                <c:pt idx="18">
                  <c:v>7.879064747696906E-3</c:v>
                </c:pt>
                <c:pt idx="19">
                  <c:v>7.8766212196241404E-3</c:v>
                </c:pt>
                <c:pt idx="20">
                  <c:v>8.4594890211743146E-3</c:v>
                </c:pt>
                <c:pt idx="21">
                  <c:v>9.4476530501886244E-3</c:v>
                </c:pt>
                <c:pt idx="22">
                  <c:v>1.0623064928727674E-2</c:v>
                </c:pt>
                <c:pt idx="23">
                  <c:v>9.4119573863091568E-3</c:v>
                </c:pt>
                <c:pt idx="24">
                  <c:v>9.1216135725038019E-3</c:v>
                </c:pt>
                <c:pt idx="25">
                  <c:v>1.1061103537717026E-2</c:v>
                </c:pt>
                <c:pt idx="26">
                  <c:v>1.1638374299232696E-2</c:v>
                </c:pt>
                <c:pt idx="27">
                  <c:v>1.2685941935338835E-2</c:v>
                </c:pt>
                <c:pt idx="28">
                  <c:v>1.3509575819097138E-2</c:v>
                </c:pt>
                <c:pt idx="29">
                  <c:v>1.4578611702680228E-2</c:v>
                </c:pt>
                <c:pt idx="30">
                  <c:v>1.5330531240407088E-2</c:v>
                </c:pt>
                <c:pt idx="31">
                  <c:v>1.3434625301502108E-2</c:v>
                </c:pt>
                <c:pt idx="32">
                  <c:v>1.1697267424803048E-2</c:v>
                </c:pt>
                <c:pt idx="33">
                  <c:v>1.0590613635280466E-2</c:v>
                </c:pt>
                <c:pt idx="34">
                  <c:v>1.2931765181531933E-2</c:v>
                </c:pt>
                <c:pt idx="35">
                  <c:v>1.1586469691903831E-2</c:v>
                </c:pt>
                <c:pt idx="36">
                  <c:v>1.2977075159174076E-2</c:v>
                </c:pt>
                <c:pt idx="37">
                  <c:v>1.475012912655037E-2</c:v>
                </c:pt>
                <c:pt idx="38">
                  <c:v>1.4660286199771156E-2</c:v>
                </c:pt>
                <c:pt idx="39">
                  <c:v>1.11802188687323E-2</c:v>
                </c:pt>
                <c:pt idx="40">
                  <c:v>1.3145678615415556E-2</c:v>
                </c:pt>
                <c:pt idx="41">
                  <c:v>1.2003412695758647E-2</c:v>
                </c:pt>
                <c:pt idx="42">
                  <c:v>1.4913690984146227E-2</c:v>
                </c:pt>
                <c:pt idx="43">
                  <c:v>1.569536964707384E-2</c:v>
                </c:pt>
                <c:pt idx="44">
                  <c:v>1.5213558535703988E-2</c:v>
                </c:pt>
                <c:pt idx="45">
                  <c:v>1.6018510130738201E-2</c:v>
                </c:pt>
                <c:pt idx="46">
                  <c:v>1.4502746825121525E-2</c:v>
                </c:pt>
                <c:pt idx="47">
                  <c:v>1.4292898878370226E-2</c:v>
                </c:pt>
                <c:pt idx="48">
                  <c:v>1.2629856527944423E-2</c:v>
                </c:pt>
                <c:pt idx="49">
                  <c:v>1.3306244970504687E-2</c:v>
                </c:pt>
                <c:pt idx="50">
                  <c:v>1.7001604798557671E-2</c:v>
                </c:pt>
                <c:pt idx="51">
                  <c:v>1.7795691729807255E-2</c:v>
                </c:pt>
                <c:pt idx="52">
                  <c:v>1.5856222395439625E-2</c:v>
                </c:pt>
                <c:pt idx="53">
                  <c:v>1.6536565024694017E-2</c:v>
                </c:pt>
                <c:pt idx="54">
                  <c:v>1.4884854865990862E-2</c:v>
                </c:pt>
                <c:pt idx="55">
                  <c:v>1.5129088136502098E-2</c:v>
                </c:pt>
                <c:pt idx="56">
                  <c:v>1.6121630486293097E-2</c:v>
                </c:pt>
                <c:pt idx="57">
                  <c:v>1.4791484731969489E-2</c:v>
                </c:pt>
                <c:pt idx="58">
                  <c:v>1.5542177277563742E-2</c:v>
                </c:pt>
                <c:pt idx="59">
                  <c:v>1.4966290562374663E-2</c:v>
                </c:pt>
                <c:pt idx="60">
                  <c:v>1.7274507711933534E-2</c:v>
                </c:pt>
              </c:numCache>
            </c:numRef>
          </c:val>
          <c:smooth val="0"/>
          <c:extLst>
            <c:ext xmlns:c16="http://schemas.microsoft.com/office/drawing/2014/chart" uri="{C3380CC4-5D6E-409C-BE32-E72D297353CC}">
              <c16:uniqueId val="{000000D8-1707-44C9-8968-98A8ED4FACF1}"/>
            </c:ext>
          </c:extLst>
        </c:ser>
        <c:ser>
          <c:idx val="217"/>
          <c:order val="217"/>
          <c:spPr>
            <a:ln w="28575" cap="rnd">
              <a:solidFill>
                <a:schemeClr val="accent2"/>
              </a:solidFill>
              <a:round/>
            </a:ln>
            <a:effectLst/>
          </c:spPr>
          <c:marker>
            <c:symbol val="none"/>
          </c:marker>
          <c:val>
            <c:numRef>
              <c:f>simulations!$HL$14:$HL$74</c:f>
              <c:numCache>
                <c:formatCode>General</c:formatCode>
                <c:ptCount val="61"/>
                <c:pt idx="0">
                  <c:v>5.8729534028240469E-3</c:v>
                </c:pt>
                <c:pt idx="1">
                  <c:v>5.9880541649443902E-3</c:v>
                </c:pt>
                <c:pt idx="2">
                  <c:v>8.0984866828924303E-3</c:v>
                </c:pt>
                <c:pt idx="3">
                  <c:v>8.2906032719427588E-3</c:v>
                </c:pt>
                <c:pt idx="4">
                  <c:v>8.8865286517220074E-3</c:v>
                </c:pt>
                <c:pt idx="5">
                  <c:v>9.0813562045365531E-3</c:v>
                </c:pt>
                <c:pt idx="6">
                  <c:v>1.0421669611588455E-2</c:v>
                </c:pt>
                <c:pt idx="7">
                  <c:v>7.2604302903501164E-3</c:v>
                </c:pt>
                <c:pt idx="8">
                  <c:v>8.1616621277542239E-3</c:v>
                </c:pt>
                <c:pt idx="9">
                  <c:v>1.1303134146900568E-2</c:v>
                </c:pt>
                <c:pt idx="10">
                  <c:v>8.4648884300835003E-3</c:v>
                </c:pt>
                <c:pt idx="11">
                  <c:v>9.2430773599450587E-3</c:v>
                </c:pt>
                <c:pt idx="12">
                  <c:v>1.125420766478648E-2</c:v>
                </c:pt>
                <c:pt idx="13">
                  <c:v>1.0129912494698291E-2</c:v>
                </c:pt>
                <c:pt idx="14">
                  <c:v>1.0619560461424246E-2</c:v>
                </c:pt>
                <c:pt idx="15">
                  <c:v>9.0737807161757889E-3</c:v>
                </c:pt>
                <c:pt idx="16">
                  <c:v>9.5037674461343931E-3</c:v>
                </c:pt>
                <c:pt idx="17">
                  <c:v>9.2153133783125715E-3</c:v>
                </c:pt>
                <c:pt idx="18">
                  <c:v>1.0823002368089394E-2</c:v>
                </c:pt>
                <c:pt idx="19">
                  <c:v>9.344568841602497E-3</c:v>
                </c:pt>
                <c:pt idx="20">
                  <c:v>8.1049620198723523E-3</c:v>
                </c:pt>
                <c:pt idx="21">
                  <c:v>9.2040942989087167E-3</c:v>
                </c:pt>
                <c:pt idx="22">
                  <c:v>1.2087050740132626E-2</c:v>
                </c:pt>
                <c:pt idx="23">
                  <c:v>9.8447020184340706E-3</c:v>
                </c:pt>
                <c:pt idx="24">
                  <c:v>9.2142028497567766E-3</c:v>
                </c:pt>
                <c:pt idx="25">
                  <c:v>1.1676661691295468E-2</c:v>
                </c:pt>
                <c:pt idx="26">
                  <c:v>1.3696922930976437E-2</c:v>
                </c:pt>
                <c:pt idx="27">
                  <c:v>1.1563892006109588E-2</c:v>
                </c:pt>
                <c:pt idx="28">
                  <c:v>1.4687090092622229E-2</c:v>
                </c:pt>
                <c:pt idx="29">
                  <c:v>1.3867269023521695E-2</c:v>
                </c:pt>
                <c:pt idx="30">
                  <c:v>1.3769586801550731E-2</c:v>
                </c:pt>
                <c:pt idx="31">
                  <c:v>1.2517068216776339E-2</c:v>
                </c:pt>
                <c:pt idx="32">
                  <c:v>1.169092787414127E-2</c:v>
                </c:pt>
                <c:pt idx="33">
                  <c:v>9.5297074020024974E-3</c:v>
                </c:pt>
                <c:pt idx="34">
                  <c:v>1.1263856348967196E-2</c:v>
                </c:pt>
                <c:pt idx="35">
                  <c:v>1.2965357528789013E-2</c:v>
                </c:pt>
                <c:pt idx="36">
                  <c:v>1.3344791252281668E-2</c:v>
                </c:pt>
                <c:pt idx="37">
                  <c:v>1.2466838133343466E-2</c:v>
                </c:pt>
                <c:pt idx="38">
                  <c:v>1.1817198008226015E-2</c:v>
                </c:pt>
                <c:pt idx="39">
                  <c:v>9.9208999100179104E-3</c:v>
                </c:pt>
                <c:pt idx="40">
                  <c:v>1.3555882827079048E-2</c:v>
                </c:pt>
                <c:pt idx="41">
                  <c:v>1.4901926834877396E-2</c:v>
                </c:pt>
                <c:pt idx="42">
                  <c:v>1.361352394628846E-2</c:v>
                </c:pt>
                <c:pt idx="43">
                  <c:v>1.4560868796442824E-2</c:v>
                </c:pt>
                <c:pt idx="44">
                  <c:v>1.5442362267471354E-2</c:v>
                </c:pt>
                <c:pt idx="45">
                  <c:v>1.1731769103865764E-2</c:v>
                </c:pt>
                <c:pt idx="46">
                  <c:v>1.5143945031000156E-2</c:v>
                </c:pt>
                <c:pt idx="47">
                  <c:v>1.4888298817230484E-2</c:v>
                </c:pt>
                <c:pt idx="48">
                  <c:v>9.9448937539816547E-3</c:v>
                </c:pt>
                <c:pt idx="49">
                  <c:v>1.4646909273088132E-2</c:v>
                </c:pt>
                <c:pt idx="50">
                  <c:v>1.7411601950713878E-2</c:v>
                </c:pt>
                <c:pt idx="51">
                  <c:v>1.711569207593519E-2</c:v>
                </c:pt>
                <c:pt idx="52">
                  <c:v>1.908565005015251E-2</c:v>
                </c:pt>
                <c:pt idx="53">
                  <c:v>1.7767882530851487E-2</c:v>
                </c:pt>
                <c:pt idx="54">
                  <c:v>1.5223477236356179E-2</c:v>
                </c:pt>
                <c:pt idx="55">
                  <c:v>1.8385480056435397E-2</c:v>
                </c:pt>
                <c:pt idx="56">
                  <c:v>1.500656324612574E-2</c:v>
                </c:pt>
                <c:pt idx="57">
                  <c:v>1.4626262248757932E-2</c:v>
                </c:pt>
                <c:pt idx="58">
                  <c:v>1.5750313696326713E-2</c:v>
                </c:pt>
                <c:pt idx="59">
                  <c:v>1.3224580171423046E-2</c:v>
                </c:pt>
                <c:pt idx="60">
                  <c:v>1.2660048039275614E-2</c:v>
                </c:pt>
              </c:numCache>
            </c:numRef>
          </c:val>
          <c:smooth val="0"/>
          <c:extLst>
            <c:ext xmlns:c16="http://schemas.microsoft.com/office/drawing/2014/chart" uri="{C3380CC4-5D6E-409C-BE32-E72D297353CC}">
              <c16:uniqueId val="{000000D9-1707-44C9-8968-98A8ED4FACF1}"/>
            </c:ext>
          </c:extLst>
        </c:ser>
        <c:ser>
          <c:idx val="218"/>
          <c:order val="218"/>
          <c:spPr>
            <a:ln w="28575" cap="rnd">
              <a:solidFill>
                <a:schemeClr val="accent3"/>
              </a:solidFill>
              <a:round/>
            </a:ln>
            <a:effectLst/>
          </c:spPr>
          <c:marker>
            <c:symbol val="none"/>
          </c:marker>
          <c:val>
            <c:numRef>
              <c:f>simulations!$HM$14:$HM$74</c:f>
              <c:numCache>
                <c:formatCode>General</c:formatCode>
                <c:ptCount val="61"/>
                <c:pt idx="0">
                  <c:v>5.8729534028240469E-3</c:v>
                </c:pt>
                <c:pt idx="1">
                  <c:v>6.9957823675319197E-3</c:v>
                </c:pt>
                <c:pt idx="2">
                  <c:v>9.7056725279993893E-3</c:v>
                </c:pt>
                <c:pt idx="3">
                  <c:v>8.9621354333890586E-3</c:v>
                </c:pt>
                <c:pt idx="4">
                  <c:v>6.1409016633732581E-3</c:v>
                </c:pt>
                <c:pt idx="5">
                  <c:v>9.8883173003009237E-3</c:v>
                </c:pt>
                <c:pt idx="6">
                  <c:v>9.3630293484906722E-3</c:v>
                </c:pt>
                <c:pt idx="7">
                  <c:v>7.8187026210068383E-3</c:v>
                </c:pt>
                <c:pt idx="8">
                  <c:v>9.9075689335312196E-3</c:v>
                </c:pt>
                <c:pt idx="9">
                  <c:v>9.7799075418528777E-3</c:v>
                </c:pt>
                <c:pt idx="10">
                  <c:v>9.1934992176177857E-3</c:v>
                </c:pt>
                <c:pt idx="11">
                  <c:v>9.5412239815563238E-3</c:v>
                </c:pt>
                <c:pt idx="12">
                  <c:v>1.0365342609852307E-2</c:v>
                </c:pt>
                <c:pt idx="13">
                  <c:v>1.0264174295557451E-2</c:v>
                </c:pt>
                <c:pt idx="14">
                  <c:v>1.045094052818164E-2</c:v>
                </c:pt>
                <c:pt idx="15">
                  <c:v>9.6272085443693464E-3</c:v>
                </c:pt>
                <c:pt idx="16">
                  <c:v>8.5717804600791234E-3</c:v>
                </c:pt>
                <c:pt idx="17">
                  <c:v>9.4076786347538355E-3</c:v>
                </c:pt>
                <c:pt idx="18">
                  <c:v>1.0839046036985288E-2</c:v>
                </c:pt>
                <c:pt idx="19">
                  <c:v>1.1180843095191137E-2</c:v>
                </c:pt>
                <c:pt idx="20">
                  <c:v>8.5152282162368371E-3</c:v>
                </c:pt>
                <c:pt idx="21">
                  <c:v>9.4800892307799981E-3</c:v>
                </c:pt>
                <c:pt idx="22">
                  <c:v>1.0630438129214714E-2</c:v>
                </c:pt>
                <c:pt idx="23">
                  <c:v>1.0552505003963729E-2</c:v>
                </c:pt>
                <c:pt idx="24">
                  <c:v>9.5344478382800128E-3</c:v>
                </c:pt>
                <c:pt idx="25">
                  <c:v>1.0983453573427959E-2</c:v>
                </c:pt>
                <c:pt idx="26">
                  <c:v>1.5288786694679452E-2</c:v>
                </c:pt>
                <c:pt idx="27">
                  <c:v>1.2363352824261466E-2</c:v>
                </c:pt>
                <c:pt idx="28">
                  <c:v>1.496261414652026E-2</c:v>
                </c:pt>
                <c:pt idx="29">
                  <c:v>1.3445025218329687E-2</c:v>
                </c:pt>
                <c:pt idx="30">
                  <c:v>1.1752565411695002E-2</c:v>
                </c:pt>
                <c:pt idx="31">
                  <c:v>1.164288953574519E-2</c:v>
                </c:pt>
                <c:pt idx="32">
                  <c:v>9.3723524279823341E-3</c:v>
                </c:pt>
                <c:pt idx="33">
                  <c:v>9.3718481036156459E-3</c:v>
                </c:pt>
                <c:pt idx="34">
                  <c:v>1.4508966002727681E-2</c:v>
                </c:pt>
                <c:pt idx="35">
                  <c:v>1.421901263377294E-2</c:v>
                </c:pt>
                <c:pt idx="36">
                  <c:v>1.389010138784144E-2</c:v>
                </c:pt>
                <c:pt idx="37">
                  <c:v>1.41654287322498E-2</c:v>
                </c:pt>
                <c:pt idx="38">
                  <c:v>1.3742080314327835E-2</c:v>
                </c:pt>
                <c:pt idx="39">
                  <c:v>1.158601156935344E-2</c:v>
                </c:pt>
                <c:pt idx="40">
                  <c:v>1.2283666094695826E-2</c:v>
                </c:pt>
                <c:pt idx="41">
                  <c:v>1.3683084112547844E-2</c:v>
                </c:pt>
                <c:pt idx="42">
                  <c:v>1.3102717768569817E-2</c:v>
                </c:pt>
                <c:pt idx="43">
                  <c:v>1.1944655414233615E-2</c:v>
                </c:pt>
                <c:pt idx="44">
                  <c:v>1.4252784463889421E-2</c:v>
                </c:pt>
                <c:pt idx="45">
                  <c:v>1.2850881611804914E-2</c:v>
                </c:pt>
                <c:pt idx="46">
                  <c:v>1.6345867598715518E-2</c:v>
                </c:pt>
                <c:pt idx="47">
                  <c:v>1.3527137646662489E-2</c:v>
                </c:pt>
                <c:pt idx="48">
                  <c:v>1.4259976759783789E-2</c:v>
                </c:pt>
                <c:pt idx="49">
                  <c:v>1.3242795109994519E-2</c:v>
                </c:pt>
                <c:pt idx="50">
                  <c:v>1.6172721278761838E-2</c:v>
                </c:pt>
                <c:pt idx="51">
                  <c:v>1.642520385080902E-2</c:v>
                </c:pt>
                <c:pt idx="52">
                  <c:v>1.7622314854879757E-2</c:v>
                </c:pt>
                <c:pt idx="53">
                  <c:v>1.7984980678509538E-2</c:v>
                </c:pt>
                <c:pt idx="54">
                  <c:v>1.7525943324307524E-2</c:v>
                </c:pt>
                <c:pt idx="55">
                  <c:v>1.6331556284947753E-2</c:v>
                </c:pt>
                <c:pt idx="56">
                  <c:v>1.6054308771818893E-2</c:v>
                </c:pt>
                <c:pt idx="57">
                  <c:v>1.3432856770605045E-2</c:v>
                </c:pt>
                <c:pt idx="58">
                  <c:v>1.3545524589453304E-2</c:v>
                </c:pt>
                <c:pt idx="59">
                  <c:v>1.462374181523694E-2</c:v>
                </c:pt>
                <c:pt idx="60">
                  <c:v>1.122562704973031E-2</c:v>
                </c:pt>
              </c:numCache>
            </c:numRef>
          </c:val>
          <c:smooth val="0"/>
          <c:extLst>
            <c:ext xmlns:c16="http://schemas.microsoft.com/office/drawing/2014/chart" uri="{C3380CC4-5D6E-409C-BE32-E72D297353CC}">
              <c16:uniqueId val="{000000DA-1707-44C9-8968-98A8ED4FACF1}"/>
            </c:ext>
          </c:extLst>
        </c:ser>
        <c:ser>
          <c:idx val="219"/>
          <c:order val="219"/>
          <c:spPr>
            <a:ln w="28575" cap="rnd">
              <a:solidFill>
                <a:schemeClr val="accent4"/>
              </a:solidFill>
              <a:round/>
            </a:ln>
            <a:effectLst/>
          </c:spPr>
          <c:marker>
            <c:symbol val="none"/>
          </c:marker>
          <c:val>
            <c:numRef>
              <c:f>simulations!$HN$14:$HN$74</c:f>
              <c:numCache>
                <c:formatCode>General</c:formatCode>
                <c:ptCount val="61"/>
                <c:pt idx="0">
                  <c:v>5.8729534028240469E-3</c:v>
                </c:pt>
                <c:pt idx="1">
                  <c:v>5.5856336964934944E-3</c:v>
                </c:pt>
                <c:pt idx="2">
                  <c:v>8.120026270879821E-3</c:v>
                </c:pt>
                <c:pt idx="3">
                  <c:v>9.0977527866325705E-3</c:v>
                </c:pt>
                <c:pt idx="4">
                  <c:v>8.0671058335546938E-3</c:v>
                </c:pt>
                <c:pt idx="5">
                  <c:v>1.054208169533483E-2</c:v>
                </c:pt>
                <c:pt idx="6">
                  <c:v>1.0769535340638219E-2</c:v>
                </c:pt>
                <c:pt idx="7">
                  <c:v>8.3365195908272818E-3</c:v>
                </c:pt>
                <c:pt idx="8">
                  <c:v>1.0069976155874252E-2</c:v>
                </c:pt>
                <c:pt idx="9">
                  <c:v>9.3761178634831806E-3</c:v>
                </c:pt>
                <c:pt idx="10">
                  <c:v>8.6264668278083975E-3</c:v>
                </c:pt>
                <c:pt idx="11">
                  <c:v>7.3844563940817084E-3</c:v>
                </c:pt>
                <c:pt idx="12">
                  <c:v>1.2188453199396954E-2</c:v>
                </c:pt>
                <c:pt idx="13">
                  <c:v>1.1982075981664923E-2</c:v>
                </c:pt>
                <c:pt idx="14">
                  <c:v>1.0914800623937701E-2</c:v>
                </c:pt>
                <c:pt idx="15">
                  <c:v>1.056517231371493E-2</c:v>
                </c:pt>
                <c:pt idx="16">
                  <c:v>1.0502424726396608E-2</c:v>
                </c:pt>
                <c:pt idx="17">
                  <c:v>1.0992609194315151E-2</c:v>
                </c:pt>
                <c:pt idx="18">
                  <c:v>1.0939324425168914E-2</c:v>
                </c:pt>
                <c:pt idx="19">
                  <c:v>1.0066210993963817E-2</c:v>
                </c:pt>
                <c:pt idx="20">
                  <c:v>8.120022769932388E-3</c:v>
                </c:pt>
                <c:pt idx="21">
                  <c:v>9.7153038352585756E-3</c:v>
                </c:pt>
                <c:pt idx="22">
                  <c:v>1.1713697438245872E-2</c:v>
                </c:pt>
                <c:pt idx="23">
                  <c:v>1.04368492070766E-2</c:v>
                </c:pt>
                <c:pt idx="24">
                  <c:v>9.9797726497061427E-3</c:v>
                </c:pt>
                <c:pt idx="25">
                  <c:v>1.1912174159515126E-2</c:v>
                </c:pt>
                <c:pt idx="26">
                  <c:v>1.4652213606168403E-2</c:v>
                </c:pt>
                <c:pt idx="27">
                  <c:v>1.2029322388129992E-2</c:v>
                </c:pt>
                <c:pt idx="28">
                  <c:v>1.3006929353104255E-2</c:v>
                </c:pt>
                <c:pt idx="29">
                  <c:v>1.4159721240803797E-2</c:v>
                </c:pt>
                <c:pt idx="30">
                  <c:v>1.278107004667388E-2</c:v>
                </c:pt>
                <c:pt idx="31">
                  <c:v>1.2938039926991243E-2</c:v>
                </c:pt>
                <c:pt idx="32">
                  <c:v>1.5338379324655961E-2</c:v>
                </c:pt>
                <c:pt idx="33">
                  <c:v>1.1863424157628356E-2</c:v>
                </c:pt>
                <c:pt idx="34">
                  <c:v>1.1647433496444636E-2</c:v>
                </c:pt>
                <c:pt idx="35">
                  <c:v>1.4607875657635236E-2</c:v>
                </c:pt>
                <c:pt idx="36">
                  <c:v>1.4199366239346421E-2</c:v>
                </c:pt>
                <c:pt idx="37">
                  <c:v>1.1155413927149159E-2</c:v>
                </c:pt>
                <c:pt idx="38">
                  <c:v>1.2495041371989877E-2</c:v>
                </c:pt>
                <c:pt idx="39">
                  <c:v>1.3061713880991789E-2</c:v>
                </c:pt>
                <c:pt idx="40">
                  <c:v>1.1167672356856598E-2</c:v>
                </c:pt>
                <c:pt idx="41">
                  <c:v>1.4284359220276233E-2</c:v>
                </c:pt>
                <c:pt idx="42">
                  <c:v>1.4746083994122538E-2</c:v>
                </c:pt>
                <c:pt idx="43">
                  <c:v>1.4079497964680139E-2</c:v>
                </c:pt>
                <c:pt idx="44">
                  <c:v>1.6455138904044032E-2</c:v>
                </c:pt>
                <c:pt idx="45">
                  <c:v>1.3841451169566626E-2</c:v>
                </c:pt>
                <c:pt idx="46">
                  <c:v>1.2479178858936193E-2</c:v>
                </c:pt>
                <c:pt idx="47">
                  <c:v>1.346610087632666E-2</c:v>
                </c:pt>
                <c:pt idx="48">
                  <c:v>1.4117761688484942E-2</c:v>
                </c:pt>
                <c:pt idx="49">
                  <c:v>1.7234112922357606E-2</c:v>
                </c:pt>
                <c:pt idx="50">
                  <c:v>1.8112507995004329E-2</c:v>
                </c:pt>
                <c:pt idx="51">
                  <c:v>1.8541725190363754E-2</c:v>
                </c:pt>
                <c:pt idx="52">
                  <c:v>1.797007491790896E-2</c:v>
                </c:pt>
                <c:pt idx="53">
                  <c:v>1.5479435036929723E-2</c:v>
                </c:pt>
                <c:pt idx="54">
                  <c:v>1.5839138461164564E-2</c:v>
                </c:pt>
                <c:pt idx="55">
                  <c:v>1.8146238007818911E-2</c:v>
                </c:pt>
                <c:pt idx="56">
                  <c:v>1.4342808403328916E-2</c:v>
                </c:pt>
                <c:pt idx="57">
                  <c:v>1.3798019431624363E-2</c:v>
                </c:pt>
                <c:pt idx="58">
                  <c:v>1.2365156968665487E-2</c:v>
                </c:pt>
                <c:pt idx="59">
                  <c:v>1.4877111492241737E-2</c:v>
                </c:pt>
                <c:pt idx="60">
                  <c:v>1.5555241106731116E-2</c:v>
                </c:pt>
              </c:numCache>
            </c:numRef>
          </c:val>
          <c:smooth val="0"/>
          <c:extLst>
            <c:ext xmlns:c16="http://schemas.microsoft.com/office/drawing/2014/chart" uri="{C3380CC4-5D6E-409C-BE32-E72D297353CC}">
              <c16:uniqueId val="{000000DB-1707-44C9-8968-98A8ED4FACF1}"/>
            </c:ext>
          </c:extLst>
        </c:ser>
        <c:ser>
          <c:idx val="220"/>
          <c:order val="220"/>
          <c:spPr>
            <a:ln w="28575" cap="rnd">
              <a:solidFill>
                <a:schemeClr val="accent5"/>
              </a:solidFill>
              <a:round/>
            </a:ln>
            <a:effectLst/>
          </c:spPr>
          <c:marker>
            <c:symbol val="none"/>
          </c:marker>
          <c:val>
            <c:numRef>
              <c:f>simulations!$HO$14:$HO$74</c:f>
              <c:numCache>
                <c:formatCode>General</c:formatCode>
                <c:ptCount val="61"/>
                <c:pt idx="0">
                  <c:v>5.8729534028240469E-3</c:v>
                </c:pt>
                <c:pt idx="1">
                  <c:v>5.9379748981047836E-3</c:v>
                </c:pt>
                <c:pt idx="2">
                  <c:v>7.2110053434060644E-3</c:v>
                </c:pt>
                <c:pt idx="3">
                  <c:v>6.1173439001551387E-3</c:v>
                </c:pt>
                <c:pt idx="4">
                  <c:v>7.6137403848081306E-3</c:v>
                </c:pt>
                <c:pt idx="5">
                  <c:v>9.8576074615974139E-3</c:v>
                </c:pt>
                <c:pt idx="6">
                  <c:v>9.8102614928276179E-3</c:v>
                </c:pt>
                <c:pt idx="7">
                  <c:v>9.0229452535899833E-3</c:v>
                </c:pt>
                <c:pt idx="8">
                  <c:v>8.7785500796650449E-3</c:v>
                </c:pt>
                <c:pt idx="9">
                  <c:v>8.9150368957469396E-3</c:v>
                </c:pt>
                <c:pt idx="10">
                  <c:v>8.9596658553314848E-3</c:v>
                </c:pt>
                <c:pt idx="11">
                  <c:v>8.7796458963245658E-3</c:v>
                </c:pt>
                <c:pt idx="12">
                  <c:v>1.0599157681758783E-2</c:v>
                </c:pt>
                <c:pt idx="13">
                  <c:v>1.172610271767747E-2</c:v>
                </c:pt>
                <c:pt idx="14">
                  <c:v>1.2173501685070188E-2</c:v>
                </c:pt>
                <c:pt idx="15">
                  <c:v>9.6025136500650435E-3</c:v>
                </c:pt>
                <c:pt idx="16">
                  <c:v>1.0275389077203108E-2</c:v>
                </c:pt>
                <c:pt idx="17">
                  <c:v>8.6253296334094232E-3</c:v>
                </c:pt>
                <c:pt idx="18">
                  <c:v>8.8766876749661137E-3</c:v>
                </c:pt>
                <c:pt idx="19">
                  <c:v>1.1480096286662363E-2</c:v>
                </c:pt>
                <c:pt idx="20">
                  <c:v>8.5654646354951115E-3</c:v>
                </c:pt>
                <c:pt idx="21">
                  <c:v>8.4900396340176071E-3</c:v>
                </c:pt>
                <c:pt idx="22">
                  <c:v>1.062425063581795E-2</c:v>
                </c:pt>
                <c:pt idx="23">
                  <c:v>9.1204638463446338E-3</c:v>
                </c:pt>
                <c:pt idx="24">
                  <c:v>9.5311564672570619E-3</c:v>
                </c:pt>
                <c:pt idx="25">
                  <c:v>1.2666790855049005E-2</c:v>
                </c:pt>
                <c:pt idx="26">
                  <c:v>1.3671302663319587E-2</c:v>
                </c:pt>
                <c:pt idx="27">
                  <c:v>1.1401479328875549E-2</c:v>
                </c:pt>
                <c:pt idx="28">
                  <c:v>1.3514437824999935E-2</c:v>
                </c:pt>
                <c:pt idx="29">
                  <c:v>1.1466985783002851E-2</c:v>
                </c:pt>
                <c:pt idx="30">
                  <c:v>1.2387013577139372E-2</c:v>
                </c:pt>
                <c:pt idx="31">
                  <c:v>1.4096411415293364E-2</c:v>
                </c:pt>
                <c:pt idx="32">
                  <c:v>1.460498240922185E-2</c:v>
                </c:pt>
                <c:pt idx="33">
                  <c:v>1.0315367696750228E-2</c:v>
                </c:pt>
                <c:pt idx="34">
                  <c:v>1.4854397157898163E-2</c:v>
                </c:pt>
                <c:pt idx="35">
                  <c:v>1.2854484264881016E-2</c:v>
                </c:pt>
                <c:pt idx="36">
                  <c:v>1.5320639192638194E-2</c:v>
                </c:pt>
                <c:pt idx="37">
                  <c:v>1.5673649853467773E-2</c:v>
                </c:pt>
                <c:pt idx="38">
                  <c:v>1.3457840962821731E-2</c:v>
                </c:pt>
                <c:pt idx="39">
                  <c:v>1.1549553202365009E-2</c:v>
                </c:pt>
                <c:pt idx="40">
                  <c:v>1.2704929855422849E-2</c:v>
                </c:pt>
                <c:pt idx="41">
                  <c:v>1.3166035157929792E-2</c:v>
                </c:pt>
                <c:pt idx="42">
                  <c:v>1.5006351969935054E-2</c:v>
                </c:pt>
                <c:pt idx="43">
                  <c:v>1.4201088030633581E-2</c:v>
                </c:pt>
                <c:pt idx="44">
                  <c:v>1.5710845880305409E-2</c:v>
                </c:pt>
                <c:pt idx="45">
                  <c:v>1.451726474115974E-2</c:v>
                </c:pt>
                <c:pt idx="46">
                  <c:v>1.6564396270303153E-2</c:v>
                </c:pt>
                <c:pt idx="47">
                  <c:v>1.508281916592135E-2</c:v>
                </c:pt>
                <c:pt idx="48">
                  <c:v>1.4938242978671678E-2</c:v>
                </c:pt>
                <c:pt idx="49">
                  <c:v>1.3714381376530228E-2</c:v>
                </c:pt>
                <c:pt idx="50">
                  <c:v>1.8089138136021199E-2</c:v>
                </c:pt>
                <c:pt idx="51">
                  <c:v>1.7515022731330512E-2</c:v>
                </c:pt>
                <c:pt idx="52">
                  <c:v>1.6271863480635879E-2</c:v>
                </c:pt>
                <c:pt idx="53">
                  <c:v>1.3854684981285659E-2</c:v>
                </c:pt>
                <c:pt idx="54">
                  <c:v>1.9161721383737715E-2</c:v>
                </c:pt>
                <c:pt idx="55">
                  <c:v>1.5640831979118693E-2</c:v>
                </c:pt>
                <c:pt idx="56">
                  <c:v>1.4564187472406891E-2</c:v>
                </c:pt>
                <c:pt idx="57">
                  <c:v>1.3119468767975071E-2</c:v>
                </c:pt>
                <c:pt idx="58">
                  <c:v>1.3146720770849657E-2</c:v>
                </c:pt>
                <c:pt idx="59">
                  <c:v>1.399662204883494E-2</c:v>
                </c:pt>
                <c:pt idx="60">
                  <c:v>1.5319873696205166E-2</c:v>
                </c:pt>
              </c:numCache>
            </c:numRef>
          </c:val>
          <c:smooth val="0"/>
          <c:extLst>
            <c:ext xmlns:c16="http://schemas.microsoft.com/office/drawing/2014/chart" uri="{C3380CC4-5D6E-409C-BE32-E72D297353CC}">
              <c16:uniqueId val="{000000DC-1707-44C9-8968-98A8ED4FACF1}"/>
            </c:ext>
          </c:extLst>
        </c:ser>
        <c:ser>
          <c:idx val="221"/>
          <c:order val="221"/>
          <c:spPr>
            <a:ln w="28575" cap="rnd">
              <a:solidFill>
                <a:schemeClr val="accent6"/>
              </a:solidFill>
              <a:round/>
            </a:ln>
            <a:effectLst/>
          </c:spPr>
          <c:marker>
            <c:symbol val="none"/>
          </c:marker>
          <c:val>
            <c:numRef>
              <c:f>simulations!$HP$14:$HP$74</c:f>
              <c:numCache>
                <c:formatCode>General</c:formatCode>
                <c:ptCount val="61"/>
                <c:pt idx="0">
                  <c:v>5.8729534028240469E-3</c:v>
                </c:pt>
                <c:pt idx="1">
                  <c:v>5.3858620009481148E-3</c:v>
                </c:pt>
                <c:pt idx="2">
                  <c:v>6.6529264632305823E-3</c:v>
                </c:pt>
                <c:pt idx="3">
                  <c:v>6.8452294827456451E-3</c:v>
                </c:pt>
                <c:pt idx="4">
                  <c:v>8.8127774369094226E-3</c:v>
                </c:pt>
                <c:pt idx="5">
                  <c:v>9.689731907459297E-3</c:v>
                </c:pt>
                <c:pt idx="6">
                  <c:v>7.898888967188749E-3</c:v>
                </c:pt>
                <c:pt idx="7">
                  <c:v>7.9715351920244988E-3</c:v>
                </c:pt>
                <c:pt idx="8">
                  <c:v>9.0241264105627474E-3</c:v>
                </c:pt>
                <c:pt idx="9">
                  <c:v>7.0182760238481703E-3</c:v>
                </c:pt>
                <c:pt idx="10">
                  <c:v>1.0562308242637448E-2</c:v>
                </c:pt>
                <c:pt idx="11">
                  <c:v>9.8581246259052523E-3</c:v>
                </c:pt>
                <c:pt idx="12">
                  <c:v>1.03438968500447E-2</c:v>
                </c:pt>
                <c:pt idx="13">
                  <c:v>8.3508532295484099E-3</c:v>
                </c:pt>
                <c:pt idx="14">
                  <c:v>6.0855659342417762E-3</c:v>
                </c:pt>
                <c:pt idx="15">
                  <c:v>1.0447777176644749E-2</c:v>
                </c:pt>
                <c:pt idx="16">
                  <c:v>1.1603400060164788E-2</c:v>
                </c:pt>
                <c:pt idx="17">
                  <c:v>9.5426069568458755E-3</c:v>
                </c:pt>
                <c:pt idx="18">
                  <c:v>1.0253040451440144E-2</c:v>
                </c:pt>
                <c:pt idx="19">
                  <c:v>8.8012490412046583E-3</c:v>
                </c:pt>
                <c:pt idx="20">
                  <c:v>7.9162299340721273E-3</c:v>
                </c:pt>
                <c:pt idx="21">
                  <c:v>1.0354658228531754E-2</c:v>
                </c:pt>
                <c:pt idx="22">
                  <c:v>1.0245076399752251E-2</c:v>
                </c:pt>
                <c:pt idx="23">
                  <c:v>9.9263127227036431E-3</c:v>
                </c:pt>
                <c:pt idx="24">
                  <c:v>1.0075465975358707E-2</c:v>
                </c:pt>
                <c:pt idx="25">
                  <c:v>9.7865660313274094E-3</c:v>
                </c:pt>
                <c:pt idx="26">
                  <c:v>1.2197226354121796E-2</c:v>
                </c:pt>
                <c:pt idx="27">
                  <c:v>1.1141400878181993E-2</c:v>
                </c:pt>
                <c:pt idx="28">
                  <c:v>1.3535948344961659E-2</c:v>
                </c:pt>
                <c:pt idx="29">
                  <c:v>1.4865932748262076E-2</c:v>
                </c:pt>
                <c:pt idx="30">
                  <c:v>1.6158611161481092E-2</c:v>
                </c:pt>
                <c:pt idx="31">
                  <c:v>1.307564725391124E-2</c:v>
                </c:pt>
                <c:pt idx="32">
                  <c:v>1.4844050497204921E-2</c:v>
                </c:pt>
                <c:pt idx="33">
                  <c:v>1.1745147496049083E-2</c:v>
                </c:pt>
                <c:pt idx="34">
                  <c:v>1.1230113209720661E-2</c:v>
                </c:pt>
                <c:pt idx="35">
                  <c:v>1.294771041850158E-2</c:v>
                </c:pt>
                <c:pt idx="36">
                  <c:v>1.3617850460208631E-2</c:v>
                </c:pt>
                <c:pt idx="37">
                  <c:v>1.3334320895950977E-2</c:v>
                </c:pt>
                <c:pt idx="38">
                  <c:v>1.2348441128367322E-2</c:v>
                </c:pt>
                <c:pt idx="39">
                  <c:v>1.2400728702955489E-2</c:v>
                </c:pt>
                <c:pt idx="40">
                  <c:v>1.3538242426480544E-2</c:v>
                </c:pt>
                <c:pt idx="41">
                  <c:v>1.3620818002609971E-2</c:v>
                </c:pt>
                <c:pt idx="42">
                  <c:v>1.5329165768371027E-2</c:v>
                </c:pt>
                <c:pt idx="43">
                  <c:v>1.3782218481200667E-2</c:v>
                </c:pt>
                <c:pt idx="44">
                  <c:v>1.6255694574129734E-2</c:v>
                </c:pt>
                <c:pt idx="45">
                  <c:v>1.2447165706067036E-2</c:v>
                </c:pt>
                <c:pt idx="46">
                  <c:v>1.5756290883039818E-2</c:v>
                </c:pt>
                <c:pt idx="47">
                  <c:v>1.3852861031373131E-2</c:v>
                </c:pt>
                <c:pt idx="48">
                  <c:v>1.270954967208437E-2</c:v>
                </c:pt>
                <c:pt idx="49">
                  <c:v>1.3957724703562192E-2</c:v>
                </c:pt>
                <c:pt idx="50">
                  <c:v>1.8281339403341534E-2</c:v>
                </c:pt>
                <c:pt idx="51">
                  <c:v>1.6260985770705699E-2</c:v>
                </c:pt>
                <c:pt idx="52">
                  <c:v>1.7704084188715309E-2</c:v>
                </c:pt>
                <c:pt idx="53">
                  <c:v>1.4543854817041785E-2</c:v>
                </c:pt>
                <c:pt idx="54">
                  <c:v>1.4184267280955891E-2</c:v>
                </c:pt>
                <c:pt idx="55">
                  <c:v>1.4423510430178184E-2</c:v>
                </c:pt>
                <c:pt idx="56">
                  <c:v>1.638743768326769E-2</c:v>
                </c:pt>
                <c:pt idx="57">
                  <c:v>1.421657602758694E-2</c:v>
                </c:pt>
                <c:pt idx="58">
                  <c:v>1.2635137215154309E-2</c:v>
                </c:pt>
                <c:pt idx="59">
                  <c:v>1.3845129055738214E-2</c:v>
                </c:pt>
                <c:pt idx="60">
                  <c:v>1.4727665041654583E-2</c:v>
                </c:pt>
              </c:numCache>
            </c:numRef>
          </c:val>
          <c:smooth val="0"/>
          <c:extLst>
            <c:ext xmlns:c16="http://schemas.microsoft.com/office/drawing/2014/chart" uri="{C3380CC4-5D6E-409C-BE32-E72D297353CC}">
              <c16:uniqueId val="{000000DD-1707-44C9-8968-98A8ED4FACF1}"/>
            </c:ext>
          </c:extLst>
        </c:ser>
        <c:ser>
          <c:idx val="222"/>
          <c:order val="222"/>
          <c:spPr>
            <a:ln w="28575" cap="rnd">
              <a:solidFill>
                <a:schemeClr val="accent1">
                  <a:lumMod val="60000"/>
                </a:schemeClr>
              </a:solidFill>
              <a:round/>
            </a:ln>
            <a:effectLst/>
          </c:spPr>
          <c:marker>
            <c:symbol val="none"/>
          </c:marker>
          <c:val>
            <c:numRef>
              <c:f>simulations!$HQ$14:$HQ$74</c:f>
              <c:numCache>
                <c:formatCode>General</c:formatCode>
                <c:ptCount val="61"/>
                <c:pt idx="0">
                  <c:v>5.8729534028240469E-3</c:v>
                </c:pt>
                <c:pt idx="1">
                  <c:v>6.691460629552789E-3</c:v>
                </c:pt>
                <c:pt idx="2">
                  <c:v>6.3719479724878847E-3</c:v>
                </c:pt>
                <c:pt idx="3">
                  <c:v>8.9931084601270021E-3</c:v>
                </c:pt>
                <c:pt idx="4">
                  <c:v>9.2643585702468743E-3</c:v>
                </c:pt>
                <c:pt idx="5">
                  <c:v>9.955860083279925E-3</c:v>
                </c:pt>
                <c:pt idx="6">
                  <c:v>9.0688638391107461E-3</c:v>
                </c:pt>
                <c:pt idx="7">
                  <c:v>9.0912071927908775E-3</c:v>
                </c:pt>
                <c:pt idx="8">
                  <c:v>1.0856795167214321E-2</c:v>
                </c:pt>
                <c:pt idx="9">
                  <c:v>1.0953498999030985E-2</c:v>
                </c:pt>
                <c:pt idx="10">
                  <c:v>9.8875332421237867E-3</c:v>
                </c:pt>
                <c:pt idx="11">
                  <c:v>7.8881709679099691E-3</c:v>
                </c:pt>
                <c:pt idx="12">
                  <c:v>9.9770898573530806E-3</c:v>
                </c:pt>
                <c:pt idx="13">
                  <c:v>9.1123067381009837E-3</c:v>
                </c:pt>
                <c:pt idx="14">
                  <c:v>1.1907021490107797E-2</c:v>
                </c:pt>
                <c:pt idx="15">
                  <c:v>1.0714244568256497E-2</c:v>
                </c:pt>
                <c:pt idx="16">
                  <c:v>8.2055159313341678E-3</c:v>
                </c:pt>
                <c:pt idx="17">
                  <c:v>9.119392260558119E-3</c:v>
                </c:pt>
                <c:pt idx="18">
                  <c:v>7.6764787678255909E-3</c:v>
                </c:pt>
                <c:pt idx="19">
                  <c:v>1.0019420805002748E-2</c:v>
                </c:pt>
                <c:pt idx="20">
                  <c:v>7.5889764625869053E-3</c:v>
                </c:pt>
                <c:pt idx="21">
                  <c:v>1.0668506324161152E-2</c:v>
                </c:pt>
                <c:pt idx="22">
                  <c:v>1.1033603210833723E-2</c:v>
                </c:pt>
                <c:pt idx="23">
                  <c:v>1.0308684548012505E-2</c:v>
                </c:pt>
                <c:pt idx="24">
                  <c:v>9.7855462771885959E-3</c:v>
                </c:pt>
                <c:pt idx="25">
                  <c:v>1.0356237977844161E-2</c:v>
                </c:pt>
                <c:pt idx="26">
                  <c:v>1.1987197973381634E-2</c:v>
                </c:pt>
                <c:pt idx="27">
                  <c:v>1.2075869494455443E-2</c:v>
                </c:pt>
                <c:pt idx="28">
                  <c:v>1.5730821303801965E-2</c:v>
                </c:pt>
                <c:pt idx="29">
                  <c:v>1.3129916695718254E-2</c:v>
                </c:pt>
                <c:pt idx="30">
                  <c:v>1.3511753297602715E-2</c:v>
                </c:pt>
                <c:pt idx="31">
                  <c:v>1.2937785683753261E-2</c:v>
                </c:pt>
                <c:pt idx="32">
                  <c:v>1.4051133073352682E-2</c:v>
                </c:pt>
                <c:pt idx="33">
                  <c:v>1.022586018127522E-2</c:v>
                </c:pt>
                <c:pt idx="34">
                  <c:v>1.2333543618760967E-2</c:v>
                </c:pt>
                <c:pt idx="35">
                  <c:v>1.0960160439603026E-2</c:v>
                </c:pt>
                <c:pt idx="36">
                  <c:v>1.5902892146556741E-2</c:v>
                </c:pt>
                <c:pt idx="37">
                  <c:v>1.0722289199748263E-2</c:v>
                </c:pt>
                <c:pt idx="38">
                  <c:v>1.1291853344397754E-2</c:v>
                </c:pt>
                <c:pt idx="39">
                  <c:v>1.2916516625143364E-2</c:v>
                </c:pt>
                <c:pt idx="40">
                  <c:v>1.1642195332000945E-2</c:v>
                </c:pt>
                <c:pt idx="41">
                  <c:v>1.5649144874904382E-2</c:v>
                </c:pt>
                <c:pt idx="42">
                  <c:v>1.3464535317919996E-2</c:v>
                </c:pt>
                <c:pt idx="43">
                  <c:v>1.3070617499855832E-2</c:v>
                </c:pt>
                <c:pt idx="44">
                  <c:v>1.2926681538859496E-2</c:v>
                </c:pt>
                <c:pt idx="45">
                  <c:v>1.4588448554400793E-2</c:v>
                </c:pt>
                <c:pt idx="46">
                  <c:v>1.4019251591532457E-2</c:v>
                </c:pt>
                <c:pt idx="47">
                  <c:v>1.5362210379949113E-2</c:v>
                </c:pt>
                <c:pt idx="48">
                  <c:v>1.2435934742678515E-2</c:v>
                </c:pt>
                <c:pt idx="49">
                  <c:v>1.4541720724719263E-2</c:v>
                </c:pt>
                <c:pt idx="50">
                  <c:v>1.7400207526261167E-2</c:v>
                </c:pt>
                <c:pt idx="51">
                  <c:v>1.5922953480781467E-2</c:v>
                </c:pt>
                <c:pt idx="52">
                  <c:v>1.7559800851129487E-2</c:v>
                </c:pt>
                <c:pt idx="53">
                  <c:v>1.6854421952567766E-2</c:v>
                </c:pt>
                <c:pt idx="54">
                  <c:v>1.7310365925705617E-2</c:v>
                </c:pt>
                <c:pt idx="55">
                  <c:v>1.8477980369851377E-2</c:v>
                </c:pt>
                <c:pt idx="56">
                  <c:v>1.8504085190836551E-2</c:v>
                </c:pt>
                <c:pt idx="57">
                  <c:v>1.4708626214092541E-2</c:v>
                </c:pt>
                <c:pt idx="58">
                  <c:v>1.6023653644005622E-2</c:v>
                </c:pt>
                <c:pt idx="59">
                  <c:v>1.2306511363145835E-2</c:v>
                </c:pt>
                <c:pt idx="60">
                  <c:v>1.2229336720083151E-2</c:v>
                </c:pt>
              </c:numCache>
            </c:numRef>
          </c:val>
          <c:smooth val="0"/>
          <c:extLst>
            <c:ext xmlns:c16="http://schemas.microsoft.com/office/drawing/2014/chart" uri="{C3380CC4-5D6E-409C-BE32-E72D297353CC}">
              <c16:uniqueId val="{000000DE-1707-44C9-8968-98A8ED4FACF1}"/>
            </c:ext>
          </c:extLst>
        </c:ser>
        <c:ser>
          <c:idx val="223"/>
          <c:order val="223"/>
          <c:spPr>
            <a:ln w="28575" cap="rnd">
              <a:solidFill>
                <a:schemeClr val="accent2">
                  <a:lumMod val="60000"/>
                </a:schemeClr>
              </a:solidFill>
              <a:round/>
            </a:ln>
            <a:effectLst/>
          </c:spPr>
          <c:marker>
            <c:symbol val="none"/>
          </c:marker>
          <c:val>
            <c:numRef>
              <c:f>simulations!$HR$14:$HR$74</c:f>
              <c:numCache>
                <c:formatCode>General</c:formatCode>
                <c:ptCount val="61"/>
                <c:pt idx="0">
                  <c:v>5.8729534028240469E-3</c:v>
                </c:pt>
                <c:pt idx="1">
                  <c:v>4.4735871418164659E-3</c:v>
                </c:pt>
                <c:pt idx="2">
                  <c:v>6.1575200120730931E-3</c:v>
                </c:pt>
                <c:pt idx="3">
                  <c:v>8.21113598693461E-3</c:v>
                </c:pt>
                <c:pt idx="4">
                  <c:v>7.5427710354788145E-3</c:v>
                </c:pt>
                <c:pt idx="5">
                  <c:v>1.0421903114404267E-2</c:v>
                </c:pt>
                <c:pt idx="6">
                  <c:v>9.5357939665280979E-3</c:v>
                </c:pt>
                <c:pt idx="7">
                  <c:v>7.7593995223149718E-3</c:v>
                </c:pt>
                <c:pt idx="8">
                  <c:v>1.0807946044678949E-2</c:v>
                </c:pt>
                <c:pt idx="9">
                  <c:v>9.1120803786439494E-3</c:v>
                </c:pt>
                <c:pt idx="10">
                  <c:v>1.1407671516542459E-2</c:v>
                </c:pt>
                <c:pt idx="11">
                  <c:v>9.1727457367290141E-3</c:v>
                </c:pt>
                <c:pt idx="12">
                  <c:v>1.1801902472183681E-2</c:v>
                </c:pt>
                <c:pt idx="13">
                  <c:v>9.8116404352468992E-3</c:v>
                </c:pt>
                <c:pt idx="14">
                  <c:v>1.2390963947455194E-2</c:v>
                </c:pt>
                <c:pt idx="15">
                  <c:v>9.9037878525639195E-3</c:v>
                </c:pt>
                <c:pt idx="16">
                  <c:v>1.0504434465931448E-2</c:v>
                </c:pt>
                <c:pt idx="17">
                  <c:v>7.8857154450723017E-3</c:v>
                </c:pt>
                <c:pt idx="18">
                  <c:v>9.4021852543714878E-3</c:v>
                </c:pt>
                <c:pt idx="19">
                  <c:v>9.7578219669890894E-3</c:v>
                </c:pt>
                <c:pt idx="20">
                  <c:v>8.1333978742014479E-3</c:v>
                </c:pt>
                <c:pt idx="21">
                  <c:v>8.7934372612722463E-3</c:v>
                </c:pt>
                <c:pt idx="22">
                  <c:v>9.116835426653043E-3</c:v>
                </c:pt>
                <c:pt idx="23">
                  <c:v>1.2487310255279271E-2</c:v>
                </c:pt>
                <c:pt idx="24">
                  <c:v>1.1566143800366295E-2</c:v>
                </c:pt>
                <c:pt idx="25">
                  <c:v>1.3764613584599072E-2</c:v>
                </c:pt>
                <c:pt idx="26">
                  <c:v>1.1549145950994284E-2</c:v>
                </c:pt>
                <c:pt idx="27">
                  <c:v>1.2976010641438544E-2</c:v>
                </c:pt>
                <c:pt idx="28">
                  <c:v>1.4174582900993356E-2</c:v>
                </c:pt>
                <c:pt idx="29">
                  <c:v>1.1977371244011978E-2</c:v>
                </c:pt>
                <c:pt idx="30">
                  <c:v>1.3793092553357793E-2</c:v>
                </c:pt>
                <c:pt idx="31">
                  <c:v>1.454025441702283E-2</c:v>
                </c:pt>
                <c:pt idx="32">
                  <c:v>1.3980340087502378E-2</c:v>
                </c:pt>
                <c:pt idx="33">
                  <c:v>1.0667583662283996E-2</c:v>
                </c:pt>
                <c:pt idx="34">
                  <c:v>1.3710734339554498E-2</c:v>
                </c:pt>
                <c:pt idx="35">
                  <c:v>1.1233405980226933E-2</c:v>
                </c:pt>
                <c:pt idx="36">
                  <c:v>1.2004903266285579E-2</c:v>
                </c:pt>
                <c:pt idx="37">
                  <c:v>1.391891209012891E-2</c:v>
                </c:pt>
                <c:pt idx="38">
                  <c:v>1.1747686703716662E-2</c:v>
                </c:pt>
                <c:pt idx="39">
                  <c:v>1.1267004303004126E-2</c:v>
                </c:pt>
                <c:pt idx="40">
                  <c:v>1.2531053454407637E-2</c:v>
                </c:pt>
                <c:pt idx="41">
                  <c:v>1.3326770510744058E-2</c:v>
                </c:pt>
                <c:pt idx="42">
                  <c:v>1.3944514222837602E-2</c:v>
                </c:pt>
                <c:pt idx="43">
                  <c:v>1.3039071880709217E-2</c:v>
                </c:pt>
                <c:pt idx="44">
                  <c:v>1.6287758277091724E-2</c:v>
                </c:pt>
                <c:pt idx="45">
                  <c:v>1.1378266983150632E-2</c:v>
                </c:pt>
                <c:pt idx="46">
                  <c:v>1.5783747851689952E-2</c:v>
                </c:pt>
                <c:pt idx="47">
                  <c:v>1.5024167416940711E-2</c:v>
                </c:pt>
                <c:pt idx="48">
                  <c:v>1.1943647765073959E-2</c:v>
                </c:pt>
                <c:pt idx="49">
                  <c:v>1.5203281783069851E-2</c:v>
                </c:pt>
                <c:pt idx="50">
                  <c:v>1.6307078523253606E-2</c:v>
                </c:pt>
                <c:pt idx="51">
                  <c:v>1.3470340111174657E-2</c:v>
                </c:pt>
                <c:pt idx="52">
                  <c:v>1.4439196235542961E-2</c:v>
                </c:pt>
                <c:pt idx="53">
                  <c:v>1.8845919479815239E-2</c:v>
                </c:pt>
                <c:pt idx="54">
                  <c:v>1.5942338087870173E-2</c:v>
                </c:pt>
                <c:pt idx="55">
                  <c:v>1.6643295843776353E-2</c:v>
                </c:pt>
                <c:pt idx="56">
                  <c:v>1.4370484473490264E-2</c:v>
                </c:pt>
                <c:pt idx="57">
                  <c:v>1.2791566560704581E-2</c:v>
                </c:pt>
                <c:pt idx="58">
                  <c:v>1.290820757644009E-2</c:v>
                </c:pt>
                <c:pt idx="59">
                  <c:v>1.3241014095057424E-2</c:v>
                </c:pt>
                <c:pt idx="60">
                  <c:v>1.3010513896141041E-2</c:v>
                </c:pt>
              </c:numCache>
            </c:numRef>
          </c:val>
          <c:smooth val="0"/>
          <c:extLst>
            <c:ext xmlns:c16="http://schemas.microsoft.com/office/drawing/2014/chart" uri="{C3380CC4-5D6E-409C-BE32-E72D297353CC}">
              <c16:uniqueId val="{000000DF-1707-44C9-8968-98A8ED4FACF1}"/>
            </c:ext>
          </c:extLst>
        </c:ser>
        <c:ser>
          <c:idx val="224"/>
          <c:order val="224"/>
          <c:spPr>
            <a:ln w="28575" cap="rnd">
              <a:solidFill>
                <a:schemeClr val="accent3">
                  <a:lumMod val="60000"/>
                </a:schemeClr>
              </a:solidFill>
              <a:round/>
            </a:ln>
            <a:effectLst/>
          </c:spPr>
          <c:marker>
            <c:symbol val="none"/>
          </c:marker>
          <c:val>
            <c:numRef>
              <c:f>simulations!$HS$14:$HS$74</c:f>
              <c:numCache>
                <c:formatCode>General</c:formatCode>
                <c:ptCount val="61"/>
                <c:pt idx="0">
                  <c:v>5.8729534028240469E-3</c:v>
                </c:pt>
                <c:pt idx="1">
                  <c:v>6.8582169404062601E-3</c:v>
                </c:pt>
                <c:pt idx="2">
                  <c:v>5.8650707385724307E-3</c:v>
                </c:pt>
                <c:pt idx="3">
                  <c:v>7.9853052743785423E-3</c:v>
                </c:pt>
                <c:pt idx="4">
                  <c:v>1.0111282842906378E-2</c:v>
                </c:pt>
                <c:pt idx="5">
                  <c:v>1.0310620342806378E-2</c:v>
                </c:pt>
                <c:pt idx="6">
                  <c:v>9.7029588477593933E-3</c:v>
                </c:pt>
                <c:pt idx="7">
                  <c:v>7.2209739634001039E-3</c:v>
                </c:pt>
                <c:pt idx="8">
                  <c:v>8.2007928670972136E-3</c:v>
                </c:pt>
                <c:pt idx="9">
                  <c:v>8.3278964307147343E-3</c:v>
                </c:pt>
                <c:pt idx="10">
                  <c:v>9.8897710242955295E-3</c:v>
                </c:pt>
                <c:pt idx="11">
                  <c:v>1.1825396326415024E-2</c:v>
                </c:pt>
                <c:pt idx="12">
                  <c:v>1.0520357311116942E-2</c:v>
                </c:pt>
                <c:pt idx="13">
                  <c:v>1.1442935763522113E-2</c:v>
                </c:pt>
                <c:pt idx="14">
                  <c:v>1.0241795243934919E-2</c:v>
                </c:pt>
                <c:pt idx="15">
                  <c:v>1.0154986335477229E-2</c:v>
                </c:pt>
                <c:pt idx="16">
                  <c:v>8.93110612119263E-3</c:v>
                </c:pt>
                <c:pt idx="17">
                  <c:v>9.7960948249159446E-3</c:v>
                </c:pt>
                <c:pt idx="18">
                  <c:v>1.0641299450951531E-2</c:v>
                </c:pt>
                <c:pt idx="19">
                  <c:v>1.1504030708531121E-2</c:v>
                </c:pt>
                <c:pt idx="20">
                  <c:v>8.1476809962431375E-3</c:v>
                </c:pt>
                <c:pt idx="21">
                  <c:v>8.1622622708203141E-3</c:v>
                </c:pt>
                <c:pt idx="22">
                  <c:v>1.0496151887681387E-2</c:v>
                </c:pt>
                <c:pt idx="23">
                  <c:v>9.1534707465322288E-3</c:v>
                </c:pt>
                <c:pt idx="24">
                  <c:v>1.1484383563545199E-2</c:v>
                </c:pt>
                <c:pt idx="25">
                  <c:v>1.0601573450201254E-2</c:v>
                </c:pt>
                <c:pt idx="26">
                  <c:v>1.3402814696601385E-2</c:v>
                </c:pt>
                <c:pt idx="27">
                  <c:v>1.2530627227407155E-2</c:v>
                </c:pt>
                <c:pt idx="28">
                  <c:v>1.3858829550558324E-2</c:v>
                </c:pt>
                <c:pt idx="29">
                  <c:v>1.4972366159276463E-2</c:v>
                </c:pt>
                <c:pt idx="30">
                  <c:v>1.5269891301128231E-2</c:v>
                </c:pt>
                <c:pt idx="31">
                  <c:v>1.4669027490592934E-2</c:v>
                </c:pt>
                <c:pt idx="32">
                  <c:v>1.3453720760739639E-2</c:v>
                </c:pt>
                <c:pt idx="33">
                  <c:v>1.5715444330469817E-2</c:v>
                </c:pt>
                <c:pt idx="34">
                  <c:v>1.3653063360946013E-2</c:v>
                </c:pt>
                <c:pt idx="35">
                  <c:v>1.1336768253170298E-2</c:v>
                </c:pt>
                <c:pt idx="36">
                  <c:v>1.3263823445371112E-2</c:v>
                </c:pt>
                <c:pt idx="37">
                  <c:v>1.3296989618039778E-2</c:v>
                </c:pt>
                <c:pt idx="38">
                  <c:v>1.2434179395898626E-2</c:v>
                </c:pt>
                <c:pt idx="39">
                  <c:v>1.4390854719922042E-2</c:v>
                </c:pt>
                <c:pt idx="40">
                  <c:v>1.2177564866610955E-2</c:v>
                </c:pt>
                <c:pt idx="41">
                  <c:v>1.2813180402177998E-2</c:v>
                </c:pt>
                <c:pt idx="42">
                  <c:v>1.2235298982685567E-2</c:v>
                </c:pt>
                <c:pt idx="43">
                  <c:v>1.3934063769031215E-2</c:v>
                </c:pt>
                <c:pt idx="44">
                  <c:v>1.4235819876459541E-2</c:v>
                </c:pt>
                <c:pt idx="45">
                  <c:v>1.333190261393644E-2</c:v>
                </c:pt>
                <c:pt idx="46">
                  <c:v>1.3857415872199776E-2</c:v>
                </c:pt>
                <c:pt idx="47">
                  <c:v>1.2461479941023127E-2</c:v>
                </c:pt>
                <c:pt idx="48">
                  <c:v>1.2224631973633961E-2</c:v>
                </c:pt>
                <c:pt idx="49">
                  <c:v>1.3561396751947816E-2</c:v>
                </c:pt>
                <c:pt idx="50">
                  <c:v>1.4289258539225559E-2</c:v>
                </c:pt>
                <c:pt idx="51">
                  <c:v>1.8188193316438304E-2</c:v>
                </c:pt>
                <c:pt idx="52">
                  <c:v>1.6764581058494536E-2</c:v>
                </c:pt>
                <c:pt idx="53">
                  <c:v>1.8573694437766963E-2</c:v>
                </c:pt>
                <c:pt idx="54">
                  <c:v>1.7493345861145249E-2</c:v>
                </c:pt>
                <c:pt idx="55">
                  <c:v>1.5525795740494177E-2</c:v>
                </c:pt>
                <c:pt idx="56">
                  <c:v>1.3634496613349161E-2</c:v>
                </c:pt>
                <c:pt idx="57">
                  <c:v>1.6121858399658164E-2</c:v>
                </c:pt>
                <c:pt idx="58">
                  <c:v>1.3622208791863407E-2</c:v>
                </c:pt>
                <c:pt idx="59">
                  <c:v>1.4144333240239918E-2</c:v>
                </c:pt>
                <c:pt idx="60">
                  <c:v>1.4106724034345127E-2</c:v>
                </c:pt>
              </c:numCache>
            </c:numRef>
          </c:val>
          <c:smooth val="0"/>
          <c:extLst>
            <c:ext xmlns:c16="http://schemas.microsoft.com/office/drawing/2014/chart" uri="{C3380CC4-5D6E-409C-BE32-E72D297353CC}">
              <c16:uniqueId val="{000000E0-1707-44C9-8968-98A8ED4FACF1}"/>
            </c:ext>
          </c:extLst>
        </c:ser>
        <c:ser>
          <c:idx val="225"/>
          <c:order val="225"/>
          <c:spPr>
            <a:ln w="28575" cap="rnd">
              <a:solidFill>
                <a:schemeClr val="accent4">
                  <a:lumMod val="60000"/>
                </a:schemeClr>
              </a:solidFill>
              <a:round/>
            </a:ln>
            <a:effectLst/>
          </c:spPr>
          <c:marker>
            <c:symbol val="none"/>
          </c:marker>
          <c:val>
            <c:numRef>
              <c:f>simulations!$HT$14:$HT$74</c:f>
              <c:numCache>
                <c:formatCode>General</c:formatCode>
                <c:ptCount val="61"/>
                <c:pt idx="0">
                  <c:v>5.8729534028240469E-3</c:v>
                </c:pt>
                <c:pt idx="1">
                  <c:v>6.6269285968110778E-3</c:v>
                </c:pt>
                <c:pt idx="2">
                  <c:v>7.9827634039874671E-3</c:v>
                </c:pt>
                <c:pt idx="3">
                  <c:v>9.0435856767488217E-3</c:v>
                </c:pt>
                <c:pt idx="4">
                  <c:v>9.3819795364267211E-3</c:v>
                </c:pt>
                <c:pt idx="5">
                  <c:v>1.0265426050475566E-2</c:v>
                </c:pt>
                <c:pt idx="6">
                  <c:v>1.0554092733781138E-2</c:v>
                </c:pt>
                <c:pt idx="7">
                  <c:v>8.7149467504849011E-3</c:v>
                </c:pt>
                <c:pt idx="8">
                  <c:v>8.433312180559982E-3</c:v>
                </c:pt>
                <c:pt idx="9">
                  <c:v>8.4755459700606734E-3</c:v>
                </c:pt>
                <c:pt idx="10">
                  <c:v>9.7091919889732477E-3</c:v>
                </c:pt>
                <c:pt idx="11">
                  <c:v>9.6153099869295162E-3</c:v>
                </c:pt>
                <c:pt idx="12">
                  <c:v>1.1079133084477659E-2</c:v>
                </c:pt>
                <c:pt idx="13">
                  <c:v>1.0463323739623415E-2</c:v>
                </c:pt>
                <c:pt idx="14">
                  <c:v>9.3026898384059933E-3</c:v>
                </c:pt>
                <c:pt idx="15">
                  <c:v>1.3335617444564336E-2</c:v>
                </c:pt>
                <c:pt idx="16">
                  <c:v>1.097181419296016E-2</c:v>
                </c:pt>
                <c:pt idx="17">
                  <c:v>8.5644940596076753E-3</c:v>
                </c:pt>
                <c:pt idx="18">
                  <c:v>6.7789265452675076E-3</c:v>
                </c:pt>
                <c:pt idx="19">
                  <c:v>1.1226205718105089E-2</c:v>
                </c:pt>
                <c:pt idx="20">
                  <c:v>8.609897040030642E-3</c:v>
                </c:pt>
                <c:pt idx="21">
                  <c:v>9.9095609887389063E-3</c:v>
                </c:pt>
                <c:pt idx="22">
                  <c:v>1.267849454798725E-2</c:v>
                </c:pt>
                <c:pt idx="23">
                  <c:v>1.0395432527715154E-2</c:v>
                </c:pt>
                <c:pt idx="24">
                  <c:v>1.0564548459787916E-2</c:v>
                </c:pt>
                <c:pt idx="25">
                  <c:v>9.936168162186787E-3</c:v>
                </c:pt>
                <c:pt idx="26">
                  <c:v>1.2467207374875916E-2</c:v>
                </c:pt>
                <c:pt idx="27">
                  <c:v>1.4641746526077649E-2</c:v>
                </c:pt>
                <c:pt idx="28">
                  <c:v>1.5768537569605105E-2</c:v>
                </c:pt>
                <c:pt idx="29">
                  <c:v>1.3880673327779793E-2</c:v>
                </c:pt>
                <c:pt idx="30">
                  <c:v>1.4371392391361182E-2</c:v>
                </c:pt>
                <c:pt idx="31">
                  <c:v>1.3578365309953832E-2</c:v>
                </c:pt>
                <c:pt idx="32">
                  <c:v>1.1383461370194425E-2</c:v>
                </c:pt>
                <c:pt idx="33">
                  <c:v>9.2714685041632681E-3</c:v>
                </c:pt>
                <c:pt idx="34">
                  <c:v>1.3419273716385828E-2</c:v>
                </c:pt>
                <c:pt idx="35">
                  <c:v>1.4228049245082353E-2</c:v>
                </c:pt>
                <c:pt idx="36">
                  <c:v>1.518092376717876E-2</c:v>
                </c:pt>
                <c:pt idx="37">
                  <c:v>1.3756946670875719E-2</c:v>
                </c:pt>
                <c:pt idx="38">
                  <c:v>1.2239799146045961E-2</c:v>
                </c:pt>
                <c:pt idx="39">
                  <c:v>1.2200472599404768E-2</c:v>
                </c:pt>
                <c:pt idx="40">
                  <c:v>1.4459381005766436E-2</c:v>
                </c:pt>
                <c:pt idx="41">
                  <c:v>1.5100926636614952E-2</c:v>
                </c:pt>
                <c:pt idx="42">
                  <c:v>1.3082685206451217E-2</c:v>
                </c:pt>
                <c:pt idx="43">
                  <c:v>1.244269785802367E-2</c:v>
                </c:pt>
                <c:pt idx="44">
                  <c:v>1.4009747299775548E-2</c:v>
                </c:pt>
                <c:pt idx="45">
                  <c:v>1.2872861031723354E-2</c:v>
                </c:pt>
                <c:pt idx="46">
                  <c:v>1.2982299624570951E-2</c:v>
                </c:pt>
                <c:pt idx="47">
                  <c:v>1.2773750403817634E-2</c:v>
                </c:pt>
                <c:pt idx="48">
                  <c:v>1.2526706015632419E-2</c:v>
                </c:pt>
                <c:pt idx="49">
                  <c:v>1.5372475283670854E-2</c:v>
                </c:pt>
                <c:pt idx="50">
                  <c:v>1.663145040633035E-2</c:v>
                </c:pt>
                <c:pt idx="51">
                  <c:v>1.7340951075833118E-2</c:v>
                </c:pt>
                <c:pt idx="52">
                  <c:v>1.6403998570564057E-2</c:v>
                </c:pt>
                <c:pt idx="53">
                  <c:v>1.4313447100905079E-2</c:v>
                </c:pt>
                <c:pt idx="54">
                  <c:v>1.6982191445879407E-2</c:v>
                </c:pt>
                <c:pt idx="55">
                  <c:v>1.6370982496315731E-2</c:v>
                </c:pt>
                <c:pt idx="56">
                  <c:v>1.5879419657773234E-2</c:v>
                </c:pt>
                <c:pt idx="57">
                  <c:v>1.2720850115980909E-2</c:v>
                </c:pt>
                <c:pt idx="58">
                  <c:v>1.2888388790271229E-2</c:v>
                </c:pt>
                <c:pt idx="59">
                  <c:v>1.3986856962831187E-2</c:v>
                </c:pt>
                <c:pt idx="60">
                  <c:v>1.425345654151278E-2</c:v>
                </c:pt>
              </c:numCache>
            </c:numRef>
          </c:val>
          <c:smooth val="0"/>
          <c:extLst>
            <c:ext xmlns:c16="http://schemas.microsoft.com/office/drawing/2014/chart" uri="{C3380CC4-5D6E-409C-BE32-E72D297353CC}">
              <c16:uniqueId val="{000000E1-1707-44C9-8968-98A8ED4FACF1}"/>
            </c:ext>
          </c:extLst>
        </c:ser>
        <c:ser>
          <c:idx val="226"/>
          <c:order val="226"/>
          <c:spPr>
            <a:ln w="28575" cap="rnd">
              <a:solidFill>
                <a:schemeClr val="accent5">
                  <a:lumMod val="60000"/>
                </a:schemeClr>
              </a:solidFill>
              <a:round/>
            </a:ln>
            <a:effectLst/>
          </c:spPr>
          <c:marker>
            <c:symbol val="none"/>
          </c:marker>
          <c:val>
            <c:numRef>
              <c:f>simulations!$HU$14:$HU$74</c:f>
              <c:numCache>
                <c:formatCode>General</c:formatCode>
                <c:ptCount val="61"/>
                <c:pt idx="0">
                  <c:v>5.8729534028240469E-3</c:v>
                </c:pt>
                <c:pt idx="1">
                  <c:v>6.0634063833731626E-3</c:v>
                </c:pt>
                <c:pt idx="2">
                  <c:v>6.7032728972168335E-3</c:v>
                </c:pt>
                <c:pt idx="3">
                  <c:v>8.1378731402270681E-3</c:v>
                </c:pt>
                <c:pt idx="4">
                  <c:v>6.8369704125528803E-3</c:v>
                </c:pt>
                <c:pt idx="5">
                  <c:v>1.0162751030577018E-2</c:v>
                </c:pt>
                <c:pt idx="6">
                  <c:v>1.0411521503247648E-2</c:v>
                </c:pt>
                <c:pt idx="7">
                  <c:v>8.043603375643445E-3</c:v>
                </c:pt>
                <c:pt idx="8">
                  <c:v>1.0034824061412132E-2</c:v>
                </c:pt>
                <c:pt idx="9">
                  <c:v>8.7113099603226239E-3</c:v>
                </c:pt>
                <c:pt idx="10">
                  <c:v>1.1143529727527543E-2</c:v>
                </c:pt>
                <c:pt idx="11">
                  <c:v>1.0517089026247595E-2</c:v>
                </c:pt>
                <c:pt idx="12">
                  <c:v>1.0441170118902712E-2</c:v>
                </c:pt>
                <c:pt idx="13">
                  <c:v>8.3805012331041318E-3</c:v>
                </c:pt>
                <c:pt idx="14">
                  <c:v>9.9194237888324231E-3</c:v>
                </c:pt>
                <c:pt idx="15">
                  <c:v>9.2762721938118887E-3</c:v>
                </c:pt>
                <c:pt idx="16">
                  <c:v>7.6748191767934699E-3</c:v>
                </c:pt>
                <c:pt idx="17">
                  <c:v>8.399956163992266E-3</c:v>
                </c:pt>
                <c:pt idx="18">
                  <c:v>7.9681488858058449E-3</c:v>
                </c:pt>
                <c:pt idx="19">
                  <c:v>1.0127192797625709E-2</c:v>
                </c:pt>
                <c:pt idx="20">
                  <c:v>7.6331178550380786E-3</c:v>
                </c:pt>
                <c:pt idx="21">
                  <c:v>9.7155897391822434E-3</c:v>
                </c:pt>
                <c:pt idx="22">
                  <c:v>1.1383257801796359E-2</c:v>
                </c:pt>
                <c:pt idx="23">
                  <c:v>1.0034032428770073E-2</c:v>
                </c:pt>
                <c:pt idx="24">
                  <c:v>1.0247013655540241E-2</c:v>
                </c:pt>
                <c:pt idx="25">
                  <c:v>1.3159647160429198E-2</c:v>
                </c:pt>
                <c:pt idx="26">
                  <c:v>1.3356495720067746E-2</c:v>
                </c:pt>
                <c:pt idx="27">
                  <c:v>1.4358730127740409E-2</c:v>
                </c:pt>
                <c:pt idx="28">
                  <c:v>1.3150087003656967E-2</c:v>
                </c:pt>
                <c:pt idx="29">
                  <c:v>1.3568320625650356E-2</c:v>
                </c:pt>
                <c:pt idx="30">
                  <c:v>1.2443668826659966E-2</c:v>
                </c:pt>
                <c:pt idx="31">
                  <c:v>1.1945656676367074E-2</c:v>
                </c:pt>
                <c:pt idx="32">
                  <c:v>1.3556294336952933E-2</c:v>
                </c:pt>
                <c:pt idx="33">
                  <c:v>1.1018808569618123E-2</c:v>
                </c:pt>
                <c:pt idx="34">
                  <c:v>1.2551849919821062E-2</c:v>
                </c:pt>
                <c:pt idx="35">
                  <c:v>1.50265440938365E-2</c:v>
                </c:pt>
                <c:pt idx="36">
                  <c:v>1.4356649243990877E-2</c:v>
                </c:pt>
                <c:pt idx="37">
                  <c:v>1.2854828078981686E-2</c:v>
                </c:pt>
                <c:pt idx="38">
                  <c:v>1.2976190561940515E-2</c:v>
                </c:pt>
                <c:pt idx="39">
                  <c:v>1.1725171328947378E-2</c:v>
                </c:pt>
                <c:pt idx="40">
                  <c:v>1.4532290158501975E-2</c:v>
                </c:pt>
                <c:pt idx="41">
                  <c:v>1.3746441830586129E-2</c:v>
                </c:pt>
                <c:pt idx="42">
                  <c:v>1.5247403237706065E-2</c:v>
                </c:pt>
                <c:pt idx="43">
                  <c:v>1.363224297410286E-2</c:v>
                </c:pt>
                <c:pt idx="44">
                  <c:v>1.211174614672671E-2</c:v>
                </c:pt>
                <c:pt idx="45">
                  <c:v>1.4134467503002011E-2</c:v>
                </c:pt>
                <c:pt idx="46">
                  <c:v>1.4969030080497873E-2</c:v>
                </c:pt>
                <c:pt idx="47">
                  <c:v>1.3154624295542979E-2</c:v>
                </c:pt>
                <c:pt idx="48">
                  <c:v>1.0655292503227606E-2</c:v>
                </c:pt>
                <c:pt idx="49">
                  <c:v>1.4897587447162266E-2</c:v>
                </c:pt>
                <c:pt idx="50">
                  <c:v>1.4186449091045E-2</c:v>
                </c:pt>
                <c:pt idx="51">
                  <c:v>1.3416247293544722E-2</c:v>
                </c:pt>
                <c:pt idx="52">
                  <c:v>1.5339053842518727E-2</c:v>
                </c:pt>
                <c:pt idx="53">
                  <c:v>1.3097254659443123E-2</c:v>
                </c:pt>
                <c:pt idx="54">
                  <c:v>1.5512871791841468E-2</c:v>
                </c:pt>
                <c:pt idx="55">
                  <c:v>1.7393478099616388E-2</c:v>
                </c:pt>
                <c:pt idx="56">
                  <c:v>1.5019168034737572E-2</c:v>
                </c:pt>
                <c:pt idx="57">
                  <c:v>1.5006566726870589E-2</c:v>
                </c:pt>
                <c:pt idx="58">
                  <c:v>1.4105405071469217E-2</c:v>
                </c:pt>
                <c:pt idx="59">
                  <c:v>1.3969721939160407E-2</c:v>
                </c:pt>
                <c:pt idx="60">
                  <c:v>1.3637583974000765E-2</c:v>
                </c:pt>
              </c:numCache>
            </c:numRef>
          </c:val>
          <c:smooth val="0"/>
          <c:extLst>
            <c:ext xmlns:c16="http://schemas.microsoft.com/office/drawing/2014/chart" uri="{C3380CC4-5D6E-409C-BE32-E72D297353CC}">
              <c16:uniqueId val="{000000E2-1707-44C9-8968-98A8ED4FACF1}"/>
            </c:ext>
          </c:extLst>
        </c:ser>
        <c:ser>
          <c:idx val="227"/>
          <c:order val="227"/>
          <c:spPr>
            <a:ln w="28575" cap="rnd">
              <a:solidFill>
                <a:schemeClr val="accent6">
                  <a:lumMod val="60000"/>
                </a:schemeClr>
              </a:solidFill>
              <a:round/>
            </a:ln>
            <a:effectLst/>
          </c:spPr>
          <c:marker>
            <c:symbol val="none"/>
          </c:marker>
          <c:val>
            <c:numRef>
              <c:f>simulations!$HV$14:$HV$74</c:f>
              <c:numCache>
                <c:formatCode>General</c:formatCode>
                <c:ptCount val="61"/>
                <c:pt idx="0">
                  <c:v>5.8729534028240469E-3</c:v>
                </c:pt>
                <c:pt idx="1">
                  <c:v>7.0406184605859715E-3</c:v>
                </c:pt>
                <c:pt idx="2">
                  <c:v>6.479770694286611E-3</c:v>
                </c:pt>
                <c:pt idx="3">
                  <c:v>8.6199581866009019E-3</c:v>
                </c:pt>
                <c:pt idx="4">
                  <c:v>1.0462996260175151E-2</c:v>
                </c:pt>
                <c:pt idx="5">
                  <c:v>8.5425285292711154E-3</c:v>
                </c:pt>
                <c:pt idx="6">
                  <c:v>9.186963087236143E-3</c:v>
                </c:pt>
                <c:pt idx="7">
                  <c:v>9.202298294870577E-3</c:v>
                </c:pt>
                <c:pt idx="8">
                  <c:v>1.0381206642889208E-2</c:v>
                </c:pt>
                <c:pt idx="9">
                  <c:v>9.1882877909754239E-3</c:v>
                </c:pt>
                <c:pt idx="10">
                  <c:v>7.1801362611265598E-3</c:v>
                </c:pt>
                <c:pt idx="11">
                  <c:v>1.064170114356452E-2</c:v>
                </c:pt>
                <c:pt idx="12">
                  <c:v>9.116344191499268E-3</c:v>
                </c:pt>
                <c:pt idx="13">
                  <c:v>1.0466417228337957E-2</c:v>
                </c:pt>
                <c:pt idx="14">
                  <c:v>1.0884904527841096E-2</c:v>
                </c:pt>
                <c:pt idx="15">
                  <c:v>1.0274634166797343E-2</c:v>
                </c:pt>
                <c:pt idx="16">
                  <c:v>1.0633802265427305E-2</c:v>
                </c:pt>
                <c:pt idx="17">
                  <c:v>7.0612330442094123E-3</c:v>
                </c:pt>
                <c:pt idx="18">
                  <c:v>1.0563968877344846E-2</c:v>
                </c:pt>
                <c:pt idx="19">
                  <c:v>8.5072350476834892E-3</c:v>
                </c:pt>
                <c:pt idx="20">
                  <c:v>9.1890633049123531E-3</c:v>
                </c:pt>
                <c:pt idx="21">
                  <c:v>8.5591088604146156E-3</c:v>
                </c:pt>
                <c:pt idx="22">
                  <c:v>1.094396449592114E-2</c:v>
                </c:pt>
                <c:pt idx="23">
                  <c:v>8.6638607451025307E-3</c:v>
                </c:pt>
                <c:pt idx="24">
                  <c:v>1.0728021395469772E-2</c:v>
                </c:pt>
                <c:pt idx="25">
                  <c:v>1.0969206863761032E-2</c:v>
                </c:pt>
                <c:pt idx="26">
                  <c:v>1.3035038915348693E-2</c:v>
                </c:pt>
                <c:pt idx="27">
                  <c:v>1.0344086313844789E-2</c:v>
                </c:pt>
                <c:pt idx="28">
                  <c:v>1.3036029119246329E-2</c:v>
                </c:pt>
                <c:pt idx="29">
                  <c:v>1.3251193894553592E-2</c:v>
                </c:pt>
                <c:pt idx="30">
                  <c:v>1.3835609516874674E-2</c:v>
                </c:pt>
                <c:pt idx="31">
                  <c:v>1.3481793956729732E-2</c:v>
                </c:pt>
                <c:pt idx="32">
                  <c:v>1.2994236157240753E-2</c:v>
                </c:pt>
                <c:pt idx="33">
                  <c:v>1.0613770656600331E-2</c:v>
                </c:pt>
                <c:pt idx="34">
                  <c:v>1.4324419508704523E-2</c:v>
                </c:pt>
                <c:pt idx="35">
                  <c:v>1.2019435171679069E-2</c:v>
                </c:pt>
                <c:pt idx="36">
                  <c:v>1.3535609479779817E-2</c:v>
                </c:pt>
                <c:pt idx="37">
                  <c:v>1.4304146580324018E-2</c:v>
                </c:pt>
                <c:pt idx="38">
                  <c:v>1.171090396546369E-2</c:v>
                </c:pt>
                <c:pt idx="39">
                  <c:v>1.2754677912649183E-2</c:v>
                </c:pt>
                <c:pt idx="40">
                  <c:v>1.4402412854382429E-2</c:v>
                </c:pt>
                <c:pt idx="41">
                  <c:v>1.456920504073636E-2</c:v>
                </c:pt>
                <c:pt idx="42">
                  <c:v>1.3183908098740418E-2</c:v>
                </c:pt>
                <c:pt idx="43">
                  <c:v>1.2708135432644811E-2</c:v>
                </c:pt>
                <c:pt idx="44">
                  <c:v>1.4338994267413337E-2</c:v>
                </c:pt>
                <c:pt idx="45">
                  <c:v>1.1530134576309971E-2</c:v>
                </c:pt>
                <c:pt idx="46">
                  <c:v>1.7214408092090374E-2</c:v>
                </c:pt>
                <c:pt idx="47">
                  <c:v>1.3393873369124657E-2</c:v>
                </c:pt>
                <c:pt idx="48">
                  <c:v>1.2817375210875202E-2</c:v>
                </c:pt>
                <c:pt idx="49">
                  <c:v>1.3895863816701735E-2</c:v>
                </c:pt>
                <c:pt idx="50">
                  <c:v>1.6221197004726386E-2</c:v>
                </c:pt>
                <c:pt idx="51">
                  <c:v>1.4926942155747205E-2</c:v>
                </c:pt>
                <c:pt idx="52">
                  <c:v>1.7936702619774005E-2</c:v>
                </c:pt>
                <c:pt idx="53">
                  <c:v>1.7636069163556395E-2</c:v>
                </c:pt>
                <c:pt idx="54">
                  <c:v>1.4298658466413183E-2</c:v>
                </c:pt>
                <c:pt idx="55">
                  <c:v>1.3452259700090553E-2</c:v>
                </c:pt>
                <c:pt idx="56">
                  <c:v>1.2596570531909138E-2</c:v>
                </c:pt>
                <c:pt idx="57">
                  <c:v>1.4224431945821179E-2</c:v>
                </c:pt>
                <c:pt idx="58">
                  <c:v>1.2623959695293376E-2</c:v>
                </c:pt>
                <c:pt idx="59">
                  <c:v>1.5433721424234307E-2</c:v>
                </c:pt>
                <c:pt idx="60">
                  <c:v>1.5170188546456142E-2</c:v>
                </c:pt>
              </c:numCache>
            </c:numRef>
          </c:val>
          <c:smooth val="0"/>
          <c:extLst>
            <c:ext xmlns:c16="http://schemas.microsoft.com/office/drawing/2014/chart" uri="{C3380CC4-5D6E-409C-BE32-E72D297353CC}">
              <c16:uniqueId val="{000000E3-1707-44C9-8968-98A8ED4FACF1}"/>
            </c:ext>
          </c:extLst>
        </c:ser>
        <c:ser>
          <c:idx val="228"/>
          <c:order val="228"/>
          <c:spPr>
            <a:ln w="28575" cap="rnd">
              <a:solidFill>
                <a:schemeClr val="accent1">
                  <a:lumMod val="80000"/>
                  <a:lumOff val="20000"/>
                </a:schemeClr>
              </a:solidFill>
              <a:round/>
            </a:ln>
            <a:effectLst/>
          </c:spPr>
          <c:marker>
            <c:symbol val="none"/>
          </c:marker>
          <c:val>
            <c:numRef>
              <c:f>simulations!$HW$14:$HW$74</c:f>
              <c:numCache>
                <c:formatCode>General</c:formatCode>
                <c:ptCount val="61"/>
                <c:pt idx="0">
                  <c:v>5.8729534028240469E-3</c:v>
                </c:pt>
                <c:pt idx="1">
                  <c:v>5.2179676816314531E-3</c:v>
                </c:pt>
                <c:pt idx="2">
                  <c:v>7.4703838298313396E-3</c:v>
                </c:pt>
                <c:pt idx="3">
                  <c:v>7.5287583238205363E-3</c:v>
                </c:pt>
                <c:pt idx="4">
                  <c:v>9.1858309566740792E-3</c:v>
                </c:pt>
                <c:pt idx="5">
                  <c:v>9.1766904569528032E-3</c:v>
                </c:pt>
                <c:pt idx="6">
                  <c:v>1.0253362945356786E-2</c:v>
                </c:pt>
                <c:pt idx="7">
                  <c:v>7.6423591583696677E-3</c:v>
                </c:pt>
                <c:pt idx="8">
                  <c:v>9.1465612487293037E-3</c:v>
                </c:pt>
                <c:pt idx="9">
                  <c:v>8.4094264017432179E-3</c:v>
                </c:pt>
                <c:pt idx="10">
                  <c:v>9.4735302602729395E-3</c:v>
                </c:pt>
                <c:pt idx="11">
                  <c:v>8.8431738692925643E-3</c:v>
                </c:pt>
                <c:pt idx="12">
                  <c:v>1.0665737280569354E-2</c:v>
                </c:pt>
                <c:pt idx="13">
                  <c:v>9.7113062001243158E-3</c:v>
                </c:pt>
                <c:pt idx="14">
                  <c:v>1.2031999637300039E-2</c:v>
                </c:pt>
                <c:pt idx="15">
                  <c:v>1.2152042956937118E-2</c:v>
                </c:pt>
                <c:pt idx="16">
                  <c:v>8.8638887282725398E-3</c:v>
                </c:pt>
                <c:pt idx="17">
                  <c:v>9.3609601656176114E-3</c:v>
                </c:pt>
                <c:pt idx="18">
                  <c:v>9.4737252662665979E-3</c:v>
                </c:pt>
                <c:pt idx="19">
                  <c:v>9.9583681644461568E-3</c:v>
                </c:pt>
                <c:pt idx="20">
                  <c:v>8.856698343698113E-3</c:v>
                </c:pt>
                <c:pt idx="21">
                  <c:v>1.0479106871245397E-2</c:v>
                </c:pt>
                <c:pt idx="22">
                  <c:v>8.7582310637973806E-3</c:v>
                </c:pt>
                <c:pt idx="23">
                  <c:v>1.0731042353051487E-2</c:v>
                </c:pt>
                <c:pt idx="24">
                  <c:v>1.0386602191413484E-2</c:v>
                </c:pt>
                <c:pt idx="25">
                  <c:v>1.2675463260058018E-2</c:v>
                </c:pt>
                <c:pt idx="26">
                  <c:v>1.2273115625023173E-2</c:v>
                </c:pt>
                <c:pt idx="27">
                  <c:v>1.2258860061825317E-2</c:v>
                </c:pt>
                <c:pt idx="28">
                  <c:v>1.2423636587218167E-2</c:v>
                </c:pt>
                <c:pt idx="29">
                  <c:v>1.3812800312317474E-2</c:v>
                </c:pt>
                <c:pt idx="30">
                  <c:v>1.5228097076190595E-2</c:v>
                </c:pt>
                <c:pt idx="31">
                  <c:v>1.228209109002224E-2</c:v>
                </c:pt>
                <c:pt idx="32">
                  <c:v>1.4194348122076983E-2</c:v>
                </c:pt>
                <c:pt idx="33">
                  <c:v>9.7820289459659461E-3</c:v>
                </c:pt>
                <c:pt idx="34">
                  <c:v>1.4068932696627907E-2</c:v>
                </c:pt>
                <c:pt idx="35">
                  <c:v>1.1333398595746575E-2</c:v>
                </c:pt>
                <c:pt idx="36">
                  <c:v>1.1980934220798845E-2</c:v>
                </c:pt>
                <c:pt idx="37">
                  <c:v>1.2771978937169009E-2</c:v>
                </c:pt>
                <c:pt idx="38">
                  <c:v>1.1701478909370726E-2</c:v>
                </c:pt>
                <c:pt idx="39">
                  <c:v>1.0752240084101314E-2</c:v>
                </c:pt>
                <c:pt idx="40">
                  <c:v>1.5430060810175972E-2</c:v>
                </c:pt>
                <c:pt idx="41">
                  <c:v>1.437861784145132E-2</c:v>
                </c:pt>
                <c:pt idx="42">
                  <c:v>1.3709709189045556E-2</c:v>
                </c:pt>
                <c:pt idx="43">
                  <c:v>1.3564644474975227E-2</c:v>
                </c:pt>
                <c:pt idx="44">
                  <c:v>1.2757256428752249E-2</c:v>
                </c:pt>
                <c:pt idx="45">
                  <c:v>1.250985294574886E-2</c:v>
                </c:pt>
                <c:pt idx="46">
                  <c:v>1.7066855724956632E-2</c:v>
                </c:pt>
                <c:pt idx="47">
                  <c:v>1.5439049587749835E-2</c:v>
                </c:pt>
                <c:pt idx="48">
                  <c:v>1.3817879892097996E-2</c:v>
                </c:pt>
                <c:pt idx="49">
                  <c:v>1.701429422628464E-2</c:v>
                </c:pt>
                <c:pt idx="50">
                  <c:v>1.7899894292492866E-2</c:v>
                </c:pt>
                <c:pt idx="51">
                  <c:v>1.6869502707099207E-2</c:v>
                </c:pt>
                <c:pt idx="52">
                  <c:v>1.83757261101887E-2</c:v>
                </c:pt>
                <c:pt idx="53">
                  <c:v>1.5756407352593343E-2</c:v>
                </c:pt>
                <c:pt idx="54">
                  <c:v>1.780815044168289E-2</c:v>
                </c:pt>
                <c:pt idx="55">
                  <c:v>1.7757570626279834E-2</c:v>
                </c:pt>
                <c:pt idx="56">
                  <c:v>1.2903130133583697E-2</c:v>
                </c:pt>
                <c:pt idx="57">
                  <c:v>1.4413029357619697E-2</c:v>
                </c:pt>
                <c:pt idx="58">
                  <c:v>1.4653569695721187E-2</c:v>
                </c:pt>
                <c:pt idx="59">
                  <c:v>1.5689239513313788E-2</c:v>
                </c:pt>
                <c:pt idx="60">
                  <c:v>1.4876047245982457E-2</c:v>
                </c:pt>
              </c:numCache>
            </c:numRef>
          </c:val>
          <c:smooth val="0"/>
          <c:extLst>
            <c:ext xmlns:c16="http://schemas.microsoft.com/office/drawing/2014/chart" uri="{C3380CC4-5D6E-409C-BE32-E72D297353CC}">
              <c16:uniqueId val="{000000E4-1707-44C9-8968-98A8ED4FACF1}"/>
            </c:ext>
          </c:extLst>
        </c:ser>
        <c:ser>
          <c:idx val="229"/>
          <c:order val="229"/>
          <c:spPr>
            <a:ln w="28575" cap="rnd">
              <a:solidFill>
                <a:schemeClr val="accent2">
                  <a:lumMod val="80000"/>
                  <a:lumOff val="20000"/>
                </a:schemeClr>
              </a:solidFill>
              <a:round/>
            </a:ln>
            <a:effectLst/>
          </c:spPr>
          <c:marker>
            <c:symbol val="none"/>
          </c:marker>
          <c:val>
            <c:numRef>
              <c:f>simulations!$HX$14:$HX$74</c:f>
              <c:numCache>
                <c:formatCode>General</c:formatCode>
                <c:ptCount val="61"/>
                <c:pt idx="0">
                  <c:v>5.8729534028240469E-3</c:v>
                </c:pt>
                <c:pt idx="1">
                  <c:v>7.015156026455212E-3</c:v>
                </c:pt>
                <c:pt idx="2">
                  <c:v>8.3135222656890023E-3</c:v>
                </c:pt>
                <c:pt idx="3">
                  <c:v>7.9439388893438739E-3</c:v>
                </c:pt>
                <c:pt idx="4">
                  <c:v>8.3223587819189326E-3</c:v>
                </c:pt>
                <c:pt idx="5">
                  <c:v>8.2668844073870429E-3</c:v>
                </c:pt>
                <c:pt idx="6">
                  <c:v>8.8343962230637268E-3</c:v>
                </c:pt>
                <c:pt idx="7">
                  <c:v>7.3355361093669176E-3</c:v>
                </c:pt>
                <c:pt idx="8">
                  <c:v>8.3105593085903064E-3</c:v>
                </c:pt>
                <c:pt idx="9">
                  <c:v>9.8360087729063381E-3</c:v>
                </c:pt>
                <c:pt idx="10">
                  <c:v>9.4315370102743563E-3</c:v>
                </c:pt>
                <c:pt idx="11">
                  <c:v>1.0518363748582839E-2</c:v>
                </c:pt>
                <c:pt idx="12">
                  <c:v>1.0212259162629503E-2</c:v>
                </c:pt>
                <c:pt idx="13">
                  <c:v>9.6434163137635049E-3</c:v>
                </c:pt>
                <c:pt idx="14">
                  <c:v>1.0350575523334699E-2</c:v>
                </c:pt>
                <c:pt idx="15">
                  <c:v>1.053201201237847E-2</c:v>
                </c:pt>
                <c:pt idx="16">
                  <c:v>8.7334081199317293E-3</c:v>
                </c:pt>
                <c:pt idx="17">
                  <c:v>8.0648590595759663E-3</c:v>
                </c:pt>
                <c:pt idx="18">
                  <c:v>8.8330062465029526E-3</c:v>
                </c:pt>
                <c:pt idx="19">
                  <c:v>1.0185854624103307E-2</c:v>
                </c:pt>
                <c:pt idx="20">
                  <c:v>9.4164261783491552E-3</c:v>
                </c:pt>
                <c:pt idx="21">
                  <c:v>9.4656722091908882E-3</c:v>
                </c:pt>
                <c:pt idx="22">
                  <c:v>8.5226730351652506E-3</c:v>
                </c:pt>
                <c:pt idx="23">
                  <c:v>1.1810390482593454E-2</c:v>
                </c:pt>
                <c:pt idx="24">
                  <c:v>1.0942633574847573E-2</c:v>
                </c:pt>
                <c:pt idx="25">
                  <c:v>9.866720337827907E-3</c:v>
                </c:pt>
                <c:pt idx="26">
                  <c:v>1.2430627568033164E-2</c:v>
                </c:pt>
                <c:pt idx="27">
                  <c:v>1.3315930252878055E-2</c:v>
                </c:pt>
                <c:pt idx="28">
                  <c:v>1.3824693294817421E-2</c:v>
                </c:pt>
                <c:pt idx="29">
                  <c:v>1.5215333778826274E-2</c:v>
                </c:pt>
                <c:pt idx="30">
                  <c:v>1.3637843218435589E-2</c:v>
                </c:pt>
                <c:pt idx="31">
                  <c:v>1.4168676590958121E-2</c:v>
                </c:pt>
                <c:pt idx="32">
                  <c:v>1.3976245266664921E-2</c:v>
                </c:pt>
                <c:pt idx="33">
                  <c:v>1.2031596761887422E-2</c:v>
                </c:pt>
                <c:pt idx="34">
                  <c:v>1.2997647858117266E-2</c:v>
                </c:pt>
                <c:pt idx="35">
                  <c:v>1.3489551782767799E-2</c:v>
                </c:pt>
                <c:pt idx="36">
                  <c:v>1.3634156406838955E-2</c:v>
                </c:pt>
                <c:pt idx="37">
                  <c:v>1.1408624787738905E-2</c:v>
                </c:pt>
                <c:pt idx="38">
                  <c:v>8.8484227574043249E-3</c:v>
                </c:pt>
                <c:pt idx="39">
                  <c:v>1.092977528245723E-2</c:v>
                </c:pt>
                <c:pt idx="40">
                  <c:v>1.3217111127267587E-2</c:v>
                </c:pt>
                <c:pt idx="41">
                  <c:v>1.3819519310956022E-2</c:v>
                </c:pt>
                <c:pt idx="42">
                  <c:v>1.5296436673342805E-2</c:v>
                </c:pt>
                <c:pt idx="43">
                  <c:v>1.4478408877563725E-2</c:v>
                </c:pt>
                <c:pt idx="44">
                  <c:v>1.8063219202222532E-2</c:v>
                </c:pt>
                <c:pt idx="45">
                  <c:v>1.6057625233214644E-2</c:v>
                </c:pt>
                <c:pt idx="46">
                  <c:v>1.5292330671781576E-2</c:v>
                </c:pt>
                <c:pt idx="47">
                  <c:v>1.3875712021651559E-2</c:v>
                </c:pt>
                <c:pt idx="48">
                  <c:v>1.3479461365028656E-2</c:v>
                </c:pt>
                <c:pt idx="49">
                  <c:v>1.317563854960975E-2</c:v>
                </c:pt>
                <c:pt idx="50">
                  <c:v>1.3412635200044635E-2</c:v>
                </c:pt>
                <c:pt idx="51">
                  <c:v>1.7979635937103638E-2</c:v>
                </c:pt>
                <c:pt idx="52">
                  <c:v>2.0378720017984339E-2</c:v>
                </c:pt>
                <c:pt idx="53">
                  <c:v>1.7235242646026699E-2</c:v>
                </c:pt>
                <c:pt idx="54">
                  <c:v>1.5002913299390862E-2</c:v>
                </c:pt>
                <c:pt idx="55">
                  <c:v>1.5531902659719257E-2</c:v>
                </c:pt>
                <c:pt idx="56">
                  <c:v>1.6751293566973177E-2</c:v>
                </c:pt>
                <c:pt idx="57">
                  <c:v>1.5756575407046509E-2</c:v>
                </c:pt>
                <c:pt idx="58">
                  <c:v>1.3252942315545422E-2</c:v>
                </c:pt>
                <c:pt idx="59">
                  <c:v>1.2326591793837714E-2</c:v>
                </c:pt>
                <c:pt idx="60">
                  <c:v>1.4083858432708549E-2</c:v>
                </c:pt>
              </c:numCache>
            </c:numRef>
          </c:val>
          <c:smooth val="0"/>
          <c:extLst>
            <c:ext xmlns:c16="http://schemas.microsoft.com/office/drawing/2014/chart" uri="{C3380CC4-5D6E-409C-BE32-E72D297353CC}">
              <c16:uniqueId val="{000000E5-1707-44C9-8968-98A8ED4FACF1}"/>
            </c:ext>
          </c:extLst>
        </c:ser>
        <c:ser>
          <c:idx val="230"/>
          <c:order val="230"/>
          <c:spPr>
            <a:ln w="28575" cap="rnd">
              <a:solidFill>
                <a:schemeClr val="accent3">
                  <a:lumMod val="80000"/>
                  <a:lumOff val="20000"/>
                </a:schemeClr>
              </a:solidFill>
              <a:round/>
            </a:ln>
            <a:effectLst/>
          </c:spPr>
          <c:marker>
            <c:symbol val="none"/>
          </c:marker>
          <c:val>
            <c:numRef>
              <c:f>simulations!$HY$14:$HY$74</c:f>
              <c:numCache>
                <c:formatCode>General</c:formatCode>
                <c:ptCount val="61"/>
                <c:pt idx="0">
                  <c:v>5.8729534028240469E-3</c:v>
                </c:pt>
                <c:pt idx="1">
                  <c:v>6.8181334952253612E-3</c:v>
                </c:pt>
                <c:pt idx="2">
                  <c:v>6.3946870882495808E-3</c:v>
                </c:pt>
                <c:pt idx="3">
                  <c:v>8.6937916096112237E-3</c:v>
                </c:pt>
                <c:pt idx="4">
                  <c:v>1.0419655587281966E-2</c:v>
                </c:pt>
                <c:pt idx="5">
                  <c:v>1.0939791455488146E-2</c:v>
                </c:pt>
                <c:pt idx="6">
                  <c:v>7.9873120511735861E-3</c:v>
                </c:pt>
                <c:pt idx="7">
                  <c:v>7.2369058049654624E-3</c:v>
                </c:pt>
                <c:pt idx="8">
                  <c:v>7.7306993940276202E-3</c:v>
                </c:pt>
                <c:pt idx="9">
                  <c:v>1.0157462182357874E-2</c:v>
                </c:pt>
                <c:pt idx="10">
                  <c:v>1.0393018404673304E-2</c:v>
                </c:pt>
                <c:pt idx="11">
                  <c:v>1.0578998432593349E-2</c:v>
                </c:pt>
                <c:pt idx="12">
                  <c:v>1.1778580651318139E-2</c:v>
                </c:pt>
                <c:pt idx="13">
                  <c:v>1.0523140294177672E-2</c:v>
                </c:pt>
                <c:pt idx="14">
                  <c:v>1.0251486063182861E-2</c:v>
                </c:pt>
                <c:pt idx="15">
                  <c:v>9.3592010029803548E-3</c:v>
                </c:pt>
                <c:pt idx="16">
                  <c:v>1.1252310981516123E-2</c:v>
                </c:pt>
                <c:pt idx="17">
                  <c:v>9.8544326585964896E-3</c:v>
                </c:pt>
                <c:pt idx="18">
                  <c:v>8.7675379186913857E-3</c:v>
                </c:pt>
                <c:pt idx="19">
                  <c:v>1.1129628122307673E-2</c:v>
                </c:pt>
                <c:pt idx="20">
                  <c:v>8.2746656037697586E-3</c:v>
                </c:pt>
                <c:pt idx="21">
                  <c:v>8.2060021900641662E-3</c:v>
                </c:pt>
                <c:pt idx="22">
                  <c:v>1.2463917206317249E-2</c:v>
                </c:pt>
                <c:pt idx="23">
                  <c:v>9.771307316735766E-3</c:v>
                </c:pt>
                <c:pt idx="24">
                  <c:v>9.6457813190589381E-3</c:v>
                </c:pt>
                <c:pt idx="25">
                  <c:v>1.1107306068761393E-2</c:v>
                </c:pt>
                <c:pt idx="26">
                  <c:v>1.1555085401171969E-2</c:v>
                </c:pt>
                <c:pt idx="27">
                  <c:v>1.24590085598373E-2</c:v>
                </c:pt>
                <c:pt idx="28">
                  <c:v>1.3187388552122939E-2</c:v>
                </c:pt>
                <c:pt idx="29">
                  <c:v>1.5803050921059339E-2</c:v>
                </c:pt>
                <c:pt idx="30">
                  <c:v>1.0481214262567764E-2</c:v>
                </c:pt>
                <c:pt idx="31">
                  <c:v>1.335195412364759E-2</c:v>
                </c:pt>
                <c:pt idx="32">
                  <c:v>1.2719783590109187E-2</c:v>
                </c:pt>
                <c:pt idx="33">
                  <c:v>1.0947007981088431E-2</c:v>
                </c:pt>
                <c:pt idx="34">
                  <c:v>1.2524336908189222E-2</c:v>
                </c:pt>
                <c:pt idx="35">
                  <c:v>1.3640578838987139E-2</c:v>
                </c:pt>
                <c:pt idx="36">
                  <c:v>1.2406877411339168E-2</c:v>
                </c:pt>
                <c:pt idx="37">
                  <c:v>1.1756906033230558E-2</c:v>
                </c:pt>
                <c:pt idx="38">
                  <c:v>1.320591571960265E-2</c:v>
                </c:pt>
                <c:pt idx="39">
                  <c:v>1.0419609201670652E-2</c:v>
                </c:pt>
                <c:pt idx="40">
                  <c:v>1.2063261217950115E-2</c:v>
                </c:pt>
                <c:pt idx="41">
                  <c:v>1.4174306273362912E-2</c:v>
                </c:pt>
                <c:pt idx="42">
                  <c:v>1.2903546953686659E-2</c:v>
                </c:pt>
                <c:pt idx="43">
                  <c:v>1.2410355272842196E-2</c:v>
                </c:pt>
                <c:pt idx="44">
                  <c:v>1.4612295841106631E-2</c:v>
                </c:pt>
                <c:pt idx="45">
                  <c:v>1.2962564537158387E-2</c:v>
                </c:pt>
                <c:pt idx="46">
                  <c:v>1.6953535614348664E-2</c:v>
                </c:pt>
                <c:pt idx="47">
                  <c:v>1.425689922936773E-2</c:v>
                </c:pt>
                <c:pt idx="48">
                  <c:v>1.2565413668539013E-2</c:v>
                </c:pt>
                <c:pt idx="49">
                  <c:v>1.4321583117748032E-2</c:v>
                </c:pt>
                <c:pt idx="50">
                  <c:v>1.5349151821726248E-2</c:v>
                </c:pt>
                <c:pt idx="51">
                  <c:v>1.7330875147787764E-2</c:v>
                </c:pt>
                <c:pt idx="52">
                  <c:v>1.7194962582940131E-2</c:v>
                </c:pt>
                <c:pt idx="53">
                  <c:v>1.6864979849446453E-2</c:v>
                </c:pt>
                <c:pt idx="54">
                  <c:v>1.9734315143237237E-2</c:v>
                </c:pt>
                <c:pt idx="55">
                  <c:v>1.5416894651859844E-2</c:v>
                </c:pt>
                <c:pt idx="56">
                  <c:v>1.2360531106005671E-2</c:v>
                </c:pt>
                <c:pt idx="57">
                  <c:v>1.2509527945984708E-2</c:v>
                </c:pt>
                <c:pt idx="58">
                  <c:v>1.2804987022103538E-2</c:v>
                </c:pt>
                <c:pt idx="59">
                  <c:v>1.4251496707065749E-2</c:v>
                </c:pt>
                <c:pt idx="60">
                  <c:v>1.4152862159172944E-2</c:v>
                </c:pt>
              </c:numCache>
            </c:numRef>
          </c:val>
          <c:smooth val="0"/>
          <c:extLst>
            <c:ext xmlns:c16="http://schemas.microsoft.com/office/drawing/2014/chart" uri="{C3380CC4-5D6E-409C-BE32-E72D297353CC}">
              <c16:uniqueId val="{000000E6-1707-44C9-8968-98A8ED4FACF1}"/>
            </c:ext>
          </c:extLst>
        </c:ser>
        <c:ser>
          <c:idx val="231"/>
          <c:order val="231"/>
          <c:spPr>
            <a:ln w="28575" cap="rnd">
              <a:solidFill>
                <a:schemeClr val="accent4">
                  <a:lumMod val="80000"/>
                  <a:lumOff val="20000"/>
                </a:schemeClr>
              </a:solidFill>
              <a:round/>
            </a:ln>
            <a:effectLst/>
          </c:spPr>
          <c:marker>
            <c:symbol val="none"/>
          </c:marker>
          <c:val>
            <c:numRef>
              <c:f>simulations!$HZ$14:$HZ$74</c:f>
              <c:numCache>
                <c:formatCode>General</c:formatCode>
                <c:ptCount val="61"/>
                <c:pt idx="0">
                  <c:v>5.8729534028240469E-3</c:v>
                </c:pt>
                <c:pt idx="1">
                  <c:v>5.0255328644804855E-3</c:v>
                </c:pt>
                <c:pt idx="2">
                  <c:v>7.8598228315170764E-3</c:v>
                </c:pt>
                <c:pt idx="3">
                  <c:v>7.2584381469084688E-3</c:v>
                </c:pt>
                <c:pt idx="4">
                  <c:v>8.4377962007295432E-3</c:v>
                </c:pt>
                <c:pt idx="5">
                  <c:v>9.1654680843021221E-3</c:v>
                </c:pt>
                <c:pt idx="6">
                  <c:v>8.2795351642503106E-3</c:v>
                </c:pt>
                <c:pt idx="7">
                  <c:v>9.0422592385897404E-3</c:v>
                </c:pt>
                <c:pt idx="8">
                  <c:v>9.0632631949356737E-3</c:v>
                </c:pt>
                <c:pt idx="9">
                  <c:v>9.028789891100222E-3</c:v>
                </c:pt>
                <c:pt idx="10">
                  <c:v>9.4630673566841444E-3</c:v>
                </c:pt>
                <c:pt idx="11">
                  <c:v>1.0336435482435529E-2</c:v>
                </c:pt>
                <c:pt idx="12">
                  <c:v>9.5574267167376353E-3</c:v>
                </c:pt>
                <c:pt idx="13">
                  <c:v>1.196613513503168E-2</c:v>
                </c:pt>
                <c:pt idx="14">
                  <c:v>1.2330370331400775E-2</c:v>
                </c:pt>
                <c:pt idx="15">
                  <c:v>1.2374942284599183E-2</c:v>
                </c:pt>
                <c:pt idx="16">
                  <c:v>9.7863298026670785E-3</c:v>
                </c:pt>
                <c:pt idx="17">
                  <c:v>7.1144265252671406E-3</c:v>
                </c:pt>
                <c:pt idx="18">
                  <c:v>9.8184910272984833E-3</c:v>
                </c:pt>
                <c:pt idx="19">
                  <c:v>7.4678061117951673E-3</c:v>
                </c:pt>
                <c:pt idx="20">
                  <c:v>8.9425330642592324E-3</c:v>
                </c:pt>
                <c:pt idx="21">
                  <c:v>8.6224087049475377E-3</c:v>
                </c:pt>
                <c:pt idx="22">
                  <c:v>8.9473562399672146E-3</c:v>
                </c:pt>
                <c:pt idx="23">
                  <c:v>1.0575778358272824E-2</c:v>
                </c:pt>
                <c:pt idx="24">
                  <c:v>1.1200588095324423E-2</c:v>
                </c:pt>
                <c:pt idx="25">
                  <c:v>9.832815849502529E-3</c:v>
                </c:pt>
                <c:pt idx="26">
                  <c:v>1.2800785737525933E-2</c:v>
                </c:pt>
                <c:pt idx="27">
                  <c:v>1.2318750074050784E-2</c:v>
                </c:pt>
                <c:pt idx="28">
                  <c:v>1.5917909309597699E-2</c:v>
                </c:pt>
                <c:pt idx="29">
                  <c:v>1.3975893550066813E-2</c:v>
                </c:pt>
                <c:pt idx="30">
                  <c:v>1.2611782873557093E-2</c:v>
                </c:pt>
                <c:pt idx="31">
                  <c:v>1.47604857439485E-2</c:v>
                </c:pt>
                <c:pt idx="32">
                  <c:v>1.3018260229216858E-2</c:v>
                </c:pt>
                <c:pt idx="33">
                  <c:v>1.0601303614603789E-2</c:v>
                </c:pt>
                <c:pt idx="34">
                  <c:v>1.1712725938650076E-2</c:v>
                </c:pt>
                <c:pt idx="35">
                  <c:v>1.2560105393441006E-2</c:v>
                </c:pt>
                <c:pt idx="36">
                  <c:v>1.3137689806421601E-2</c:v>
                </c:pt>
                <c:pt idx="37">
                  <c:v>1.4767367281088481E-2</c:v>
                </c:pt>
                <c:pt idx="38">
                  <c:v>1.4100263687524362E-2</c:v>
                </c:pt>
                <c:pt idx="39">
                  <c:v>9.8668845736746627E-3</c:v>
                </c:pt>
                <c:pt idx="40">
                  <c:v>1.1474819353394757E-2</c:v>
                </c:pt>
                <c:pt idx="41">
                  <c:v>1.3066518451518868E-2</c:v>
                </c:pt>
                <c:pt idx="42">
                  <c:v>1.5263043247888379E-2</c:v>
                </c:pt>
                <c:pt idx="43">
                  <c:v>1.4717317564797975E-2</c:v>
                </c:pt>
                <c:pt idx="44">
                  <c:v>1.3159002366135096E-2</c:v>
                </c:pt>
                <c:pt idx="45">
                  <c:v>1.3312730840438006E-2</c:v>
                </c:pt>
                <c:pt idx="46">
                  <c:v>1.1069686341588858E-2</c:v>
                </c:pt>
                <c:pt idx="47">
                  <c:v>1.7314990498049805E-2</c:v>
                </c:pt>
                <c:pt idx="48">
                  <c:v>1.3454755966776526E-2</c:v>
                </c:pt>
                <c:pt idx="49">
                  <c:v>1.3325699077396658E-2</c:v>
                </c:pt>
                <c:pt idx="50">
                  <c:v>1.882975958879108E-2</c:v>
                </c:pt>
                <c:pt idx="51">
                  <c:v>1.652119639449658E-2</c:v>
                </c:pt>
                <c:pt idx="52">
                  <c:v>1.611347311180563E-2</c:v>
                </c:pt>
                <c:pt idx="53">
                  <c:v>1.7717496201893525E-2</c:v>
                </c:pt>
                <c:pt idx="54">
                  <c:v>1.5611650416858996E-2</c:v>
                </c:pt>
                <c:pt idx="55">
                  <c:v>1.4850789548896922E-2</c:v>
                </c:pt>
                <c:pt idx="56">
                  <c:v>1.3679185778416623E-2</c:v>
                </c:pt>
                <c:pt idx="57">
                  <c:v>1.456240797949661E-2</c:v>
                </c:pt>
                <c:pt idx="58">
                  <c:v>1.4764999050343721E-2</c:v>
                </c:pt>
                <c:pt idx="59">
                  <c:v>1.3569841276407433E-2</c:v>
                </c:pt>
                <c:pt idx="60">
                  <c:v>1.3161269879697495E-2</c:v>
                </c:pt>
              </c:numCache>
            </c:numRef>
          </c:val>
          <c:smooth val="0"/>
          <c:extLst>
            <c:ext xmlns:c16="http://schemas.microsoft.com/office/drawing/2014/chart" uri="{C3380CC4-5D6E-409C-BE32-E72D297353CC}">
              <c16:uniqueId val="{000000E7-1707-44C9-8968-98A8ED4FACF1}"/>
            </c:ext>
          </c:extLst>
        </c:ser>
        <c:ser>
          <c:idx val="232"/>
          <c:order val="232"/>
          <c:spPr>
            <a:ln w="28575" cap="rnd">
              <a:solidFill>
                <a:schemeClr val="accent5">
                  <a:lumMod val="80000"/>
                  <a:lumOff val="20000"/>
                </a:schemeClr>
              </a:solidFill>
              <a:round/>
            </a:ln>
            <a:effectLst/>
          </c:spPr>
          <c:marker>
            <c:symbol val="none"/>
          </c:marker>
          <c:val>
            <c:numRef>
              <c:f>simulations!$IA$14:$IA$74</c:f>
              <c:numCache>
                <c:formatCode>General</c:formatCode>
                <c:ptCount val="61"/>
                <c:pt idx="0">
                  <c:v>5.8729534028240469E-3</c:v>
                </c:pt>
                <c:pt idx="1">
                  <c:v>5.8686156106780851E-3</c:v>
                </c:pt>
                <c:pt idx="2">
                  <c:v>7.1739992148585046E-3</c:v>
                </c:pt>
                <c:pt idx="3">
                  <c:v>9.1631553348230539E-3</c:v>
                </c:pt>
                <c:pt idx="4">
                  <c:v>7.8430758556635727E-3</c:v>
                </c:pt>
                <c:pt idx="5">
                  <c:v>9.2314891284483256E-3</c:v>
                </c:pt>
                <c:pt idx="6">
                  <c:v>9.0377601159021773E-3</c:v>
                </c:pt>
                <c:pt idx="7">
                  <c:v>9.6927285666681875E-3</c:v>
                </c:pt>
                <c:pt idx="8">
                  <c:v>1.048982375650814E-2</c:v>
                </c:pt>
                <c:pt idx="9">
                  <c:v>7.1689001932740918E-3</c:v>
                </c:pt>
                <c:pt idx="10">
                  <c:v>7.1329016544346754E-3</c:v>
                </c:pt>
                <c:pt idx="11">
                  <c:v>9.8651653276048655E-3</c:v>
                </c:pt>
                <c:pt idx="12">
                  <c:v>1.2325701597353186E-2</c:v>
                </c:pt>
                <c:pt idx="13">
                  <c:v>1.1084599921885029E-2</c:v>
                </c:pt>
                <c:pt idx="14">
                  <c:v>1.0814197990542711E-2</c:v>
                </c:pt>
                <c:pt idx="15">
                  <c:v>1.0561787661135653E-2</c:v>
                </c:pt>
                <c:pt idx="16">
                  <c:v>1.0840568350626339E-2</c:v>
                </c:pt>
                <c:pt idx="17">
                  <c:v>8.2777163113960193E-3</c:v>
                </c:pt>
                <c:pt idx="18">
                  <c:v>9.7475727439658155E-3</c:v>
                </c:pt>
                <c:pt idx="19">
                  <c:v>8.7856310519108093E-3</c:v>
                </c:pt>
                <c:pt idx="20">
                  <c:v>7.0986395235727983E-3</c:v>
                </c:pt>
                <c:pt idx="21">
                  <c:v>1.0612704201037236E-2</c:v>
                </c:pt>
                <c:pt idx="22">
                  <c:v>1.0468028285560241E-2</c:v>
                </c:pt>
                <c:pt idx="23">
                  <c:v>1.0231188376048901E-2</c:v>
                </c:pt>
                <c:pt idx="24">
                  <c:v>9.7917451333368061E-3</c:v>
                </c:pt>
                <c:pt idx="25">
                  <c:v>1.2819377454210711E-2</c:v>
                </c:pt>
                <c:pt idx="26">
                  <c:v>1.3151458653033063E-2</c:v>
                </c:pt>
                <c:pt idx="27">
                  <c:v>1.1257900026102807E-2</c:v>
                </c:pt>
                <c:pt idx="28">
                  <c:v>1.4697902707788752E-2</c:v>
                </c:pt>
                <c:pt idx="29">
                  <c:v>1.4650208085963217E-2</c:v>
                </c:pt>
                <c:pt idx="30">
                  <c:v>1.33686197996558E-2</c:v>
                </c:pt>
                <c:pt idx="31">
                  <c:v>1.1709299593162624E-2</c:v>
                </c:pt>
                <c:pt idx="32">
                  <c:v>1.4553059369262853E-2</c:v>
                </c:pt>
                <c:pt idx="33">
                  <c:v>1.0369262594493837E-2</c:v>
                </c:pt>
                <c:pt idx="34">
                  <c:v>1.4162860244123481E-2</c:v>
                </c:pt>
                <c:pt idx="35">
                  <c:v>1.3071426548093238E-2</c:v>
                </c:pt>
                <c:pt idx="36">
                  <c:v>1.3359925001017943E-2</c:v>
                </c:pt>
                <c:pt idx="37">
                  <c:v>1.4988263557584005E-2</c:v>
                </c:pt>
                <c:pt idx="38">
                  <c:v>1.3309202070003693E-2</c:v>
                </c:pt>
                <c:pt idx="39">
                  <c:v>8.7525089923070256E-3</c:v>
                </c:pt>
                <c:pt idx="40">
                  <c:v>1.448282504500833E-2</c:v>
                </c:pt>
                <c:pt idx="41">
                  <c:v>1.4294859029307402E-2</c:v>
                </c:pt>
                <c:pt idx="42">
                  <c:v>1.1824322548694137E-2</c:v>
                </c:pt>
                <c:pt idx="43">
                  <c:v>1.2804742954574927E-2</c:v>
                </c:pt>
                <c:pt idx="44">
                  <c:v>1.4471733442836351E-2</c:v>
                </c:pt>
                <c:pt idx="45">
                  <c:v>1.3542983401639322E-2</c:v>
                </c:pt>
                <c:pt idx="46">
                  <c:v>1.5622045909573489E-2</c:v>
                </c:pt>
                <c:pt idx="47">
                  <c:v>1.4635975631942019E-2</c:v>
                </c:pt>
                <c:pt idx="48">
                  <c:v>1.4326324855548921E-2</c:v>
                </c:pt>
                <c:pt idx="49">
                  <c:v>1.5446500303038716E-2</c:v>
                </c:pt>
                <c:pt idx="50">
                  <c:v>1.6677241636348455E-2</c:v>
                </c:pt>
                <c:pt idx="51">
                  <c:v>1.8531002891201458E-2</c:v>
                </c:pt>
                <c:pt idx="52">
                  <c:v>1.3966298983999519E-2</c:v>
                </c:pt>
                <c:pt idx="53">
                  <c:v>1.9927237050079219E-2</c:v>
                </c:pt>
                <c:pt idx="54">
                  <c:v>1.5437466352973633E-2</c:v>
                </c:pt>
                <c:pt idx="55">
                  <c:v>1.4292387350291348E-2</c:v>
                </c:pt>
                <c:pt idx="56">
                  <c:v>1.4943748714427456E-2</c:v>
                </c:pt>
                <c:pt idx="57">
                  <c:v>1.3771784264911708E-2</c:v>
                </c:pt>
                <c:pt idx="58">
                  <c:v>1.3196871397248891E-2</c:v>
                </c:pt>
                <c:pt idx="59">
                  <c:v>1.5794783160095457E-2</c:v>
                </c:pt>
                <c:pt idx="60">
                  <c:v>1.425870176550007E-2</c:v>
                </c:pt>
              </c:numCache>
            </c:numRef>
          </c:val>
          <c:smooth val="0"/>
          <c:extLst>
            <c:ext xmlns:c16="http://schemas.microsoft.com/office/drawing/2014/chart" uri="{C3380CC4-5D6E-409C-BE32-E72D297353CC}">
              <c16:uniqueId val="{000000E8-1707-44C9-8968-98A8ED4FACF1}"/>
            </c:ext>
          </c:extLst>
        </c:ser>
        <c:ser>
          <c:idx val="233"/>
          <c:order val="233"/>
          <c:spPr>
            <a:ln w="28575" cap="rnd">
              <a:solidFill>
                <a:schemeClr val="accent6">
                  <a:lumMod val="80000"/>
                  <a:lumOff val="20000"/>
                </a:schemeClr>
              </a:solidFill>
              <a:round/>
            </a:ln>
            <a:effectLst/>
          </c:spPr>
          <c:marker>
            <c:symbol val="none"/>
          </c:marker>
          <c:val>
            <c:numRef>
              <c:f>simulations!$IB$14:$IB$74</c:f>
              <c:numCache>
                <c:formatCode>General</c:formatCode>
                <c:ptCount val="61"/>
                <c:pt idx="0">
                  <c:v>5.8729534028240469E-3</c:v>
                </c:pt>
                <c:pt idx="1">
                  <c:v>6.1232624736045375E-3</c:v>
                </c:pt>
                <c:pt idx="2">
                  <c:v>7.1900085418999428E-3</c:v>
                </c:pt>
                <c:pt idx="3">
                  <c:v>8.2496581901093519E-3</c:v>
                </c:pt>
                <c:pt idx="4">
                  <c:v>8.4367666308316058E-3</c:v>
                </c:pt>
                <c:pt idx="5">
                  <c:v>8.5420007803704064E-3</c:v>
                </c:pt>
                <c:pt idx="6">
                  <c:v>1.100376286064827E-2</c:v>
                </c:pt>
                <c:pt idx="7">
                  <c:v>5.6274042229908358E-3</c:v>
                </c:pt>
                <c:pt idx="8">
                  <c:v>8.5755281556850489E-3</c:v>
                </c:pt>
                <c:pt idx="9">
                  <c:v>8.8127794021328424E-3</c:v>
                </c:pt>
                <c:pt idx="10">
                  <c:v>8.1343237808672551E-3</c:v>
                </c:pt>
                <c:pt idx="11">
                  <c:v>9.567846262090984E-3</c:v>
                </c:pt>
                <c:pt idx="12">
                  <c:v>9.610863641596263E-3</c:v>
                </c:pt>
                <c:pt idx="13">
                  <c:v>1.0276507596988085E-2</c:v>
                </c:pt>
                <c:pt idx="14">
                  <c:v>1.1856877687784075E-2</c:v>
                </c:pt>
                <c:pt idx="15">
                  <c:v>1.1700427390700411E-2</c:v>
                </c:pt>
                <c:pt idx="16">
                  <c:v>9.0884271576944526E-3</c:v>
                </c:pt>
                <c:pt idx="17">
                  <c:v>8.4784325450875248E-3</c:v>
                </c:pt>
                <c:pt idx="18">
                  <c:v>8.7953105066006492E-3</c:v>
                </c:pt>
                <c:pt idx="19">
                  <c:v>1.2239012229321555E-2</c:v>
                </c:pt>
                <c:pt idx="20">
                  <c:v>9.2619534505483797E-3</c:v>
                </c:pt>
                <c:pt idx="21">
                  <c:v>9.5433385936484136E-3</c:v>
                </c:pt>
                <c:pt idx="22">
                  <c:v>1.1057184252015767E-2</c:v>
                </c:pt>
                <c:pt idx="23">
                  <c:v>1.012789737759889E-2</c:v>
                </c:pt>
                <c:pt idx="24">
                  <c:v>1.289872812585824E-2</c:v>
                </c:pt>
                <c:pt idx="25">
                  <c:v>1.1113638136198938E-2</c:v>
                </c:pt>
                <c:pt idx="26">
                  <c:v>1.2849616239538522E-2</c:v>
                </c:pt>
                <c:pt idx="27">
                  <c:v>1.1150730194358426E-2</c:v>
                </c:pt>
                <c:pt idx="28">
                  <c:v>1.4297210364487379E-2</c:v>
                </c:pt>
                <c:pt idx="29">
                  <c:v>1.1808426079438309E-2</c:v>
                </c:pt>
                <c:pt idx="30">
                  <c:v>1.4093801238754649E-2</c:v>
                </c:pt>
                <c:pt idx="31">
                  <c:v>1.1955974089319515E-2</c:v>
                </c:pt>
                <c:pt idx="32">
                  <c:v>1.4131387282962442E-2</c:v>
                </c:pt>
                <c:pt idx="33">
                  <c:v>1.4100741531614521E-2</c:v>
                </c:pt>
                <c:pt idx="34">
                  <c:v>1.343941251176785E-2</c:v>
                </c:pt>
                <c:pt idx="35">
                  <c:v>1.5571610976031221E-2</c:v>
                </c:pt>
                <c:pt idx="36">
                  <c:v>1.3178549176224255E-2</c:v>
                </c:pt>
                <c:pt idx="37">
                  <c:v>1.401144599549055E-2</c:v>
                </c:pt>
                <c:pt idx="38">
                  <c:v>1.054320862328602E-2</c:v>
                </c:pt>
                <c:pt idx="39">
                  <c:v>1.1130842570735138E-2</c:v>
                </c:pt>
                <c:pt idx="40">
                  <c:v>1.4384119788694156E-2</c:v>
                </c:pt>
                <c:pt idx="41">
                  <c:v>1.5061732479057635E-2</c:v>
                </c:pt>
                <c:pt idx="42">
                  <c:v>1.4329048486723516E-2</c:v>
                </c:pt>
                <c:pt idx="43">
                  <c:v>1.3700701292608041E-2</c:v>
                </c:pt>
                <c:pt idx="44">
                  <c:v>1.4643085759955755E-2</c:v>
                </c:pt>
                <c:pt idx="45">
                  <c:v>1.376396820127219E-2</c:v>
                </c:pt>
                <c:pt idx="46">
                  <c:v>1.4284035168222835E-2</c:v>
                </c:pt>
                <c:pt idx="47">
                  <c:v>1.4446159329531753E-2</c:v>
                </c:pt>
                <c:pt idx="48">
                  <c:v>1.4678863611435854E-2</c:v>
                </c:pt>
                <c:pt idx="49">
                  <c:v>1.5259791567593816E-2</c:v>
                </c:pt>
                <c:pt idx="50">
                  <c:v>1.9813687443759921E-2</c:v>
                </c:pt>
                <c:pt idx="51">
                  <c:v>1.7458560190517725E-2</c:v>
                </c:pt>
                <c:pt idx="52">
                  <c:v>1.5612506882273747E-2</c:v>
                </c:pt>
                <c:pt idx="53">
                  <c:v>1.7590223678369678E-2</c:v>
                </c:pt>
                <c:pt idx="54">
                  <c:v>1.4943088627742847E-2</c:v>
                </c:pt>
                <c:pt idx="55">
                  <c:v>1.6557724154951804E-2</c:v>
                </c:pt>
                <c:pt idx="56">
                  <c:v>1.3258438222705136E-2</c:v>
                </c:pt>
                <c:pt idx="57">
                  <c:v>1.4184797294170751E-2</c:v>
                </c:pt>
                <c:pt idx="58">
                  <c:v>1.4928522612187889E-2</c:v>
                </c:pt>
                <c:pt idx="59">
                  <c:v>1.4316934523143475E-2</c:v>
                </c:pt>
                <c:pt idx="60">
                  <c:v>1.5348242403484157E-2</c:v>
                </c:pt>
              </c:numCache>
            </c:numRef>
          </c:val>
          <c:smooth val="0"/>
          <c:extLst>
            <c:ext xmlns:c16="http://schemas.microsoft.com/office/drawing/2014/chart" uri="{C3380CC4-5D6E-409C-BE32-E72D297353CC}">
              <c16:uniqueId val="{000000E9-1707-44C9-8968-98A8ED4FACF1}"/>
            </c:ext>
          </c:extLst>
        </c:ser>
        <c:ser>
          <c:idx val="234"/>
          <c:order val="234"/>
          <c:spPr>
            <a:ln w="28575" cap="rnd">
              <a:solidFill>
                <a:schemeClr val="accent1">
                  <a:lumMod val="80000"/>
                </a:schemeClr>
              </a:solidFill>
              <a:round/>
            </a:ln>
            <a:effectLst/>
          </c:spPr>
          <c:marker>
            <c:symbol val="none"/>
          </c:marker>
          <c:val>
            <c:numRef>
              <c:f>simulations!$IC$14:$IC$74</c:f>
              <c:numCache>
                <c:formatCode>General</c:formatCode>
                <c:ptCount val="61"/>
                <c:pt idx="0">
                  <c:v>5.8729534028240469E-3</c:v>
                </c:pt>
                <c:pt idx="1">
                  <c:v>7.2215449283035676E-3</c:v>
                </c:pt>
                <c:pt idx="2">
                  <c:v>7.9830106076247548E-3</c:v>
                </c:pt>
                <c:pt idx="3">
                  <c:v>7.8932269424024076E-3</c:v>
                </c:pt>
                <c:pt idx="4">
                  <c:v>9.0263295524165774E-3</c:v>
                </c:pt>
                <c:pt idx="5">
                  <c:v>9.5015983097200517E-3</c:v>
                </c:pt>
                <c:pt idx="6">
                  <c:v>8.341669413389128E-3</c:v>
                </c:pt>
                <c:pt idx="7">
                  <c:v>8.0520490626741787E-3</c:v>
                </c:pt>
                <c:pt idx="8">
                  <c:v>9.0538207894876044E-3</c:v>
                </c:pt>
                <c:pt idx="9">
                  <c:v>8.4124916079948223E-3</c:v>
                </c:pt>
                <c:pt idx="10">
                  <c:v>1.0302265984260326E-2</c:v>
                </c:pt>
                <c:pt idx="11">
                  <c:v>9.9543379460278695E-3</c:v>
                </c:pt>
                <c:pt idx="12">
                  <c:v>1.0635088081976678E-2</c:v>
                </c:pt>
                <c:pt idx="13">
                  <c:v>9.4967707051090092E-3</c:v>
                </c:pt>
                <c:pt idx="14">
                  <c:v>1.1128087111892285E-2</c:v>
                </c:pt>
                <c:pt idx="15">
                  <c:v>9.8104426959117128E-3</c:v>
                </c:pt>
                <c:pt idx="16">
                  <c:v>1.1721218025519462E-2</c:v>
                </c:pt>
                <c:pt idx="17">
                  <c:v>9.9695142103755109E-3</c:v>
                </c:pt>
                <c:pt idx="18">
                  <c:v>7.9397999615346011E-3</c:v>
                </c:pt>
                <c:pt idx="19">
                  <c:v>8.3570146875787225E-3</c:v>
                </c:pt>
                <c:pt idx="20">
                  <c:v>7.6666425561758636E-3</c:v>
                </c:pt>
                <c:pt idx="21">
                  <c:v>9.5818575122667785E-3</c:v>
                </c:pt>
                <c:pt idx="22">
                  <c:v>1.0445711104933119E-2</c:v>
                </c:pt>
                <c:pt idx="23">
                  <c:v>1.009126774783875E-2</c:v>
                </c:pt>
                <c:pt idx="24">
                  <c:v>8.1977185768754499E-3</c:v>
                </c:pt>
                <c:pt idx="25">
                  <c:v>1.2596523137329365E-2</c:v>
                </c:pt>
                <c:pt idx="26">
                  <c:v>1.4233484169793229E-2</c:v>
                </c:pt>
                <c:pt idx="27">
                  <c:v>1.3625287856369701E-2</c:v>
                </c:pt>
                <c:pt idx="28">
                  <c:v>1.4571759907850248E-2</c:v>
                </c:pt>
                <c:pt idx="29">
                  <c:v>1.4283561500855021E-2</c:v>
                </c:pt>
                <c:pt idx="30">
                  <c:v>1.4245976888147127E-2</c:v>
                </c:pt>
                <c:pt idx="31">
                  <c:v>1.2090437668654575E-2</c:v>
                </c:pt>
                <c:pt idx="32">
                  <c:v>1.5406196171089907E-2</c:v>
                </c:pt>
                <c:pt idx="33">
                  <c:v>1.0297960941020366E-2</c:v>
                </c:pt>
                <c:pt idx="34">
                  <c:v>1.3709419205965368E-2</c:v>
                </c:pt>
                <c:pt idx="35">
                  <c:v>1.130628048391457E-2</c:v>
                </c:pt>
                <c:pt idx="36">
                  <c:v>1.5519795664951378E-2</c:v>
                </c:pt>
                <c:pt idx="37">
                  <c:v>1.5055107100772064E-2</c:v>
                </c:pt>
                <c:pt idx="38">
                  <c:v>1.2614098086100966E-2</c:v>
                </c:pt>
                <c:pt idx="39">
                  <c:v>1.2978277409895484E-2</c:v>
                </c:pt>
                <c:pt idx="40">
                  <c:v>1.2391916346920856E-2</c:v>
                </c:pt>
                <c:pt idx="41">
                  <c:v>1.5470918906872346E-2</c:v>
                </c:pt>
                <c:pt idx="42">
                  <c:v>1.3241325987840745E-2</c:v>
                </c:pt>
                <c:pt idx="43">
                  <c:v>1.5464512001515329E-2</c:v>
                </c:pt>
                <c:pt idx="44">
                  <c:v>1.4777210603086411E-2</c:v>
                </c:pt>
                <c:pt idx="45">
                  <c:v>1.426490091731146E-2</c:v>
                </c:pt>
                <c:pt idx="46">
                  <c:v>1.5444694465315014E-2</c:v>
                </c:pt>
                <c:pt idx="47">
                  <c:v>1.4306331712690669E-2</c:v>
                </c:pt>
                <c:pt idx="48">
                  <c:v>1.4490946132441175E-2</c:v>
                </c:pt>
                <c:pt idx="49">
                  <c:v>1.4243989698289567E-2</c:v>
                </c:pt>
                <c:pt idx="50">
                  <c:v>1.4662938891045734E-2</c:v>
                </c:pt>
                <c:pt idx="51">
                  <c:v>1.7080144118550817E-2</c:v>
                </c:pt>
                <c:pt idx="52">
                  <c:v>1.6510186798817664E-2</c:v>
                </c:pt>
                <c:pt idx="53">
                  <c:v>1.5889420519589189E-2</c:v>
                </c:pt>
                <c:pt idx="54">
                  <c:v>1.7105918159855293E-2</c:v>
                </c:pt>
                <c:pt idx="55">
                  <c:v>1.4936823062336973E-2</c:v>
                </c:pt>
                <c:pt idx="56">
                  <c:v>1.5938614111091966E-2</c:v>
                </c:pt>
                <c:pt idx="57">
                  <c:v>1.2326015258301102E-2</c:v>
                </c:pt>
                <c:pt idx="58">
                  <c:v>1.3746934156759046E-2</c:v>
                </c:pt>
                <c:pt idx="59">
                  <c:v>1.5051294245185701E-2</c:v>
                </c:pt>
                <c:pt idx="60">
                  <c:v>1.4009181842385362E-2</c:v>
                </c:pt>
              </c:numCache>
            </c:numRef>
          </c:val>
          <c:smooth val="0"/>
          <c:extLst>
            <c:ext xmlns:c16="http://schemas.microsoft.com/office/drawing/2014/chart" uri="{C3380CC4-5D6E-409C-BE32-E72D297353CC}">
              <c16:uniqueId val="{000000EA-1707-44C9-8968-98A8ED4FACF1}"/>
            </c:ext>
          </c:extLst>
        </c:ser>
        <c:ser>
          <c:idx val="235"/>
          <c:order val="235"/>
          <c:spPr>
            <a:ln w="28575" cap="rnd">
              <a:solidFill>
                <a:schemeClr val="accent2">
                  <a:lumMod val="80000"/>
                </a:schemeClr>
              </a:solidFill>
              <a:round/>
            </a:ln>
            <a:effectLst/>
          </c:spPr>
          <c:marker>
            <c:symbol val="none"/>
          </c:marker>
          <c:val>
            <c:numRef>
              <c:f>simulations!$ID$14:$ID$74</c:f>
              <c:numCache>
                <c:formatCode>General</c:formatCode>
                <c:ptCount val="61"/>
                <c:pt idx="0">
                  <c:v>5.8729534028240469E-3</c:v>
                </c:pt>
                <c:pt idx="1">
                  <c:v>5.6105752786647419E-3</c:v>
                </c:pt>
                <c:pt idx="2">
                  <c:v>7.6227773625443147E-3</c:v>
                </c:pt>
                <c:pt idx="3">
                  <c:v>9.5628091563555832E-3</c:v>
                </c:pt>
                <c:pt idx="4">
                  <c:v>8.3255969747741635E-3</c:v>
                </c:pt>
                <c:pt idx="5">
                  <c:v>8.0176211863135297E-3</c:v>
                </c:pt>
                <c:pt idx="6">
                  <c:v>1.0369842747510566E-2</c:v>
                </c:pt>
                <c:pt idx="7">
                  <c:v>6.9633482508291555E-3</c:v>
                </c:pt>
                <c:pt idx="8">
                  <c:v>7.8588150065795788E-3</c:v>
                </c:pt>
                <c:pt idx="9">
                  <c:v>1.0192872660895348E-2</c:v>
                </c:pt>
                <c:pt idx="10">
                  <c:v>9.6892767453908984E-3</c:v>
                </c:pt>
                <c:pt idx="11">
                  <c:v>9.367691451318506E-3</c:v>
                </c:pt>
                <c:pt idx="12">
                  <c:v>9.4276454270464244E-3</c:v>
                </c:pt>
                <c:pt idx="13">
                  <c:v>1.1645490818562247E-2</c:v>
                </c:pt>
                <c:pt idx="14">
                  <c:v>1.2644256899002332E-2</c:v>
                </c:pt>
                <c:pt idx="15">
                  <c:v>1.2132093521083763E-2</c:v>
                </c:pt>
                <c:pt idx="16">
                  <c:v>1.0135196148197989E-2</c:v>
                </c:pt>
                <c:pt idx="17">
                  <c:v>8.7204864806710025E-3</c:v>
                </c:pt>
                <c:pt idx="18">
                  <c:v>8.8934672233726766E-3</c:v>
                </c:pt>
                <c:pt idx="19">
                  <c:v>9.2608049150505606E-3</c:v>
                </c:pt>
                <c:pt idx="20">
                  <c:v>7.9805893546924592E-3</c:v>
                </c:pt>
                <c:pt idx="21">
                  <c:v>1.0263089726219966E-2</c:v>
                </c:pt>
                <c:pt idx="22">
                  <c:v>1.0807437111062298E-2</c:v>
                </c:pt>
                <c:pt idx="23">
                  <c:v>9.9171464357985725E-3</c:v>
                </c:pt>
                <c:pt idx="24">
                  <c:v>1.1196804241463611E-2</c:v>
                </c:pt>
                <c:pt idx="25">
                  <c:v>1.2104336153527399E-2</c:v>
                </c:pt>
                <c:pt idx="26">
                  <c:v>1.2585081293519736E-2</c:v>
                </c:pt>
                <c:pt idx="27">
                  <c:v>1.0905097937778056E-2</c:v>
                </c:pt>
                <c:pt idx="28">
                  <c:v>1.2380821853115599E-2</c:v>
                </c:pt>
                <c:pt idx="29">
                  <c:v>1.6543712923541915E-2</c:v>
                </c:pt>
                <c:pt idx="30">
                  <c:v>1.2644869313319431E-2</c:v>
                </c:pt>
                <c:pt idx="31">
                  <c:v>1.12006696299502E-2</c:v>
                </c:pt>
                <c:pt idx="32">
                  <c:v>1.2775487770056658E-2</c:v>
                </c:pt>
                <c:pt idx="33">
                  <c:v>1.1105110853061987E-2</c:v>
                </c:pt>
                <c:pt idx="34">
                  <c:v>1.2197362962632102E-2</c:v>
                </c:pt>
                <c:pt idx="35">
                  <c:v>1.320024991307191E-2</c:v>
                </c:pt>
                <c:pt idx="36">
                  <c:v>1.1299381865073618E-2</c:v>
                </c:pt>
                <c:pt idx="37">
                  <c:v>1.1909766115473147E-2</c:v>
                </c:pt>
                <c:pt idx="38">
                  <c:v>1.0285200197896673E-2</c:v>
                </c:pt>
                <c:pt idx="39">
                  <c:v>1.0133604589614067E-2</c:v>
                </c:pt>
                <c:pt idx="40">
                  <c:v>1.0949416718619567E-2</c:v>
                </c:pt>
                <c:pt idx="41">
                  <c:v>1.4536419244353681E-2</c:v>
                </c:pt>
                <c:pt idx="42">
                  <c:v>1.13629569935631E-2</c:v>
                </c:pt>
                <c:pt idx="43">
                  <c:v>1.3771840981265951E-2</c:v>
                </c:pt>
                <c:pt idx="44">
                  <c:v>1.5236816826906367E-2</c:v>
                </c:pt>
                <c:pt idx="45">
                  <c:v>1.4073396615151126E-2</c:v>
                </c:pt>
                <c:pt idx="46">
                  <c:v>1.164275107866152E-2</c:v>
                </c:pt>
                <c:pt idx="47">
                  <c:v>1.6721002607056615E-2</c:v>
                </c:pt>
                <c:pt idx="48">
                  <c:v>1.3888360575069567E-2</c:v>
                </c:pt>
                <c:pt idx="49">
                  <c:v>1.4941075971894887E-2</c:v>
                </c:pt>
                <c:pt idx="50">
                  <c:v>1.4865050112378977E-2</c:v>
                </c:pt>
                <c:pt idx="51">
                  <c:v>1.604946582592982E-2</c:v>
                </c:pt>
                <c:pt idx="52">
                  <c:v>1.415315057455686E-2</c:v>
                </c:pt>
                <c:pt idx="53">
                  <c:v>1.6389777319439948E-2</c:v>
                </c:pt>
                <c:pt idx="54">
                  <c:v>1.6714720135705435E-2</c:v>
                </c:pt>
                <c:pt idx="55">
                  <c:v>1.6534925707573377E-2</c:v>
                </c:pt>
                <c:pt idx="56">
                  <c:v>1.2888021261307239E-2</c:v>
                </c:pt>
                <c:pt idx="57">
                  <c:v>1.3654669330362173E-2</c:v>
                </c:pt>
                <c:pt idx="58">
                  <c:v>1.3116219384783278E-2</c:v>
                </c:pt>
                <c:pt idx="59">
                  <c:v>1.5565726588812036E-2</c:v>
                </c:pt>
                <c:pt idx="60">
                  <c:v>1.517268132873701E-2</c:v>
                </c:pt>
              </c:numCache>
            </c:numRef>
          </c:val>
          <c:smooth val="0"/>
          <c:extLst>
            <c:ext xmlns:c16="http://schemas.microsoft.com/office/drawing/2014/chart" uri="{C3380CC4-5D6E-409C-BE32-E72D297353CC}">
              <c16:uniqueId val="{000000EB-1707-44C9-8968-98A8ED4FACF1}"/>
            </c:ext>
          </c:extLst>
        </c:ser>
        <c:ser>
          <c:idx val="236"/>
          <c:order val="236"/>
          <c:spPr>
            <a:ln w="28575" cap="rnd">
              <a:solidFill>
                <a:schemeClr val="accent3">
                  <a:lumMod val="80000"/>
                </a:schemeClr>
              </a:solidFill>
              <a:round/>
            </a:ln>
            <a:effectLst/>
          </c:spPr>
          <c:marker>
            <c:symbol val="none"/>
          </c:marker>
          <c:val>
            <c:numRef>
              <c:f>simulations!$IE$14:$IE$74</c:f>
              <c:numCache>
                <c:formatCode>General</c:formatCode>
                <c:ptCount val="61"/>
                <c:pt idx="0">
                  <c:v>5.8729534028240469E-3</c:v>
                </c:pt>
                <c:pt idx="1">
                  <c:v>5.991254051251154E-3</c:v>
                </c:pt>
                <c:pt idx="2">
                  <c:v>5.6631482588737313E-3</c:v>
                </c:pt>
                <c:pt idx="3">
                  <c:v>7.9473697232871274E-3</c:v>
                </c:pt>
                <c:pt idx="4">
                  <c:v>9.8213703550064802E-3</c:v>
                </c:pt>
                <c:pt idx="5">
                  <c:v>1.1263628835856229E-2</c:v>
                </c:pt>
                <c:pt idx="6">
                  <c:v>1.0432219704088648E-2</c:v>
                </c:pt>
                <c:pt idx="7">
                  <c:v>7.7630728322184046E-3</c:v>
                </c:pt>
                <c:pt idx="8">
                  <c:v>1.0474672454768063E-2</c:v>
                </c:pt>
                <c:pt idx="9">
                  <c:v>9.7376224866327667E-3</c:v>
                </c:pt>
                <c:pt idx="10">
                  <c:v>9.0726031093951651E-3</c:v>
                </c:pt>
                <c:pt idx="11">
                  <c:v>9.9515985908982026E-3</c:v>
                </c:pt>
                <c:pt idx="12">
                  <c:v>1.0547443181148376E-2</c:v>
                </c:pt>
                <c:pt idx="13">
                  <c:v>1.1484661248508436E-2</c:v>
                </c:pt>
                <c:pt idx="14">
                  <c:v>1.0454286058113568E-2</c:v>
                </c:pt>
                <c:pt idx="15">
                  <c:v>1.1668719868473815E-2</c:v>
                </c:pt>
                <c:pt idx="16">
                  <c:v>1.0589808025769712E-2</c:v>
                </c:pt>
                <c:pt idx="17">
                  <c:v>8.7849975945096005E-3</c:v>
                </c:pt>
                <c:pt idx="18">
                  <c:v>9.0904219136773157E-3</c:v>
                </c:pt>
                <c:pt idx="19">
                  <c:v>1.176092539243948E-2</c:v>
                </c:pt>
                <c:pt idx="20">
                  <c:v>1.0426825106040467E-2</c:v>
                </c:pt>
                <c:pt idx="21">
                  <c:v>1.1151453907583504E-2</c:v>
                </c:pt>
                <c:pt idx="22">
                  <c:v>1.1449381385313488E-2</c:v>
                </c:pt>
                <c:pt idx="23">
                  <c:v>9.229764619105834E-3</c:v>
                </c:pt>
                <c:pt idx="24">
                  <c:v>1.0671630648619777E-2</c:v>
                </c:pt>
                <c:pt idx="25">
                  <c:v>1.1476831176438778E-2</c:v>
                </c:pt>
                <c:pt idx="26">
                  <c:v>1.1189443157087498E-2</c:v>
                </c:pt>
                <c:pt idx="27">
                  <c:v>1.2384167621137509E-2</c:v>
                </c:pt>
                <c:pt idx="28">
                  <c:v>1.2037505527606471E-2</c:v>
                </c:pt>
                <c:pt idx="29">
                  <c:v>1.4167906331466456E-2</c:v>
                </c:pt>
                <c:pt idx="30">
                  <c:v>1.0508255358729054E-2</c:v>
                </c:pt>
                <c:pt idx="31">
                  <c:v>1.393394253223899E-2</c:v>
                </c:pt>
                <c:pt idx="32">
                  <c:v>1.1665222948351449E-2</c:v>
                </c:pt>
                <c:pt idx="33">
                  <c:v>1.1925970812830819E-2</c:v>
                </c:pt>
                <c:pt idx="34">
                  <c:v>1.2216191316866952E-2</c:v>
                </c:pt>
                <c:pt idx="35">
                  <c:v>1.3557709153009863E-2</c:v>
                </c:pt>
                <c:pt idx="36">
                  <c:v>1.3794552190589938E-2</c:v>
                </c:pt>
                <c:pt idx="37">
                  <c:v>1.5341858450912581E-2</c:v>
                </c:pt>
                <c:pt idx="38">
                  <c:v>1.3437469031046026E-2</c:v>
                </c:pt>
                <c:pt idx="39">
                  <c:v>1.2246385707185385E-2</c:v>
                </c:pt>
                <c:pt idx="40">
                  <c:v>1.3035040838505679E-2</c:v>
                </c:pt>
                <c:pt idx="41">
                  <c:v>1.5588035172147874E-2</c:v>
                </c:pt>
                <c:pt idx="42">
                  <c:v>1.4205632312740435E-2</c:v>
                </c:pt>
                <c:pt idx="43">
                  <c:v>1.3800682422277171E-2</c:v>
                </c:pt>
                <c:pt idx="44">
                  <c:v>1.5400974506187456E-2</c:v>
                </c:pt>
                <c:pt idx="45">
                  <c:v>1.5666669292286491E-2</c:v>
                </c:pt>
                <c:pt idx="46">
                  <c:v>1.4587916194272741E-2</c:v>
                </c:pt>
                <c:pt idx="47">
                  <c:v>1.4463676210965049E-2</c:v>
                </c:pt>
                <c:pt idx="48">
                  <c:v>1.4077184546417165E-2</c:v>
                </c:pt>
                <c:pt idx="49">
                  <c:v>1.5738298084746402E-2</c:v>
                </c:pt>
                <c:pt idx="50">
                  <c:v>1.6803077221170252E-2</c:v>
                </c:pt>
                <c:pt idx="51">
                  <c:v>1.6569233831540523E-2</c:v>
                </c:pt>
                <c:pt idx="52">
                  <c:v>1.8121024985719832E-2</c:v>
                </c:pt>
                <c:pt idx="53">
                  <c:v>1.589410583611418E-2</c:v>
                </c:pt>
                <c:pt idx="54">
                  <c:v>1.3760976335604949E-2</c:v>
                </c:pt>
                <c:pt idx="55">
                  <c:v>1.7356964669101378E-2</c:v>
                </c:pt>
                <c:pt idx="56">
                  <c:v>1.5172821840388118E-2</c:v>
                </c:pt>
                <c:pt idx="57">
                  <c:v>1.468240024771985E-2</c:v>
                </c:pt>
                <c:pt idx="58">
                  <c:v>1.670635956529588E-2</c:v>
                </c:pt>
                <c:pt idx="59">
                  <c:v>1.3272426799848509E-2</c:v>
                </c:pt>
                <c:pt idx="60">
                  <c:v>1.4919923405621488E-2</c:v>
                </c:pt>
              </c:numCache>
            </c:numRef>
          </c:val>
          <c:smooth val="0"/>
          <c:extLst>
            <c:ext xmlns:c16="http://schemas.microsoft.com/office/drawing/2014/chart" uri="{C3380CC4-5D6E-409C-BE32-E72D297353CC}">
              <c16:uniqueId val="{000000EC-1707-44C9-8968-98A8ED4FACF1}"/>
            </c:ext>
          </c:extLst>
        </c:ser>
        <c:ser>
          <c:idx val="237"/>
          <c:order val="237"/>
          <c:spPr>
            <a:ln w="28575" cap="rnd">
              <a:solidFill>
                <a:schemeClr val="accent4">
                  <a:lumMod val="80000"/>
                </a:schemeClr>
              </a:solidFill>
              <a:round/>
            </a:ln>
            <a:effectLst/>
          </c:spPr>
          <c:marker>
            <c:symbol val="none"/>
          </c:marker>
          <c:val>
            <c:numRef>
              <c:f>simulations!$IF$14:$IF$74</c:f>
              <c:numCache>
                <c:formatCode>General</c:formatCode>
                <c:ptCount val="61"/>
                <c:pt idx="0">
                  <c:v>5.8729534028240469E-3</c:v>
                </c:pt>
                <c:pt idx="1">
                  <c:v>6.0493594036698144E-3</c:v>
                </c:pt>
                <c:pt idx="2">
                  <c:v>8.2226732644507528E-3</c:v>
                </c:pt>
                <c:pt idx="3">
                  <c:v>8.5880458376940659E-3</c:v>
                </c:pt>
                <c:pt idx="4">
                  <c:v>9.5796365424292811E-3</c:v>
                </c:pt>
                <c:pt idx="5">
                  <c:v>9.4259132396883986E-3</c:v>
                </c:pt>
                <c:pt idx="6">
                  <c:v>8.6277609969351993E-3</c:v>
                </c:pt>
                <c:pt idx="7">
                  <c:v>8.5290803760671302E-3</c:v>
                </c:pt>
                <c:pt idx="8">
                  <c:v>9.9043339860123442E-3</c:v>
                </c:pt>
                <c:pt idx="9">
                  <c:v>7.2718801759248568E-3</c:v>
                </c:pt>
                <c:pt idx="10">
                  <c:v>1.1604395466375147E-2</c:v>
                </c:pt>
                <c:pt idx="11">
                  <c:v>1.068573654243794E-2</c:v>
                </c:pt>
                <c:pt idx="12">
                  <c:v>9.7123089483577719E-3</c:v>
                </c:pt>
                <c:pt idx="13">
                  <c:v>9.6933882522309747E-3</c:v>
                </c:pt>
                <c:pt idx="14">
                  <c:v>1.33352526018064E-2</c:v>
                </c:pt>
                <c:pt idx="15">
                  <c:v>1.2429473930233477E-2</c:v>
                </c:pt>
                <c:pt idx="16">
                  <c:v>9.0689281065836486E-3</c:v>
                </c:pt>
                <c:pt idx="17">
                  <c:v>1.0294394648223555E-2</c:v>
                </c:pt>
                <c:pt idx="18">
                  <c:v>9.1937530142127705E-3</c:v>
                </c:pt>
                <c:pt idx="19">
                  <c:v>1.0296499494770907E-2</c:v>
                </c:pt>
                <c:pt idx="20">
                  <c:v>6.3706131456616544E-3</c:v>
                </c:pt>
                <c:pt idx="21">
                  <c:v>1.0331068175505706E-2</c:v>
                </c:pt>
                <c:pt idx="22">
                  <c:v>1.1368602670823447E-2</c:v>
                </c:pt>
                <c:pt idx="23">
                  <c:v>1.0277093633136799E-2</c:v>
                </c:pt>
                <c:pt idx="24">
                  <c:v>1.0927412872676566E-2</c:v>
                </c:pt>
                <c:pt idx="25">
                  <c:v>1.2352463484302767E-2</c:v>
                </c:pt>
                <c:pt idx="26">
                  <c:v>1.1932519174744964E-2</c:v>
                </c:pt>
                <c:pt idx="27">
                  <c:v>1.242441031670595E-2</c:v>
                </c:pt>
                <c:pt idx="28">
                  <c:v>1.3516090057485851E-2</c:v>
                </c:pt>
                <c:pt idx="29">
                  <c:v>1.2155441030327696E-2</c:v>
                </c:pt>
                <c:pt idx="30">
                  <c:v>1.5086223388735354E-2</c:v>
                </c:pt>
                <c:pt idx="31">
                  <c:v>1.5011175835691368E-2</c:v>
                </c:pt>
                <c:pt idx="32">
                  <c:v>1.2143025064209081E-2</c:v>
                </c:pt>
                <c:pt idx="33">
                  <c:v>1.3122768175069391E-2</c:v>
                </c:pt>
                <c:pt idx="34">
                  <c:v>1.4449349168252813E-2</c:v>
                </c:pt>
                <c:pt idx="35">
                  <c:v>1.3686899250651689E-2</c:v>
                </c:pt>
                <c:pt idx="36">
                  <c:v>1.4893480252921257E-2</c:v>
                </c:pt>
                <c:pt idx="37">
                  <c:v>1.5887274786508046E-2</c:v>
                </c:pt>
                <c:pt idx="38">
                  <c:v>1.1660382232455435E-2</c:v>
                </c:pt>
                <c:pt idx="39">
                  <c:v>1.1846881215571621E-2</c:v>
                </c:pt>
                <c:pt idx="40">
                  <c:v>1.324934622700389E-2</c:v>
                </c:pt>
                <c:pt idx="41">
                  <c:v>1.3577634460028066E-2</c:v>
                </c:pt>
                <c:pt idx="42">
                  <c:v>1.5440911230082757E-2</c:v>
                </c:pt>
                <c:pt idx="43">
                  <c:v>1.5815967604557883E-2</c:v>
                </c:pt>
                <c:pt idx="44">
                  <c:v>1.4460943250127263E-2</c:v>
                </c:pt>
                <c:pt idx="45">
                  <c:v>1.5365516221899182E-2</c:v>
                </c:pt>
                <c:pt idx="46">
                  <c:v>1.2761101500213042E-2</c:v>
                </c:pt>
                <c:pt idx="47">
                  <c:v>1.4915849370191206E-2</c:v>
                </c:pt>
                <c:pt idx="48">
                  <c:v>1.3933087915258942E-2</c:v>
                </c:pt>
                <c:pt idx="49">
                  <c:v>1.425009115513594E-2</c:v>
                </c:pt>
                <c:pt idx="50">
                  <c:v>1.7286292994819513E-2</c:v>
                </c:pt>
                <c:pt idx="51">
                  <c:v>1.6983664255020178E-2</c:v>
                </c:pt>
                <c:pt idx="52">
                  <c:v>1.8338833642001864E-2</c:v>
                </c:pt>
                <c:pt idx="53">
                  <c:v>1.669347484333655E-2</c:v>
                </c:pt>
                <c:pt idx="54">
                  <c:v>1.5784608935026142E-2</c:v>
                </c:pt>
                <c:pt idx="55">
                  <c:v>1.6493822729432041E-2</c:v>
                </c:pt>
                <c:pt idx="56">
                  <c:v>1.5184696557375322E-2</c:v>
                </c:pt>
                <c:pt idx="57">
                  <c:v>1.5192105532025647E-2</c:v>
                </c:pt>
                <c:pt idx="58">
                  <c:v>1.2665249429981424E-2</c:v>
                </c:pt>
                <c:pt idx="59">
                  <c:v>1.3756589098117352E-2</c:v>
                </c:pt>
                <c:pt idx="60">
                  <c:v>1.3432247092493143E-2</c:v>
                </c:pt>
              </c:numCache>
            </c:numRef>
          </c:val>
          <c:smooth val="0"/>
          <c:extLst>
            <c:ext xmlns:c16="http://schemas.microsoft.com/office/drawing/2014/chart" uri="{C3380CC4-5D6E-409C-BE32-E72D297353CC}">
              <c16:uniqueId val="{000000ED-1707-44C9-8968-98A8ED4FACF1}"/>
            </c:ext>
          </c:extLst>
        </c:ser>
        <c:ser>
          <c:idx val="238"/>
          <c:order val="238"/>
          <c:spPr>
            <a:ln w="28575" cap="rnd">
              <a:solidFill>
                <a:schemeClr val="accent5">
                  <a:lumMod val="80000"/>
                </a:schemeClr>
              </a:solidFill>
              <a:round/>
            </a:ln>
            <a:effectLst/>
          </c:spPr>
          <c:marker>
            <c:symbol val="none"/>
          </c:marker>
          <c:val>
            <c:numRef>
              <c:f>simulations!$IG$14:$IG$74</c:f>
              <c:numCache>
                <c:formatCode>General</c:formatCode>
                <c:ptCount val="61"/>
                <c:pt idx="0">
                  <c:v>5.8729534028240469E-3</c:v>
                </c:pt>
                <c:pt idx="1">
                  <c:v>6.7479556803862013E-3</c:v>
                </c:pt>
                <c:pt idx="2">
                  <c:v>6.8102713782242676E-3</c:v>
                </c:pt>
                <c:pt idx="3">
                  <c:v>8.5697910180867684E-3</c:v>
                </c:pt>
                <c:pt idx="4">
                  <c:v>9.4701193186370533E-3</c:v>
                </c:pt>
                <c:pt idx="5">
                  <c:v>1.1837633005520412E-2</c:v>
                </c:pt>
                <c:pt idx="6">
                  <c:v>8.4693121725574749E-3</c:v>
                </c:pt>
                <c:pt idx="7">
                  <c:v>7.986430632298612E-3</c:v>
                </c:pt>
                <c:pt idx="8">
                  <c:v>6.6728419332558559E-3</c:v>
                </c:pt>
                <c:pt idx="9">
                  <c:v>9.5560888997457787E-3</c:v>
                </c:pt>
                <c:pt idx="10">
                  <c:v>1.0831195188496163E-2</c:v>
                </c:pt>
                <c:pt idx="11">
                  <c:v>9.1477028813382547E-3</c:v>
                </c:pt>
                <c:pt idx="12">
                  <c:v>1.1565349566510074E-2</c:v>
                </c:pt>
                <c:pt idx="13">
                  <c:v>1.025254122618946E-2</c:v>
                </c:pt>
                <c:pt idx="14">
                  <c:v>1.1514830114222227E-2</c:v>
                </c:pt>
                <c:pt idx="15">
                  <c:v>1.1140580926877176E-2</c:v>
                </c:pt>
                <c:pt idx="16">
                  <c:v>1.1040500118375294E-2</c:v>
                </c:pt>
                <c:pt idx="17">
                  <c:v>9.0640461554539753E-3</c:v>
                </c:pt>
                <c:pt idx="18">
                  <c:v>1.0132544101891518E-2</c:v>
                </c:pt>
                <c:pt idx="19">
                  <c:v>1.070487418161215E-2</c:v>
                </c:pt>
                <c:pt idx="20">
                  <c:v>1.073263785404853E-2</c:v>
                </c:pt>
                <c:pt idx="21">
                  <c:v>8.9014889078910062E-3</c:v>
                </c:pt>
                <c:pt idx="22">
                  <c:v>1.0724709711032218E-2</c:v>
                </c:pt>
                <c:pt idx="23">
                  <c:v>1.1117111499726582E-2</c:v>
                </c:pt>
                <c:pt idx="24">
                  <c:v>1.0153307776889022E-2</c:v>
                </c:pt>
                <c:pt idx="25">
                  <c:v>1.1012601932950868E-2</c:v>
                </c:pt>
                <c:pt idx="26">
                  <c:v>1.2107893936714012E-2</c:v>
                </c:pt>
                <c:pt idx="27">
                  <c:v>1.1746353750887697E-2</c:v>
                </c:pt>
                <c:pt idx="28">
                  <c:v>1.3348359314912631E-2</c:v>
                </c:pt>
                <c:pt idx="29">
                  <c:v>1.2356113831296381E-2</c:v>
                </c:pt>
                <c:pt idx="30">
                  <c:v>1.599741153995975E-2</c:v>
                </c:pt>
                <c:pt idx="31">
                  <c:v>1.4786156159497129E-2</c:v>
                </c:pt>
                <c:pt idx="32">
                  <c:v>1.523552572149268E-2</c:v>
                </c:pt>
                <c:pt idx="33">
                  <c:v>1.018713980641955E-2</c:v>
                </c:pt>
                <c:pt idx="34">
                  <c:v>1.1501164046998798E-2</c:v>
                </c:pt>
                <c:pt idx="35">
                  <c:v>1.3709442041875162E-2</c:v>
                </c:pt>
                <c:pt idx="36">
                  <c:v>1.4788017961917213E-2</c:v>
                </c:pt>
                <c:pt idx="37">
                  <c:v>1.4174359386770892E-2</c:v>
                </c:pt>
                <c:pt idx="38">
                  <c:v>1.2465871110923902E-2</c:v>
                </c:pt>
                <c:pt idx="39">
                  <c:v>1.4096697233648025E-2</c:v>
                </c:pt>
                <c:pt idx="40">
                  <c:v>1.3771964230052419E-2</c:v>
                </c:pt>
                <c:pt idx="41">
                  <c:v>1.4614417023815704E-2</c:v>
                </c:pt>
                <c:pt idx="42">
                  <c:v>1.2865135376343038E-2</c:v>
                </c:pt>
                <c:pt idx="43">
                  <c:v>1.3595427397279107E-2</c:v>
                </c:pt>
                <c:pt idx="44">
                  <c:v>1.7329801245377422E-2</c:v>
                </c:pt>
                <c:pt idx="45">
                  <c:v>1.3430886059749327E-2</c:v>
                </c:pt>
                <c:pt idx="46">
                  <c:v>1.456538426699722E-2</c:v>
                </c:pt>
                <c:pt idx="47">
                  <c:v>1.4956230703667046E-2</c:v>
                </c:pt>
                <c:pt idx="48">
                  <c:v>1.4222230007196017E-2</c:v>
                </c:pt>
                <c:pt idx="49">
                  <c:v>1.3659231673538044E-2</c:v>
                </c:pt>
                <c:pt idx="50">
                  <c:v>1.5799595456745173E-2</c:v>
                </c:pt>
                <c:pt idx="51">
                  <c:v>1.6711782054594781E-2</c:v>
                </c:pt>
                <c:pt idx="52">
                  <c:v>1.6695849802694663E-2</c:v>
                </c:pt>
                <c:pt idx="53">
                  <c:v>1.5698391495050319E-2</c:v>
                </c:pt>
                <c:pt idx="54">
                  <c:v>1.7007810122171719E-2</c:v>
                </c:pt>
                <c:pt idx="55">
                  <c:v>1.6058614634018441E-2</c:v>
                </c:pt>
                <c:pt idx="56">
                  <c:v>1.4601694666444722E-2</c:v>
                </c:pt>
                <c:pt idx="57">
                  <c:v>1.3275878191131794E-2</c:v>
                </c:pt>
                <c:pt idx="58">
                  <c:v>1.0491350724463007E-2</c:v>
                </c:pt>
                <c:pt idx="59">
                  <c:v>1.6083350001905788E-2</c:v>
                </c:pt>
                <c:pt idx="60">
                  <c:v>1.4523926358341113E-2</c:v>
                </c:pt>
              </c:numCache>
            </c:numRef>
          </c:val>
          <c:smooth val="0"/>
          <c:extLst>
            <c:ext xmlns:c16="http://schemas.microsoft.com/office/drawing/2014/chart" uri="{C3380CC4-5D6E-409C-BE32-E72D297353CC}">
              <c16:uniqueId val="{000000EE-1707-44C9-8968-98A8ED4FACF1}"/>
            </c:ext>
          </c:extLst>
        </c:ser>
        <c:ser>
          <c:idx val="239"/>
          <c:order val="239"/>
          <c:spPr>
            <a:ln w="28575" cap="rnd">
              <a:solidFill>
                <a:schemeClr val="accent6">
                  <a:lumMod val="80000"/>
                </a:schemeClr>
              </a:solidFill>
              <a:round/>
            </a:ln>
            <a:effectLst/>
          </c:spPr>
          <c:marker>
            <c:symbol val="none"/>
          </c:marker>
          <c:val>
            <c:numRef>
              <c:f>simulations!$IH$14:$IH$74</c:f>
              <c:numCache>
                <c:formatCode>General</c:formatCode>
                <c:ptCount val="61"/>
                <c:pt idx="0">
                  <c:v>5.8729534028240469E-3</c:v>
                </c:pt>
                <c:pt idx="1">
                  <c:v>6.1968805510235463E-3</c:v>
                </c:pt>
                <c:pt idx="2">
                  <c:v>7.5803812775223694E-3</c:v>
                </c:pt>
                <c:pt idx="3">
                  <c:v>9.2236177340917491E-3</c:v>
                </c:pt>
                <c:pt idx="4">
                  <c:v>1.0133704388951073E-2</c:v>
                </c:pt>
                <c:pt idx="5">
                  <c:v>1.075433790753825E-2</c:v>
                </c:pt>
                <c:pt idx="6">
                  <c:v>1.0453335987813072E-2</c:v>
                </c:pt>
                <c:pt idx="7">
                  <c:v>9.244663892147377E-3</c:v>
                </c:pt>
                <c:pt idx="8">
                  <c:v>9.5257558165865661E-3</c:v>
                </c:pt>
                <c:pt idx="9">
                  <c:v>1.0082916960154635E-2</c:v>
                </c:pt>
                <c:pt idx="10">
                  <c:v>8.6678740951157823E-3</c:v>
                </c:pt>
                <c:pt idx="11">
                  <c:v>8.4331254777418267E-3</c:v>
                </c:pt>
                <c:pt idx="12">
                  <c:v>9.0403713760352292E-3</c:v>
                </c:pt>
                <c:pt idx="13">
                  <c:v>9.8799221394884774E-3</c:v>
                </c:pt>
                <c:pt idx="14">
                  <c:v>1.1256861083445899E-2</c:v>
                </c:pt>
                <c:pt idx="15">
                  <c:v>9.3083369700307523E-3</c:v>
                </c:pt>
                <c:pt idx="16">
                  <c:v>1.0904167841490179E-2</c:v>
                </c:pt>
                <c:pt idx="17">
                  <c:v>6.8917130097184117E-3</c:v>
                </c:pt>
                <c:pt idx="18">
                  <c:v>9.7125610891026504E-3</c:v>
                </c:pt>
                <c:pt idx="19">
                  <c:v>1.033658681214885E-2</c:v>
                </c:pt>
                <c:pt idx="20">
                  <c:v>7.8616849480769805E-3</c:v>
                </c:pt>
                <c:pt idx="21">
                  <c:v>8.8492698378965055E-3</c:v>
                </c:pt>
                <c:pt idx="22">
                  <c:v>1.1912879009850519E-2</c:v>
                </c:pt>
                <c:pt idx="23">
                  <c:v>9.4884836917370867E-3</c:v>
                </c:pt>
                <c:pt idx="24">
                  <c:v>9.8324856389588981E-3</c:v>
                </c:pt>
                <c:pt idx="25">
                  <c:v>1.2190226425645555E-2</c:v>
                </c:pt>
                <c:pt idx="26">
                  <c:v>1.3057382217713529E-2</c:v>
                </c:pt>
                <c:pt idx="27">
                  <c:v>1.1644758468838914E-2</c:v>
                </c:pt>
                <c:pt idx="28">
                  <c:v>1.5609546800624227E-2</c:v>
                </c:pt>
                <c:pt idx="29">
                  <c:v>1.4352458158378517E-2</c:v>
                </c:pt>
                <c:pt idx="30">
                  <c:v>1.5651578894092726E-2</c:v>
                </c:pt>
                <c:pt idx="31">
                  <c:v>1.5232519596938747E-2</c:v>
                </c:pt>
                <c:pt idx="32">
                  <c:v>1.509625603669941E-2</c:v>
                </c:pt>
                <c:pt idx="33">
                  <c:v>1.1162505970993589E-2</c:v>
                </c:pt>
                <c:pt idx="34">
                  <c:v>1.3171384377432925E-2</c:v>
                </c:pt>
                <c:pt idx="35">
                  <c:v>1.2425102797346285E-2</c:v>
                </c:pt>
                <c:pt idx="36">
                  <c:v>1.1462890973884858E-2</c:v>
                </c:pt>
                <c:pt idx="37">
                  <c:v>1.4271112216133894E-2</c:v>
                </c:pt>
                <c:pt idx="38">
                  <c:v>1.0634486232840391E-2</c:v>
                </c:pt>
                <c:pt idx="39">
                  <c:v>1.2440076706203314E-2</c:v>
                </c:pt>
                <c:pt idx="40">
                  <c:v>1.459816507038867E-2</c:v>
                </c:pt>
                <c:pt idx="41">
                  <c:v>1.3855429734490375E-2</c:v>
                </c:pt>
                <c:pt idx="42">
                  <c:v>1.4568721730945462E-2</c:v>
                </c:pt>
                <c:pt idx="43">
                  <c:v>1.4205002955754914E-2</c:v>
                </c:pt>
                <c:pt idx="44">
                  <c:v>1.3703704725055554E-2</c:v>
                </c:pt>
                <c:pt idx="45">
                  <c:v>1.3494046892030469E-2</c:v>
                </c:pt>
                <c:pt idx="46">
                  <c:v>1.2931140593925937E-2</c:v>
                </c:pt>
                <c:pt idx="47">
                  <c:v>1.2163052426935691E-2</c:v>
                </c:pt>
                <c:pt idx="48">
                  <c:v>1.6261476591677683E-2</c:v>
                </c:pt>
                <c:pt idx="49">
                  <c:v>1.4668182302732067E-2</c:v>
                </c:pt>
                <c:pt idx="50">
                  <c:v>1.8333056195115365E-2</c:v>
                </c:pt>
                <c:pt idx="51">
                  <c:v>1.5065210265777786E-2</c:v>
                </c:pt>
                <c:pt idx="52">
                  <c:v>1.7128667072409412E-2</c:v>
                </c:pt>
                <c:pt idx="53">
                  <c:v>1.827574505397634E-2</c:v>
                </c:pt>
                <c:pt idx="54">
                  <c:v>1.711870782486451E-2</c:v>
                </c:pt>
                <c:pt idx="55">
                  <c:v>1.6408597946669334E-2</c:v>
                </c:pt>
                <c:pt idx="56">
                  <c:v>1.7096212018878301E-2</c:v>
                </c:pt>
                <c:pt idx="57">
                  <c:v>1.251160241617566E-2</c:v>
                </c:pt>
                <c:pt idx="58">
                  <c:v>1.2760623642360299E-2</c:v>
                </c:pt>
                <c:pt idx="59">
                  <c:v>1.6083201053857871E-2</c:v>
                </c:pt>
                <c:pt idx="60">
                  <c:v>1.6118435917107831E-2</c:v>
                </c:pt>
              </c:numCache>
            </c:numRef>
          </c:val>
          <c:smooth val="0"/>
          <c:extLst>
            <c:ext xmlns:c16="http://schemas.microsoft.com/office/drawing/2014/chart" uri="{C3380CC4-5D6E-409C-BE32-E72D297353CC}">
              <c16:uniqueId val="{000000EF-1707-44C9-8968-98A8ED4FACF1}"/>
            </c:ext>
          </c:extLst>
        </c:ser>
        <c:ser>
          <c:idx val="240"/>
          <c:order val="240"/>
          <c:spPr>
            <a:ln w="28575" cap="rnd">
              <a:solidFill>
                <a:schemeClr val="accent1">
                  <a:lumMod val="60000"/>
                  <a:lumOff val="40000"/>
                </a:schemeClr>
              </a:solidFill>
              <a:round/>
            </a:ln>
            <a:effectLst/>
          </c:spPr>
          <c:marker>
            <c:symbol val="none"/>
          </c:marker>
          <c:val>
            <c:numRef>
              <c:f>simulations!$II$14:$II$74</c:f>
              <c:numCache>
                <c:formatCode>General</c:formatCode>
                <c:ptCount val="61"/>
                <c:pt idx="0">
                  <c:v>5.8729534028240469E-3</c:v>
                </c:pt>
                <c:pt idx="1">
                  <c:v>6.7817458365415839E-3</c:v>
                </c:pt>
                <c:pt idx="2">
                  <c:v>8.4931726990659998E-3</c:v>
                </c:pt>
                <c:pt idx="3">
                  <c:v>8.0912755477063787E-3</c:v>
                </c:pt>
                <c:pt idx="4">
                  <c:v>8.6307524674477561E-3</c:v>
                </c:pt>
                <c:pt idx="5">
                  <c:v>9.4143426303329499E-3</c:v>
                </c:pt>
                <c:pt idx="6">
                  <c:v>9.322836828140578E-3</c:v>
                </c:pt>
                <c:pt idx="7">
                  <c:v>8.614317600696848E-3</c:v>
                </c:pt>
                <c:pt idx="8">
                  <c:v>9.2964940816205686E-3</c:v>
                </c:pt>
                <c:pt idx="9">
                  <c:v>9.9616668249738229E-3</c:v>
                </c:pt>
                <c:pt idx="10">
                  <c:v>9.8941829759022371E-3</c:v>
                </c:pt>
                <c:pt idx="11">
                  <c:v>1.044031385031278E-2</c:v>
                </c:pt>
                <c:pt idx="12">
                  <c:v>1.172106358506806E-2</c:v>
                </c:pt>
                <c:pt idx="13">
                  <c:v>1.0125732268449796E-2</c:v>
                </c:pt>
                <c:pt idx="14">
                  <c:v>9.2013828786935165E-3</c:v>
                </c:pt>
                <c:pt idx="15">
                  <c:v>9.2296337296280603E-3</c:v>
                </c:pt>
                <c:pt idx="16">
                  <c:v>9.4830874403433966E-3</c:v>
                </c:pt>
                <c:pt idx="17">
                  <c:v>1.0385152115924695E-2</c:v>
                </c:pt>
                <c:pt idx="18">
                  <c:v>6.8437732627346396E-3</c:v>
                </c:pt>
                <c:pt idx="19">
                  <c:v>1.0041268542015034E-2</c:v>
                </c:pt>
                <c:pt idx="20">
                  <c:v>8.7879388074249883E-3</c:v>
                </c:pt>
                <c:pt idx="21">
                  <c:v>9.6656585031937997E-3</c:v>
                </c:pt>
                <c:pt idx="22">
                  <c:v>1.2503067665944022E-2</c:v>
                </c:pt>
                <c:pt idx="23">
                  <c:v>1.0703961522762593E-2</c:v>
                </c:pt>
                <c:pt idx="24">
                  <c:v>1.1982979536831188E-2</c:v>
                </c:pt>
                <c:pt idx="25">
                  <c:v>9.4628237110506146E-3</c:v>
                </c:pt>
                <c:pt idx="26">
                  <c:v>1.2272187889947628E-2</c:v>
                </c:pt>
                <c:pt idx="27">
                  <c:v>1.1772180219778007E-2</c:v>
                </c:pt>
                <c:pt idx="28">
                  <c:v>1.2908147538842327E-2</c:v>
                </c:pt>
                <c:pt idx="29">
                  <c:v>1.3461513787692661E-2</c:v>
                </c:pt>
                <c:pt idx="30">
                  <c:v>1.2358319922622665E-2</c:v>
                </c:pt>
                <c:pt idx="31">
                  <c:v>1.2085321923042139E-2</c:v>
                </c:pt>
                <c:pt idx="32">
                  <c:v>1.4931597056732717E-2</c:v>
                </c:pt>
                <c:pt idx="33">
                  <c:v>1.0662377200251032E-2</c:v>
                </c:pt>
                <c:pt idx="34">
                  <c:v>1.3656521080043798E-2</c:v>
                </c:pt>
                <c:pt idx="35">
                  <c:v>1.2094586311643127E-2</c:v>
                </c:pt>
                <c:pt idx="36">
                  <c:v>1.3052279773133627E-2</c:v>
                </c:pt>
                <c:pt idx="37">
                  <c:v>1.3915288864676904E-2</c:v>
                </c:pt>
                <c:pt idx="38">
                  <c:v>1.4449401383815785E-2</c:v>
                </c:pt>
                <c:pt idx="39">
                  <c:v>1.1356518897974194E-2</c:v>
                </c:pt>
                <c:pt idx="40">
                  <c:v>1.3434198437446214E-2</c:v>
                </c:pt>
                <c:pt idx="41">
                  <c:v>1.406837847256606E-2</c:v>
                </c:pt>
                <c:pt idx="42">
                  <c:v>1.4301653553414525E-2</c:v>
                </c:pt>
                <c:pt idx="43">
                  <c:v>1.4413944413863473E-2</c:v>
                </c:pt>
                <c:pt idx="44">
                  <c:v>1.4389475685531613E-2</c:v>
                </c:pt>
                <c:pt idx="45">
                  <c:v>1.3487219585062604E-2</c:v>
                </c:pt>
                <c:pt idx="46">
                  <c:v>1.6383498479130287E-2</c:v>
                </c:pt>
                <c:pt idx="47">
                  <c:v>1.361580905170315E-2</c:v>
                </c:pt>
                <c:pt idx="48">
                  <c:v>1.3142080937118709E-2</c:v>
                </c:pt>
                <c:pt idx="49">
                  <c:v>1.399493772886737E-2</c:v>
                </c:pt>
                <c:pt idx="50">
                  <c:v>1.5190277683176132E-2</c:v>
                </c:pt>
                <c:pt idx="51">
                  <c:v>1.6883397424716843E-2</c:v>
                </c:pt>
                <c:pt idx="52">
                  <c:v>1.64545366224082E-2</c:v>
                </c:pt>
                <c:pt idx="53">
                  <c:v>1.5926593733524848E-2</c:v>
                </c:pt>
                <c:pt idx="54">
                  <c:v>1.4258706635894959E-2</c:v>
                </c:pt>
                <c:pt idx="55">
                  <c:v>1.6686974116340535E-2</c:v>
                </c:pt>
                <c:pt idx="56">
                  <c:v>1.4966879805816126E-2</c:v>
                </c:pt>
                <c:pt idx="57">
                  <c:v>1.4409635740021682E-2</c:v>
                </c:pt>
                <c:pt idx="58">
                  <c:v>1.2758218060454747E-2</c:v>
                </c:pt>
                <c:pt idx="59">
                  <c:v>1.5622232580185762E-2</c:v>
                </c:pt>
                <c:pt idx="60">
                  <c:v>1.4409151822590571E-2</c:v>
                </c:pt>
              </c:numCache>
            </c:numRef>
          </c:val>
          <c:smooth val="0"/>
          <c:extLst>
            <c:ext xmlns:c16="http://schemas.microsoft.com/office/drawing/2014/chart" uri="{C3380CC4-5D6E-409C-BE32-E72D297353CC}">
              <c16:uniqueId val="{000000F0-1707-44C9-8968-98A8ED4FACF1}"/>
            </c:ext>
          </c:extLst>
        </c:ser>
        <c:ser>
          <c:idx val="241"/>
          <c:order val="241"/>
          <c:spPr>
            <a:ln w="28575" cap="rnd">
              <a:solidFill>
                <a:schemeClr val="accent2">
                  <a:lumMod val="60000"/>
                  <a:lumOff val="40000"/>
                </a:schemeClr>
              </a:solidFill>
              <a:round/>
            </a:ln>
            <a:effectLst/>
          </c:spPr>
          <c:marker>
            <c:symbol val="none"/>
          </c:marker>
          <c:val>
            <c:numRef>
              <c:f>simulations!$IJ$14:$IJ$74</c:f>
              <c:numCache>
                <c:formatCode>General</c:formatCode>
                <c:ptCount val="61"/>
                <c:pt idx="0">
                  <c:v>5.8729534028240469E-3</c:v>
                </c:pt>
                <c:pt idx="1">
                  <c:v>6.3172305618466561E-3</c:v>
                </c:pt>
                <c:pt idx="2">
                  <c:v>7.3271827948706708E-3</c:v>
                </c:pt>
                <c:pt idx="3">
                  <c:v>1.0159208381793967E-2</c:v>
                </c:pt>
                <c:pt idx="4">
                  <c:v>1.0760526290405876E-2</c:v>
                </c:pt>
                <c:pt idx="5">
                  <c:v>9.7541576082860182E-3</c:v>
                </c:pt>
                <c:pt idx="6">
                  <c:v>8.8032510604904527E-3</c:v>
                </c:pt>
                <c:pt idx="7">
                  <c:v>9.0863780337975819E-3</c:v>
                </c:pt>
                <c:pt idx="8">
                  <c:v>8.777674389816921E-3</c:v>
                </c:pt>
                <c:pt idx="9">
                  <c:v>8.8005649078161542E-3</c:v>
                </c:pt>
                <c:pt idx="10">
                  <c:v>1.1310042468565883E-2</c:v>
                </c:pt>
                <c:pt idx="11">
                  <c:v>8.4042097582907836E-3</c:v>
                </c:pt>
                <c:pt idx="12">
                  <c:v>1.0414402820791499E-2</c:v>
                </c:pt>
                <c:pt idx="13">
                  <c:v>1.1315556111873825E-2</c:v>
                </c:pt>
                <c:pt idx="14">
                  <c:v>1.1778915538544595E-2</c:v>
                </c:pt>
                <c:pt idx="15">
                  <c:v>1.0530641704916837E-2</c:v>
                </c:pt>
                <c:pt idx="16">
                  <c:v>8.1711643268730511E-3</c:v>
                </c:pt>
                <c:pt idx="17">
                  <c:v>9.3608843178719023E-3</c:v>
                </c:pt>
                <c:pt idx="18">
                  <c:v>9.4222303343248909E-3</c:v>
                </c:pt>
                <c:pt idx="19">
                  <c:v>8.7274536471552283E-3</c:v>
                </c:pt>
                <c:pt idx="20">
                  <c:v>1.0053088928181341E-2</c:v>
                </c:pt>
                <c:pt idx="21">
                  <c:v>1.063511083717282E-2</c:v>
                </c:pt>
                <c:pt idx="22">
                  <c:v>1.2944296825984714E-2</c:v>
                </c:pt>
                <c:pt idx="23">
                  <c:v>1.1125972904201541E-2</c:v>
                </c:pt>
                <c:pt idx="24">
                  <c:v>1.0896462612428938E-2</c:v>
                </c:pt>
                <c:pt idx="25">
                  <c:v>1.1469447107496599E-2</c:v>
                </c:pt>
                <c:pt idx="26">
                  <c:v>1.3105360726422577E-2</c:v>
                </c:pt>
                <c:pt idx="27">
                  <c:v>1.2947695843849225E-2</c:v>
                </c:pt>
                <c:pt idx="28">
                  <c:v>1.2199393198780127E-2</c:v>
                </c:pt>
                <c:pt idx="29">
                  <c:v>1.4403288131727841E-2</c:v>
                </c:pt>
                <c:pt idx="30">
                  <c:v>1.3691432491313186E-2</c:v>
                </c:pt>
                <c:pt idx="31">
                  <c:v>1.3901492083892105E-2</c:v>
                </c:pt>
                <c:pt idx="32">
                  <c:v>1.3702698820400179E-2</c:v>
                </c:pt>
                <c:pt idx="33">
                  <c:v>9.9414354576653156E-3</c:v>
                </c:pt>
                <c:pt idx="34">
                  <c:v>1.1916422997200542E-2</c:v>
                </c:pt>
                <c:pt idx="35">
                  <c:v>1.2291252562132643E-2</c:v>
                </c:pt>
                <c:pt idx="36">
                  <c:v>1.4201636146188535E-2</c:v>
                </c:pt>
                <c:pt idx="37">
                  <c:v>1.4652522333315984E-2</c:v>
                </c:pt>
                <c:pt idx="38">
                  <c:v>1.3156503342266626E-2</c:v>
                </c:pt>
                <c:pt idx="39">
                  <c:v>1.0030372767902055E-2</c:v>
                </c:pt>
                <c:pt idx="40">
                  <c:v>1.0635062104201978E-2</c:v>
                </c:pt>
                <c:pt idx="41">
                  <c:v>1.3685844119415938E-2</c:v>
                </c:pt>
                <c:pt idx="42">
                  <c:v>1.1921354159135335E-2</c:v>
                </c:pt>
                <c:pt idx="43">
                  <c:v>1.4517574100055781E-2</c:v>
                </c:pt>
                <c:pt idx="44">
                  <c:v>1.5336130635634115E-2</c:v>
                </c:pt>
                <c:pt idx="45">
                  <c:v>1.3287484958668234E-2</c:v>
                </c:pt>
                <c:pt idx="46">
                  <c:v>1.6208650349646372E-2</c:v>
                </c:pt>
                <c:pt idx="47">
                  <c:v>1.3372906827934076E-2</c:v>
                </c:pt>
                <c:pt idx="48">
                  <c:v>1.4256364305612107E-2</c:v>
                </c:pt>
                <c:pt idx="49">
                  <c:v>1.4573789015376504E-2</c:v>
                </c:pt>
                <c:pt idx="50">
                  <c:v>1.7691829705622015E-2</c:v>
                </c:pt>
                <c:pt idx="51">
                  <c:v>1.7149480759408194E-2</c:v>
                </c:pt>
                <c:pt idx="52">
                  <c:v>1.6311333853116682E-2</c:v>
                </c:pt>
                <c:pt idx="53">
                  <c:v>1.506430376776169E-2</c:v>
                </c:pt>
                <c:pt idx="54">
                  <c:v>1.5402099088268196E-2</c:v>
                </c:pt>
                <c:pt idx="55">
                  <c:v>1.7178366495019318E-2</c:v>
                </c:pt>
                <c:pt idx="56">
                  <c:v>1.7013490054188767E-2</c:v>
                </c:pt>
                <c:pt idx="57">
                  <c:v>1.307294356045012E-2</c:v>
                </c:pt>
                <c:pt idx="58">
                  <c:v>1.6590995478986237E-2</c:v>
                </c:pt>
                <c:pt idx="59">
                  <c:v>1.5976638048710606E-2</c:v>
                </c:pt>
                <c:pt idx="60">
                  <c:v>1.4702228466310778E-2</c:v>
                </c:pt>
              </c:numCache>
            </c:numRef>
          </c:val>
          <c:smooth val="0"/>
          <c:extLst>
            <c:ext xmlns:c16="http://schemas.microsoft.com/office/drawing/2014/chart" uri="{C3380CC4-5D6E-409C-BE32-E72D297353CC}">
              <c16:uniqueId val="{000000F1-1707-44C9-8968-98A8ED4FACF1}"/>
            </c:ext>
          </c:extLst>
        </c:ser>
        <c:ser>
          <c:idx val="242"/>
          <c:order val="242"/>
          <c:spPr>
            <a:ln w="28575" cap="rnd">
              <a:solidFill>
                <a:schemeClr val="accent3">
                  <a:lumMod val="60000"/>
                  <a:lumOff val="40000"/>
                </a:schemeClr>
              </a:solidFill>
              <a:round/>
            </a:ln>
            <a:effectLst/>
          </c:spPr>
          <c:marker>
            <c:symbol val="none"/>
          </c:marker>
          <c:val>
            <c:numRef>
              <c:f>simulations!$IK$14:$IK$74</c:f>
              <c:numCache>
                <c:formatCode>General</c:formatCode>
                <c:ptCount val="61"/>
                <c:pt idx="0">
                  <c:v>5.8729534028240469E-3</c:v>
                </c:pt>
                <c:pt idx="1">
                  <c:v>5.5231876738489252E-3</c:v>
                </c:pt>
                <c:pt idx="2">
                  <c:v>8.0938731885282222E-3</c:v>
                </c:pt>
                <c:pt idx="3">
                  <c:v>8.3362674713766162E-3</c:v>
                </c:pt>
                <c:pt idx="4">
                  <c:v>9.6998057622760588E-3</c:v>
                </c:pt>
                <c:pt idx="5">
                  <c:v>9.7997632560847779E-3</c:v>
                </c:pt>
                <c:pt idx="6">
                  <c:v>7.7313784729081013E-3</c:v>
                </c:pt>
                <c:pt idx="7">
                  <c:v>7.8692114955278523E-3</c:v>
                </c:pt>
                <c:pt idx="8">
                  <c:v>1.037040835671758E-2</c:v>
                </c:pt>
                <c:pt idx="9">
                  <c:v>9.8334744183286339E-3</c:v>
                </c:pt>
                <c:pt idx="10">
                  <c:v>9.3092773669142502E-3</c:v>
                </c:pt>
                <c:pt idx="11">
                  <c:v>1.0527711435323982E-2</c:v>
                </c:pt>
                <c:pt idx="12">
                  <c:v>1.0328868434643682E-2</c:v>
                </c:pt>
                <c:pt idx="13">
                  <c:v>1.0086383639977433E-2</c:v>
                </c:pt>
                <c:pt idx="14">
                  <c:v>9.3599883718535615E-3</c:v>
                </c:pt>
                <c:pt idx="15">
                  <c:v>1.1716342816008527E-2</c:v>
                </c:pt>
                <c:pt idx="16">
                  <c:v>7.9518864855731806E-3</c:v>
                </c:pt>
                <c:pt idx="17">
                  <c:v>9.9215053552259742E-3</c:v>
                </c:pt>
                <c:pt idx="18">
                  <c:v>7.2548963570907201E-3</c:v>
                </c:pt>
                <c:pt idx="19">
                  <c:v>8.2818503789519344E-3</c:v>
                </c:pt>
                <c:pt idx="20">
                  <c:v>9.2159639047157873E-3</c:v>
                </c:pt>
                <c:pt idx="21">
                  <c:v>9.6681184065751744E-3</c:v>
                </c:pt>
                <c:pt idx="22">
                  <c:v>1.2228316785550877E-2</c:v>
                </c:pt>
                <c:pt idx="23">
                  <c:v>9.673889164729256E-3</c:v>
                </c:pt>
                <c:pt idx="24">
                  <c:v>1.0647108290781845E-2</c:v>
                </c:pt>
                <c:pt idx="25">
                  <c:v>1.1659287114517015E-2</c:v>
                </c:pt>
                <c:pt idx="26">
                  <c:v>1.3385497918505646E-2</c:v>
                </c:pt>
                <c:pt idx="27">
                  <c:v>1.2886716443794815E-2</c:v>
                </c:pt>
                <c:pt idx="28">
                  <c:v>1.2785867196454472E-2</c:v>
                </c:pt>
                <c:pt idx="29">
                  <c:v>1.4878403927170526E-2</c:v>
                </c:pt>
                <c:pt idx="30">
                  <c:v>1.3241315704966266E-2</c:v>
                </c:pt>
                <c:pt idx="31">
                  <c:v>1.169120899593331E-2</c:v>
                </c:pt>
                <c:pt idx="32">
                  <c:v>1.4690874708218435E-2</c:v>
                </c:pt>
                <c:pt idx="33">
                  <c:v>1.0834485644831908E-2</c:v>
                </c:pt>
                <c:pt idx="34">
                  <c:v>1.331846096459109E-2</c:v>
                </c:pt>
                <c:pt idx="35">
                  <c:v>1.479742559571403E-2</c:v>
                </c:pt>
                <c:pt idx="36">
                  <c:v>1.4978618294921749E-2</c:v>
                </c:pt>
                <c:pt idx="37">
                  <c:v>1.3184707566042005E-2</c:v>
                </c:pt>
                <c:pt idx="38">
                  <c:v>1.26960281917704E-2</c:v>
                </c:pt>
                <c:pt idx="39">
                  <c:v>1.2376758354723075E-2</c:v>
                </c:pt>
                <c:pt idx="40">
                  <c:v>1.1154839631920654E-2</c:v>
                </c:pt>
                <c:pt idx="41">
                  <c:v>1.24494508526025E-2</c:v>
                </c:pt>
                <c:pt idx="42">
                  <c:v>1.4471981973538876E-2</c:v>
                </c:pt>
                <c:pt idx="43">
                  <c:v>1.4092396350777315E-2</c:v>
                </c:pt>
                <c:pt idx="44">
                  <c:v>1.5297231192382988E-2</c:v>
                </c:pt>
                <c:pt idx="45">
                  <c:v>1.1512727039469865E-2</c:v>
                </c:pt>
                <c:pt idx="46">
                  <c:v>1.4081758073063414E-2</c:v>
                </c:pt>
                <c:pt idx="47">
                  <c:v>1.6769826425932888E-2</c:v>
                </c:pt>
                <c:pt idx="48">
                  <c:v>1.4775430363017452E-2</c:v>
                </c:pt>
                <c:pt idx="49">
                  <c:v>1.7032540636462857E-2</c:v>
                </c:pt>
                <c:pt idx="50">
                  <c:v>1.8593591407483272E-2</c:v>
                </c:pt>
                <c:pt idx="51">
                  <c:v>1.7166860864378446E-2</c:v>
                </c:pt>
                <c:pt idx="52">
                  <c:v>1.7848632160951072E-2</c:v>
                </c:pt>
                <c:pt idx="53">
                  <c:v>1.6577353781079423E-2</c:v>
                </c:pt>
                <c:pt idx="54">
                  <c:v>1.7170817184550373E-2</c:v>
                </c:pt>
                <c:pt idx="55">
                  <c:v>1.6240717000407204E-2</c:v>
                </c:pt>
                <c:pt idx="56">
                  <c:v>1.3595368314225774E-2</c:v>
                </c:pt>
                <c:pt idx="57">
                  <c:v>1.2910961850009997E-2</c:v>
                </c:pt>
                <c:pt idx="58">
                  <c:v>1.4042089705079336E-2</c:v>
                </c:pt>
                <c:pt idx="59">
                  <c:v>1.354624448218459E-2</c:v>
                </c:pt>
                <c:pt idx="60">
                  <c:v>1.3518758711322952E-2</c:v>
                </c:pt>
              </c:numCache>
            </c:numRef>
          </c:val>
          <c:smooth val="0"/>
          <c:extLst>
            <c:ext xmlns:c16="http://schemas.microsoft.com/office/drawing/2014/chart" uri="{C3380CC4-5D6E-409C-BE32-E72D297353CC}">
              <c16:uniqueId val="{000000F2-1707-44C9-8968-98A8ED4FACF1}"/>
            </c:ext>
          </c:extLst>
        </c:ser>
        <c:ser>
          <c:idx val="243"/>
          <c:order val="243"/>
          <c:spPr>
            <a:ln w="28575" cap="rnd">
              <a:solidFill>
                <a:schemeClr val="accent4">
                  <a:lumMod val="60000"/>
                  <a:lumOff val="40000"/>
                </a:schemeClr>
              </a:solidFill>
              <a:round/>
            </a:ln>
            <a:effectLst/>
          </c:spPr>
          <c:marker>
            <c:symbol val="none"/>
          </c:marker>
          <c:val>
            <c:numRef>
              <c:f>simulations!$IL$14:$IL$74</c:f>
              <c:numCache>
                <c:formatCode>General</c:formatCode>
                <c:ptCount val="61"/>
                <c:pt idx="0">
                  <c:v>5.8729534028240469E-3</c:v>
                </c:pt>
                <c:pt idx="1">
                  <c:v>6.7015389533943408E-3</c:v>
                </c:pt>
                <c:pt idx="2">
                  <c:v>8.4744961231874756E-3</c:v>
                </c:pt>
                <c:pt idx="3">
                  <c:v>8.3393103220099751E-3</c:v>
                </c:pt>
                <c:pt idx="4">
                  <c:v>9.011568441919875E-3</c:v>
                </c:pt>
                <c:pt idx="5">
                  <c:v>8.1574434394578125E-3</c:v>
                </c:pt>
                <c:pt idx="6">
                  <c:v>9.6493826672926497E-3</c:v>
                </c:pt>
                <c:pt idx="7">
                  <c:v>7.5918382338831672E-3</c:v>
                </c:pt>
                <c:pt idx="8">
                  <c:v>1.1715177340314048E-2</c:v>
                </c:pt>
                <c:pt idx="9">
                  <c:v>9.5704907182713132E-3</c:v>
                </c:pt>
                <c:pt idx="10">
                  <c:v>1.016083671205483E-2</c:v>
                </c:pt>
                <c:pt idx="11">
                  <c:v>8.7451359487750353E-3</c:v>
                </c:pt>
                <c:pt idx="12">
                  <c:v>1.0634086053783539E-2</c:v>
                </c:pt>
                <c:pt idx="13">
                  <c:v>9.9260106955561984E-3</c:v>
                </c:pt>
                <c:pt idx="14">
                  <c:v>1.1588443052336105E-2</c:v>
                </c:pt>
                <c:pt idx="15">
                  <c:v>9.4676177976102394E-3</c:v>
                </c:pt>
                <c:pt idx="16">
                  <c:v>1.2299562400203898E-2</c:v>
                </c:pt>
                <c:pt idx="17">
                  <c:v>7.4887431728972035E-3</c:v>
                </c:pt>
                <c:pt idx="18">
                  <c:v>9.2148756505792111E-3</c:v>
                </c:pt>
                <c:pt idx="19">
                  <c:v>9.2122785391694599E-3</c:v>
                </c:pt>
                <c:pt idx="20">
                  <c:v>9.6850408288822222E-3</c:v>
                </c:pt>
                <c:pt idx="21">
                  <c:v>8.8918263661399224E-3</c:v>
                </c:pt>
                <c:pt idx="22">
                  <c:v>1.0705075980691068E-2</c:v>
                </c:pt>
                <c:pt idx="23">
                  <c:v>9.3831349353388806E-3</c:v>
                </c:pt>
                <c:pt idx="24">
                  <c:v>1.1527572284863121E-2</c:v>
                </c:pt>
                <c:pt idx="25">
                  <c:v>1.0704472120061934E-2</c:v>
                </c:pt>
                <c:pt idx="26">
                  <c:v>1.4182481916224865E-2</c:v>
                </c:pt>
                <c:pt idx="27">
                  <c:v>1.2308858274132455E-2</c:v>
                </c:pt>
                <c:pt idx="28">
                  <c:v>1.5790818055926029E-2</c:v>
                </c:pt>
                <c:pt idx="29">
                  <c:v>1.515298008720287E-2</c:v>
                </c:pt>
                <c:pt idx="30">
                  <c:v>1.3715579370359849E-2</c:v>
                </c:pt>
                <c:pt idx="31">
                  <c:v>1.54443642613572E-2</c:v>
                </c:pt>
                <c:pt idx="32">
                  <c:v>1.3591883148896306E-2</c:v>
                </c:pt>
                <c:pt idx="33">
                  <c:v>1.1447391223759984E-2</c:v>
                </c:pt>
                <c:pt idx="34">
                  <c:v>1.378261299860001E-2</c:v>
                </c:pt>
                <c:pt idx="35">
                  <c:v>1.447826986751307E-2</c:v>
                </c:pt>
                <c:pt idx="36">
                  <c:v>1.3495672165821357E-2</c:v>
                </c:pt>
                <c:pt idx="37">
                  <c:v>1.3034976643255231E-2</c:v>
                </c:pt>
                <c:pt idx="38">
                  <c:v>1.1898009522141779E-2</c:v>
                </c:pt>
                <c:pt idx="39">
                  <c:v>1.130266930050459E-2</c:v>
                </c:pt>
                <c:pt idx="40">
                  <c:v>1.4305080949259591E-2</c:v>
                </c:pt>
                <c:pt idx="41">
                  <c:v>1.2874196661378099E-2</c:v>
                </c:pt>
                <c:pt idx="42">
                  <c:v>1.4332262135651821E-2</c:v>
                </c:pt>
                <c:pt idx="43">
                  <c:v>1.3312664903581897E-2</c:v>
                </c:pt>
                <c:pt idx="44">
                  <c:v>1.4145694351951572E-2</c:v>
                </c:pt>
                <c:pt idx="45">
                  <c:v>1.3609674390616304E-2</c:v>
                </c:pt>
                <c:pt idx="46">
                  <c:v>1.7059537001640555E-2</c:v>
                </c:pt>
                <c:pt idx="47">
                  <c:v>1.436481232232955E-2</c:v>
                </c:pt>
                <c:pt idx="48">
                  <c:v>1.0655170649130959E-2</c:v>
                </c:pt>
                <c:pt idx="49">
                  <c:v>1.5141780381006597E-2</c:v>
                </c:pt>
                <c:pt idx="50">
                  <c:v>1.8266201503085239E-2</c:v>
                </c:pt>
                <c:pt idx="51">
                  <c:v>1.6990746463351067E-2</c:v>
                </c:pt>
                <c:pt idx="52">
                  <c:v>1.7059502450572948E-2</c:v>
                </c:pt>
                <c:pt idx="53">
                  <c:v>1.8026658619047193E-2</c:v>
                </c:pt>
                <c:pt idx="54">
                  <c:v>2.0308039505587357E-2</c:v>
                </c:pt>
                <c:pt idx="55">
                  <c:v>1.5187678962529341E-2</c:v>
                </c:pt>
                <c:pt idx="56">
                  <c:v>1.6929329407798958E-2</c:v>
                </c:pt>
                <c:pt idx="57">
                  <c:v>1.4878040009224155E-2</c:v>
                </c:pt>
                <c:pt idx="58">
                  <c:v>1.4891516161144154E-2</c:v>
                </c:pt>
                <c:pt idx="59">
                  <c:v>1.5508015063472273E-2</c:v>
                </c:pt>
                <c:pt idx="60">
                  <c:v>1.4510601846785563E-2</c:v>
                </c:pt>
              </c:numCache>
            </c:numRef>
          </c:val>
          <c:smooth val="0"/>
          <c:extLst>
            <c:ext xmlns:c16="http://schemas.microsoft.com/office/drawing/2014/chart" uri="{C3380CC4-5D6E-409C-BE32-E72D297353CC}">
              <c16:uniqueId val="{000000F3-1707-44C9-8968-98A8ED4FACF1}"/>
            </c:ext>
          </c:extLst>
        </c:ser>
        <c:ser>
          <c:idx val="244"/>
          <c:order val="244"/>
          <c:spPr>
            <a:ln w="28575" cap="rnd">
              <a:solidFill>
                <a:schemeClr val="accent5">
                  <a:lumMod val="60000"/>
                  <a:lumOff val="40000"/>
                </a:schemeClr>
              </a:solidFill>
              <a:round/>
            </a:ln>
            <a:effectLst/>
          </c:spPr>
          <c:marker>
            <c:symbol val="none"/>
          </c:marker>
          <c:val>
            <c:numRef>
              <c:f>simulations!$IM$14:$IM$74</c:f>
              <c:numCache>
                <c:formatCode>General</c:formatCode>
                <c:ptCount val="61"/>
                <c:pt idx="0">
                  <c:v>5.8729534028240469E-3</c:v>
                </c:pt>
                <c:pt idx="1">
                  <c:v>6.2319521138514914E-3</c:v>
                </c:pt>
                <c:pt idx="2">
                  <c:v>6.4860815629100271E-3</c:v>
                </c:pt>
                <c:pt idx="3">
                  <c:v>7.4819469379839637E-3</c:v>
                </c:pt>
                <c:pt idx="4">
                  <c:v>1.0055662798555007E-2</c:v>
                </c:pt>
                <c:pt idx="5">
                  <c:v>8.5124645277295137E-3</c:v>
                </c:pt>
                <c:pt idx="6">
                  <c:v>9.4203252334874137E-3</c:v>
                </c:pt>
                <c:pt idx="7">
                  <c:v>8.2852849246686545E-3</c:v>
                </c:pt>
                <c:pt idx="8">
                  <c:v>9.045686805567079E-3</c:v>
                </c:pt>
                <c:pt idx="9">
                  <c:v>8.1970886192345438E-3</c:v>
                </c:pt>
                <c:pt idx="10">
                  <c:v>8.8990017003786892E-3</c:v>
                </c:pt>
                <c:pt idx="11">
                  <c:v>9.2090968785280194E-3</c:v>
                </c:pt>
                <c:pt idx="12">
                  <c:v>1.1483493165815109E-2</c:v>
                </c:pt>
                <c:pt idx="13">
                  <c:v>1.025619040901306E-2</c:v>
                </c:pt>
                <c:pt idx="14">
                  <c:v>1.0873381942228418E-2</c:v>
                </c:pt>
                <c:pt idx="15">
                  <c:v>1.1188883286999239E-2</c:v>
                </c:pt>
                <c:pt idx="16">
                  <c:v>9.9888276664535681E-3</c:v>
                </c:pt>
                <c:pt idx="17">
                  <c:v>8.6177793768582485E-3</c:v>
                </c:pt>
                <c:pt idx="18">
                  <c:v>1.0077399818586201E-2</c:v>
                </c:pt>
                <c:pt idx="19">
                  <c:v>8.2077893252761897E-3</c:v>
                </c:pt>
                <c:pt idx="20">
                  <c:v>7.8097092246110994E-3</c:v>
                </c:pt>
                <c:pt idx="21">
                  <c:v>1.0558815048813763E-2</c:v>
                </c:pt>
                <c:pt idx="22">
                  <c:v>8.8963833077625714E-3</c:v>
                </c:pt>
                <c:pt idx="23">
                  <c:v>1.1573665187898961E-2</c:v>
                </c:pt>
                <c:pt idx="24">
                  <c:v>1.1437960309028218E-2</c:v>
                </c:pt>
                <c:pt idx="25">
                  <c:v>1.2819918813224536E-2</c:v>
                </c:pt>
                <c:pt idx="26">
                  <c:v>1.4862780253889721E-2</c:v>
                </c:pt>
                <c:pt idx="27">
                  <c:v>1.1395324517179317E-2</c:v>
                </c:pt>
                <c:pt idx="28">
                  <c:v>1.6419862721459226E-2</c:v>
                </c:pt>
                <c:pt idx="29">
                  <c:v>1.429073537802994E-2</c:v>
                </c:pt>
                <c:pt idx="30">
                  <c:v>1.5046350131224712E-2</c:v>
                </c:pt>
                <c:pt idx="31">
                  <c:v>1.4910359566871922E-2</c:v>
                </c:pt>
                <c:pt idx="32">
                  <c:v>1.3025098450673185E-2</c:v>
                </c:pt>
                <c:pt idx="33">
                  <c:v>1.1487159624992773E-2</c:v>
                </c:pt>
                <c:pt idx="34">
                  <c:v>1.4222947350377737E-2</c:v>
                </c:pt>
                <c:pt idx="35">
                  <c:v>1.2680547418902711E-2</c:v>
                </c:pt>
                <c:pt idx="36">
                  <c:v>1.4223173002810154E-2</c:v>
                </c:pt>
                <c:pt idx="37">
                  <c:v>1.225256458405013E-2</c:v>
                </c:pt>
                <c:pt idx="38">
                  <c:v>1.150761484960142E-2</c:v>
                </c:pt>
                <c:pt idx="39">
                  <c:v>1.0499246088962593E-2</c:v>
                </c:pt>
                <c:pt idx="40">
                  <c:v>1.5400636087017191E-2</c:v>
                </c:pt>
                <c:pt idx="41">
                  <c:v>1.4539766966304921E-2</c:v>
                </c:pt>
                <c:pt idx="42">
                  <c:v>1.4866565138953418E-2</c:v>
                </c:pt>
                <c:pt idx="43">
                  <c:v>1.3580879347181891E-2</c:v>
                </c:pt>
                <c:pt idx="44">
                  <c:v>1.4243366683816337E-2</c:v>
                </c:pt>
                <c:pt idx="45">
                  <c:v>1.4113495896323158E-2</c:v>
                </c:pt>
                <c:pt idx="46">
                  <c:v>1.6262290431359874E-2</c:v>
                </c:pt>
                <c:pt idx="47">
                  <c:v>1.5401745314303437E-2</c:v>
                </c:pt>
                <c:pt idx="48">
                  <c:v>1.1511048474700393E-2</c:v>
                </c:pt>
                <c:pt idx="49">
                  <c:v>1.3364910972037838E-2</c:v>
                </c:pt>
                <c:pt idx="50">
                  <c:v>1.5894346744196486E-2</c:v>
                </c:pt>
                <c:pt idx="51">
                  <c:v>1.520198264185077E-2</c:v>
                </c:pt>
                <c:pt idx="52">
                  <c:v>1.6547046236719064E-2</c:v>
                </c:pt>
                <c:pt idx="53">
                  <c:v>1.8235478289672667E-2</c:v>
                </c:pt>
                <c:pt idx="54">
                  <c:v>1.6970715341827765E-2</c:v>
                </c:pt>
                <c:pt idx="55">
                  <c:v>1.7036114321032594E-2</c:v>
                </c:pt>
                <c:pt idx="56">
                  <c:v>1.5335333700345262E-2</c:v>
                </c:pt>
                <c:pt idx="57">
                  <c:v>1.4182463356453963E-2</c:v>
                </c:pt>
                <c:pt idx="58">
                  <c:v>1.2179727918350682E-2</c:v>
                </c:pt>
                <c:pt idx="59">
                  <c:v>1.2074078268407942E-2</c:v>
                </c:pt>
                <c:pt idx="60">
                  <c:v>1.6113516958785486E-2</c:v>
                </c:pt>
              </c:numCache>
            </c:numRef>
          </c:val>
          <c:smooth val="0"/>
          <c:extLst>
            <c:ext xmlns:c16="http://schemas.microsoft.com/office/drawing/2014/chart" uri="{C3380CC4-5D6E-409C-BE32-E72D297353CC}">
              <c16:uniqueId val="{000000F4-1707-44C9-8968-98A8ED4FACF1}"/>
            </c:ext>
          </c:extLst>
        </c:ser>
        <c:ser>
          <c:idx val="245"/>
          <c:order val="245"/>
          <c:spPr>
            <a:ln w="28575" cap="rnd">
              <a:solidFill>
                <a:schemeClr val="accent6">
                  <a:lumMod val="60000"/>
                  <a:lumOff val="40000"/>
                </a:schemeClr>
              </a:solidFill>
              <a:round/>
            </a:ln>
            <a:effectLst/>
          </c:spPr>
          <c:marker>
            <c:symbol val="none"/>
          </c:marker>
          <c:val>
            <c:numRef>
              <c:f>simulations!$IN$14:$IN$74</c:f>
              <c:numCache>
                <c:formatCode>General</c:formatCode>
                <c:ptCount val="61"/>
                <c:pt idx="0">
                  <c:v>5.8729534028240469E-3</c:v>
                </c:pt>
                <c:pt idx="1">
                  <c:v>6.3789742007409949E-3</c:v>
                </c:pt>
                <c:pt idx="2">
                  <c:v>5.1347425762969211E-3</c:v>
                </c:pt>
                <c:pt idx="3">
                  <c:v>7.6534965898488773E-3</c:v>
                </c:pt>
                <c:pt idx="4">
                  <c:v>8.6544439566034661E-3</c:v>
                </c:pt>
                <c:pt idx="5">
                  <c:v>1.2805325781443302E-2</c:v>
                </c:pt>
                <c:pt idx="6">
                  <c:v>7.5803844204146457E-3</c:v>
                </c:pt>
                <c:pt idx="7">
                  <c:v>8.490737143334386E-3</c:v>
                </c:pt>
                <c:pt idx="8">
                  <c:v>9.1368077854942203E-3</c:v>
                </c:pt>
                <c:pt idx="9">
                  <c:v>9.3169986302369077E-3</c:v>
                </c:pt>
                <c:pt idx="10">
                  <c:v>8.899042343845729E-3</c:v>
                </c:pt>
                <c:pt idx="11">
                  <c:v>9.3352323982474131E-3</c:v>
                </c:pt>
                <c:pt idx="12">
                  <c:v>1.1622386670733417E-2</c:v>
                </c:pt>
                <c:pt idx="13">
                  <c:v>1.1550876063265089E-2</c:v>
                </c:pt>
                <c:pt idx="14">
                  <c:v>9.2870609183939995E-3</c:v>
                </c:pt>
                <c:pt idx="15">
                  <c:v>1.116696313323449E-2</c:v>
                </c:pt>
                <c:pt idx="16">
                  <c:v>1.0343520532938895E-2</c:v>
                </c:pt>
                <c:pt idx="17">
                  <c:v>8.4000373508639134E-3</c:v>
                </c:pt>
                <c:pt idx="18">
                  <c:v>1.1355768230908996E-2</c:v>
                </c:pt>
                <c:pt idx="19">
                  <c:v>1.0299556972957678E-2</c:v>
                </c:pt>
                <c:pt idx="20">
                  <c:v>1.1023855338717251E-2</c:v>
                </c:pt>
                <c:pt idx="21">
                  <c:v>8.501641278662193E-3</c:v>
                </c:pt>
                <c:pt idx="22">
                  <c:v>1.2864227554485613E-2</c:v>
                </c:pt>
                <c:pt idx="23">
                  <c:v>1.0422657887307863E-2</c:v>
                </c:pt>
                <c:pt idx="24">
                  <c:v>1.0596566786695152E-2</c:v>
                </c:pt>
                <c:pt idx="25">
                  <c:v>1.195602585202071E-2</c:v>
                </c:pt>
                <c:pt idx="26">
                  <c:v>1.4068649011647122E-2</c:v>
                </c:pt>
                <c:pt idx="27">
                  <c:v>1.2764430337878999E-2</c:v>
                </c:pt>
                <c:pt idx="28">
                  <c:v>1.1261916058966837E-2</c:v>
                </c:pt>
                <c:pt idx="29">
                  <c:v>1.5202357286292833E-2</c:v>
                </c:pt>
                <c:pt idx="30">
                  <c:v>1.6884080748034474E-2</c:v>
                </c:pt>
                <c:pt idx="31">
                  <c:v>1.3678280902486404E-2</c:v>
                </c:pt>
                <c:pt idx="32">
                  <c:v>1.3213971674593792E-2</c:v>
                </c:pt>
                <c:pt idx="33">
                  <c:v>1.3580623566505915E-2</c:v>
                </c:pt>
                <c:pt idx="34">
                  <c:v>1.3935082974018157E-2</c:v>
                </c:pt>
                <c:pt idx="35">
                  <c:v>1.5571015160448306E-2</c:v>
                </c:pt>
                <c:pt idx="36">
                  <c:v>1.2261933232362141E-2</c:v>
                </c:pt>
                <c:pt idx="37">
                  <c:v>1.4100356767573796E-2</c:v>
                </c:pt>
                <c:pt idx="38">
                  <c:v>1.128875304647016E-2</c:v>
                </c:pt>
                <c:pt idx="39">
                  <c:v>1.082648538096752E-2</c:v>
                </c:pt>
                <c:pt idx="40">
                  <c:v>1.4392616503981848E-2</c:v>
                </c:pt>
                <c:pt idx="41">
                  <c:v>1.2931766461747372E-2</c:v>
                </c:pt>
                <c:pt idx="42">
                  <c:v>1.4197511151718628E-2</c:v>
                </c:pt>
                <c:pt idx="43">
                  <c:v>1.3695323253913929E-2</c:v>
                </c:pt>
                <c:pt idx="44">
                  <c:v>1.301492808482909E-2</c:v>
                </c:pt>
                <c:pt idx="45">
                  <c:v>1.2091314945176514E-2</c:v>
                </c:pt>
                <c:pt idx="46">
                  <c:v>1.1997656263385632E-2</c:v>
                </c:pt>
                <c:pt idx="47">
                  <c:v>1.2956092101644346E-2</c:v>
                </c:pt>
                <c:pt idx="48">
                  <c:v>1.1893088012903492E-2</c:v>
                </c:pt>
                <c:pt idx="49">
                  <c:v>1.4660579844936513E-2</c:v>
                </c:pt>
                <c:pt idx="50">
                  <c:v>1.7580124003119701E-2</c:v>
                </c:pt>
                <c:pt idx="51">
                  <c:v>1.8261349329632505E-2</c:v>
                </c:pt>
                <c:pt idx="52">
                  <c:v>1.5315264676375964E-2</c:v>
                </c:pt>
                <c:pt idx="53">
                  <c:v>1.6075762384389843E-2</c:v>
                </c:pt>
                <c:pt idx="54">
                  <c:v>1.6834471519123009E-2</c:v>
                </c:pt>
                <c:pt idx="55">
                  <c:v>1.6619343616204704E-2</c:v>
                </c:pt>
                <c:pt idx="56">
                  <c:v>1.5054911824838715E-2</c:v>
                </c:pt>
                <c:pt idx="57">
                  <c:v>1.4437888460327177E-2</c:v>
                </c:pt>
                <c:pt idx="58">
                  <c:v>1.4461760029641614E-2</c:v>
                </c:pt>
                <c:pt idx="59">
                  <c:v>1.5024652358888821E-2</c:v>
                </c:pt>
                <c:pt idx="60">
                  <c:v>1.2222316359274579E-2</c:v>
                </c:pt>
              </c:numCache>
            </c:numRef>
          </c:val>
          <c:smooth val="0"/>
          <c:extLst>
            <c:ext xmlns:c16="http://schemas.microsoft.com/office/drawing/2014/chart" uri="{C3380CC4-5D6E-409C-BE32-E72D297353CC}">
              <c16:uniqueId val="{000000F5-1707-44C9-8968-98A8ED4FACF1}"/>
            </c:ext>
          </c:extLst>
        </c:ser>
        <c:ser>
          <c:idx val="246"/>
          <c:order val="246"/>
          <c:spPr>
            <a:ln w="28575" cap="rnd">
              <a:solidFill>
                <a:schemeClr val="accent1">
                  <a:lumMod val="50000"/>
                </a:schemeClr>
              </a:solidFill>
              <a:round/>
            </a:ln>
            <a:effectLst/>
          </c:spPr>
          <c:marker>
            <c:symbol val="none"/>
          </c:marker>
          <c:val>
            <c:numRef>
              <c:f>simulations!$IO$14:$IO$74</c:f>
              <c:numCache>
                <c:formatCode>General</c:formatCode>
                <c:ptCount val="61"/>
                <c:pt idx="0">
                  <c:v>5.8729534028240469E-3</c:v>
                </c:pt>
                <c:pt idx="1">
                  <c:v>6.2186321981133356E-3</c:v>
                </c:pt>
                <c:pt idx="2">
                  <c:v>6.1470056763445009E-3</c:v>
                </c:pt>
                <c:pt idx="3">
                  <c:v>7.8981288942011358E-3</c:v>
                </c:pt>
                <c:pt idx="4">
                  <c:v>1.0442323807978833E-2</c:v>
                </c:pt>
                <c:pt idx="5">
                  <c:v>1.0309535197016832E-2</c:v>
                </c:pt>
                <c:pt idx="6">
                  <c:v>1.1171422020813731E-2</c:v>
                </c:pt>
                <c:pt idx="7">
                  <c:v>9.2124813815630119E-3</c:v>
                </c:pt>
                <c:pt idx="8">
                  <c:v>9.9284911398115801E-3</c:v>
                </c:pt>
                <c:pt idx="9">
                  <c:v>9.0626701309642881E-3</c:v>
                </c:pt>
                <c:pt idx="10">
                  <c:v>7.9656138163786555E-3</c:v>
                </c:pt>
                <c:pt idx="11">
                  <c:v>8.4850004570253598E-3</c:v>
                </c:pt>
                <c:pt idx="12">
                  <c:v>1.1567350887759615E-2</c:v>
                </c:pt>
                <c:pt idx="13">
                  <c:v>9.5885116935603611E-3</c:v>
                </c:pt>
                <c:pt idx="14">
                  <c:v>1.2275659601276611E-2</c:v>
                </c:pt>
                <c:pt idx="15">
                  <c:v>9.3978281750796717E-3</c:v>
                </c:pt>
                <c:pt idx="16">
                  <c:v>8.7954457148439174E-3</c:v>
                </c:pt>
                <c:pt idx="17">
                  <c:v>7.1613081859789977E-3</c:v>
                </c:pt>
                <c:pt idx="18">
                  <c:v>1.0417035605935177E-2</c:v>
                </c:pt>
                <c:pt idx="19">
                  <c:v>9.404457894107477E-3</c:v>
                </c:pt>
                <c:pt idx="20">
                  <c:v>7.7865964656006273E-3</c:v>
                </c:pt>
                <c:pt idx="21">
                  <c:v>9.1878976789183837E-3</c:v>
                </c:pt>
                <c:pt idx="22">
                  <c:v>1.2125681380514841E-2</c:v>
                </c:pt>
                <c:pt idx="23">
                  <c:v>8.8794512823513177E-3</c:v>
                </c:pt>
                <c:pt idx="24">
                  <c:v>1.0249419797892701E-2</c:v>
                </c:pt>
                <c:pt idx="25">
                  <c:v>1.211001459526345E-2</c:v>
                </c:pt>
                <c:pt idx="26">
                  <c:v>1.2469228129156103E-2</c:v>
                </c:pt>
                <c:pt idx="27">
                  <c:v>1.2769954526903229E-2</c:v>
                </c:pt>
                <c:pt idx="28">
                  <c:v>1.2415605051074294E-2</c:v>
                </c:pt>
                <c:pt idx="29">
                  <c:v>1.5322033614535836E-2</c:v>
                </c:pt>
                <c:pt idx="30">
                  <c:v>1.2920528674154098E-2</c:v>
                </c:pt>
                <c:pt idx="31">
                  <c:v>1.4117488155138845E-2</c:v>
                </c:pt>
                <c:pt idx="32">
                  <c:v>1.2511088799778001E-2</c:v>
                </c:pt>
                <c:pt idx="33">
                  <c:v>1.2474501277406774E-2</c:v>
                </c:pt>
                <c:pt idx="34">
                  <c:v>1.310293525271744E-2</c:v>
                </c:pt>
                <c:pt idx="35">
                  <c:v>1.2300779966439619E-2</c:v>
                </c:pt>
                <c:pt idx="36">
                  <c:v>1.2401816956147827E-2</c:v>
                </c:pt>
                <c:pt idx="37">
                  <c:v>1.461698274392736E-2</c:v>
                </c:pt>
                <c:pt idx="38">
                  <c:v>1.2841753371532431E-2</c:v>
                </c:pt>
                <c:pt idx="39">
                  <c:v>1.1843199760512577E-2</c:v>
                </c:pt>
                <c:pt idx="40">
                  <c:v>1.4144741526509666E-2</c:v>
                </c:pt>
                <c:pt idx="41">
                  <c:v>1.4896224545218386E-2</c:v>
                </c:pt>
                <c:pt idx="42">
                  <c:v>1.3804465146020684E-2</c:v>
                </c:pt>
                <c:pt idx="43">
                  <c:v>1.3689669534300588E-2</c:v>
                </c:pt>
                <c:pt idx="44">
                  <c:v>1.3921468692490929E-2</c:v>
                </c:pt>
                <c:pt idx="45">
                  <c:v>1.3696330556307071E-2</c:v>
                </c:pt>
                <c:pt idx="46">
                  <c:v>1.4103800319381504E-2</c:v>
                </c:pt>
                <c:pt idx="47">
                  <c:v>1.4695653947330082E-2</c:v>
                </c:pt>
                <c:pt idx="48">
                  <c:v>1.2586623443003488E-2</c:v>
                </c:pt>
                <c:pt idx="49">
                  <c:v>1.4818258405580785E-2</c:v>
                </c:pt>
                <c:pt idx="50">
                  <c:v>1.4438782356797892E-2</c:v>
                </c:pt>
                <c:pt idx="51">
                  <c:v>1.5965695328694008E-2</c:v>
                </c:pt>
                <c:pt idx="52">
                  <c:v>1.8339050253332836E-2</c:v>
                </c:pt>
                <c:pt idx="53">
                  <c:v>1.8276400658049717E-2</c:v>
                </c:pt>
                <c:pt idx="54">
                  <c:v>1.5329768732019819E-2</c:v>
                </c:pt>
                <c:pt idx="55">
                  <c:v>1.6408764293311989E-2</c:v>
                </c:pt>
                <c:pt idx="56">
                  <c:v>1.4461328403596589E-2</c:v>
                </c:pt>
                <c:pt idx="57">
                  <c:v>1.6113907082490966E-2</c:v>
                </c:pt>
                <c:pt idx="58">
                  <c:v>1.5062820952682637E-2</c:v>
                </c:pt>
                <c:pt idx="59">
                  <c:v>1.2786723675231548E-2</c:v>
                </c:pt>
                <c:pt idx="60">
                  <c:v>1.4898709115045296E-2</c:v>
                </c:pt>
              </c:numCache>
            </c:numRef>
          </c:val>
          <c:smooth val="0"/>
          <c:extLst>
            <c:ext xmlns:c16="http://schemas.microsoft.com/office/drawing/2014/chart" uri="{C3380CC4-5D6E-409C-BE32-E72D297353CC}">
              <c16:uniqueId val="{000000F6-1707-44C9-8968-98A8ED4FACF1}"/>
            </c:ext>
          </c:extLst>
        </c:ser>
        <c:ser>
          <c:idx val="247"/>
          <c:order val="247"/>
          <c:spPr>
            <a:ln w="28575" cap="rnd">
              <a:solidFill>
                <a:schemeClr val="accent2">
                  <a:lumMod val="50000"/>
                </a:schemeClr>
              </a:solidFill>
              <a:round/>
            </a:ln>
            <a:effectLst/>
          </c:spPr>
          <c:marker>
            <c:symbol val="none"/>
          </c:marker>
          <c:val>
            <c:numRef>
              <c:f>simulations!$IP$14:$IP$74</c:f>
              <c:numCache>
                <c:formatCode>General</c:formatCode>
                <c:ptCount val="61"/>
                <c:pt idx="0">
                  <c:v>5.8729534028240469E-3</c:v>
                </c:pt>
                <c:pt idx="1">
                  <c:v>5.7892018883746047E-3</c:v>
                </c:pt>
                <c:pt idx="2">
                  <c:v>7.1640919756790957E-3</c:v>
                </c:pt>
                <c:pt idx="3">
                  <c:v>7.2079687051685732E-3</c:v>
                </c:pt>
                <c:pt idx="4">
                  <c:v>8.6989162786664329E-3</c:v>
                </c:pt>
                <c:pt idx="5">
                  <c:v>9.9063497419016079E-3</c:v>
                </c:pt>
                <c:pt idx="6">
                  <c:v>9.1182759132993323E-3</c:v>
                </c:pt>
                <c:pt idx="7">
                  <c:v>6.8846772455009031E-3</c:v>
                </c:pt>
                <c:pt idx="8">
                  <c:v>9.0120136138179298E-3</c:v>
                </c:pt>
                <c:pt idx="9">
                  <c:v>9.1313680668225899E-3</c:v>
                </c:pt>
                <c:pt idx="10">
                  <c:v>1.0209921658906216E-2</c:v>
                </c:pt>
                <c:pt idx="11">
                  <c:v>9.7120456204058472E-3</c:v>
                </c:pt>
                <c:pt idx="12">
                  <c:v>9.4452000403936632E-3</c:v>
                </c:pt>
                <c:pt idx="13">
                  <c:v>8.3855619855734455E-3</c:v>
                </c:pt>
                <c:pt idx="14">
                  <c:v>1.3081213563579538E-2</c:v>
                </c:pt>
                <c:pt idx="15">
                  <c:v>1.1363664215918412E-2</c:v>
                </c:pt>
                <c:pt idx="16">
                  <c:v>9.6100756823566027E-3</c:v>
                </c:pt>
                <c:pt idx="17">
                  <c:v>7.1526054643241115E-3</c:v>
                </c:pt>
                <c:pt idx="18">
                  <c:v>9.9783413463308598E-3</c:v>
                </c:pt>
                <c:pt idx="19">
                  <c:v>1.0930159907909742E-2</c:v>
                </c:pt>
                <c:pt idx="20">
                  <c:v>9.9348250467861388E-3</c:v>
                </c:pt>
                <c:pt idx="21">
                  <c:v>7.8154517636771677E-3</c:v>
                </c:pt>
                <c:pt idx="22">
                  <c:v>1.124825117887338E-2</c:v>
                </c:pt>
                <c:pt idx="23">
                  <c:v>9.3666042526385496E-3</c:v>
                </c:pt>
                <c:pt idx="24">
                  <c:v>9.2334742589764117E-3</c:v>
                </c:pt>
                <c:pt idx="25">
                  <c:v>1.0555206788008848E-2</c:v>
                </c:pt>
                <c:pt idx="26">
                  <c:v>1.2826786859674999E-2</c:v>
                </c:pt>
                <c:pt idx="27">
                  <c:v>1.2170178998919978E-2</c:v>
                </c:pt>
                <c:pt idx="28">
                  <c:v>1.4655390591714742E-2</c:v>
                </c:pt>
                <c:pt idx="29">
                  <c:v>1.5843508450672519E-2</c:v>
                </c:pt>
                <c:pt idx="30">
                  <c:v>1.4074132650145574E-2</c:v>
                </c:pt>
                <c:pt idx="31">
                  <c:v>1.293527688307881E-2</c:v>
                </c:pt>
                <c:pt idx="32">
                  <c:v>1.3067235973611228E-2</c:v>
                </c:pt>
                <c:pt idx="33">
                  <c:v>1.0968483776164252E-2</c:v>
                </c:pt>
                <c:pt idx="34">
                  <c:v>1.4308392775125217E-2</c:v>
                </c:pt>
                <c:pt idx="35">
                  <c:v>1.0431589554708786E-2</c:v>
                </c:pt>
                <c:pt idx="36">
                  <c:v>1.3300613468270975E-2</c:v>
                </c:pt>
                <c:pt idx="37">
                  <c:v>1.2626092617473566E-2</c:v>
                </c:pt>
                <c:pt idx="38">
                  <c:v>1.2983576148461757E-2</c:v>
                </c:pt>
                <c:pt idx="39">
                  <c:v>1.1819729963104025E-2</c:v>
                </c:pt>
                <c:pt idx="40">
                  <c:v>1.3362645061512496E-2</c:v>
                </c:pt>
                <c:pt idx="41">
                  <c:v>1.4861908309548534E-2</c:v>
                </c:pt>
                <c:pt idx="42">
                  <c:v>1.2641373636856178E-2</c:v>
                </c:pt>
                <c:pt idx="43">
                  <c:v>1.4282583009046838E-2</c:v>
                </c:pt>
                <c:pt idx="44">
                  <c:v>1.2576980181190821E-2</c:v>
                </c:pt>
                <c:pt idx="45">
                  <c:v>1.443670133758867E-2</c:v>
                </c:pt>
                <c:pt idx="46">
                  <c:v>1.5955574044139449E-2</c:v>
                </c:pt>
                <c:pt idx="47">
                  <c:v>1.4713428514280261E-2</c:v>
                </c:pt>
                <c:pt idx="48">
                  <c:v>1.2388044755882958E-2</c:v>
                </c:pt>
                <c:pt idx="49">
                  <c:v>1.368246275307412E-2</c:v>
                </c:pt>
                <c:pt idx="50">
                  <c:v>1.7088171696163744E-2</c:v>
                </c:pt>
                <c:pt idx="51">
                  <c:v>1.2805205829704059E-2</c:v>
                </c:pt>
                <c:pt idx="52">
                  <c:v>1.8117624576100846E-2</c:v>
                </c:pt>
                <c:pt idx="53">
                  <c:v>1.6021832129525314E-2</c:v>
                </c:pt>
                <c:pt idx="54">
                  <c:v>1.3963622964193597E-2</c:v>
                </c:pt>
                <c:pt idx="55">
                  <c:v>1.5262957495202048E-2</c:v>
                </c:pt>
                <c:pt idx="56">
                  <c:v>1.6474432392812422E-2</c:v>
                </c:pt>
                <c:pt idx="57">
                  <c:v>1.4141698583605014E-2</c:v>
                </c:pt>
                <c:pt idx="58">
                  <c:v>1.5037483147702081E-2</c:v>
                </c:pt>
                <c:pt idx="59">
                  <c:v>1.5659208921739422E-2</c:v>
                </c:pt>
                <c:pt idx="60">
                  <c:v>1.4480788340965629E-2</c:v>
                </c:pt>
              </c:numCache>
            </c:numRef>
          </c:val>
          <c:smooth val="0"/>
          <c:extLst>
            <c:ext xmlns:c16="http://schemas.microsoft.com/office/drawing/2014/chart" uri="{C3380CC4-5D6E-409C-BE32-E72D297353CC}">
              <c16:uniqueId val="{000000F7-1707-44C9-8968-98A8ED4FACF1}"/>
            </c:ext>
          </c:extLst>
        </c:ser>
        <c:ser>
          <c:idx val="248"/>
          <c:order val="248"/>
          <c:spPr>
            <a:ln w="28575" cap="rnd">
              <a:solidFill>
                <a:schemeClr val="accent3">
                  <a:lumMod val="50000"/>
                </a:schemeClr>
              </a:solidFill>
              <a:round/>
            </a:ln>
            <a:effectLst/>
          </c:spPr>
          <c:marker>
            <c:symbol val="none"/>
          </c:marker>
          <c:val>
            <c:numRef>
              <c:f>simulations!$IQ$14:$IQ$74</c:f>
              <c:numCache>
                <c:formatCode>General</c:formatCode>
                <c:ptCount val="61"/>
                <c:pt idx="0">
                  <c:v>5.8729534028240469E-3</c:v>
                </c:pt>
                <c:pt idx="1">
                  <c:v>6.8244931713438064E-3</c:v>
                </c:pt>
                <c:pt idx="2">
                  <c:v>5.0272997692296546E-3</c:v>
                </c:pt>
                <c:pt idx="3">
                  <c:v>8.049317222824209E-3</c:v>
                </c:pt>
                <c:pt idx="4">
                  <c:v>7.9416177870656433E-3</c:v>
                </c:pt>
                <c:pt idx="5">
                  <c:v>9.1865187156060079E-3</c:v>
                </c:pt>
                <c:pt idx="6">
                  <c:v>9.9219868722802383E-3</c:v>
                </c:pt>
                <c:pt idx="7">
                  <c:v>8.1082975319873695E-3</c:v>
                </c:pt>
                <c:pt idx="8">
                  <c:v>8.5552289424812647E-3</c:v>
                </c:pt>
                <c:pt idx="9">
                  <c:v>8.2408726273019914E-3</c:v>
                </c:pt>
                <c:pt idx="10">
                  <c:v>9.5842343490198725E-3</c:v>
                </c:pt>
                <c:pt idx="11">
                  <c:v>1.0779782483177002E-2</c:v>
                </c:pt>
                <c:pt idx="12">
                  <c:v>1.1812940618612275E-2</c:v>
                </c:pt>
                <c:pt idx="13">
                  <c:v>1.109416852854477E-2</c:v>
                </c:pt>
                <c:pt idx="14">
                  <c:v>1.0407465827498224E-2</c:v>
                </c:pt>
                <c:pt idx="15">
                  <c:v>1.0420192775435502E-2</c:v>
                </c:pt>
                <c:pt idx="16">
                  <c:v>1.0607573628792166E-2</c:v>
                </c:pt>
                <c:pt idx="17">
                  <c:v>8.2369093462620734E-3</c:v>
                </c:pt>
                <c:pt idx="18">
                  <c:v>9.7788184940264793E-3</c:v>
                </c:pt>
                <c:pt idx="19">
                  <c:v>9.8075693945713863E-3</c:v>
                </c:pt>
                <c:pt idx="20">
                  <c:v>9.3188152565474545E-3</c:v>
                </c:pt>
                <c:pt idx="21">
                  <c:v>9.1925445883337675E-3</c:v>
                </c:pt>
                <c:pt idx="22">
                  <c:v>1.1045569738136385E-2</c:v>
                </c:pt>
                <c:pt idx="23">
                  <c:v>9.6333623115297702E-3</c:v>
                </c:pt>
                <c:pt idx="24">
                  <c:v>1.005705310797915E-2</c:v>
                </c:pt>
                <c:pt idx="25">
                  <c:v>1.1480095965402982E-2</c:v>
                </c:pt>
                <c:pt idx="26">
                  <c:v>1.2140568521974327E-2</c:v>
                </c:pt>
                <c:pt idx="27">
                  <c:v>1.2163998469414353E-2</c:v>
                </c:pt>
                <c:pt idx="28">
                  <c:v>1.2631875063855951E-2</c:v>
                </c:pt>
                <c:pt idx="29">
                  <c:v>1.3751348755797149E-2</c:v>
                </c:pt>
                <c:pt idx="30">
                  <c:v>1.4331264582881172E-2</c:v>
                </c:pt>
                <c:pt idx="31">
                  <c:v>1.6527623482461173E-2</c:v>
                </c:pt>
                <c:pt idx="32">
                  <c:v>1.3904285128550218E-2</c:v>
                </c:pt>
                <c:pt idx="33">
                  <c:v>1.2327215171963626E-2</c:v>
                </c:pt>
                <c:pt idx="34">
                  <c:v>1.2854220924856071E-2</c:v>
                </c:pt>
                <c:pt idx="35">
                  <c:v>1.2665112268314245E-2</c:v>
                </c:pt>
                <c:pt idx="36">
                  <c:v>1.3585198493630513E-2</c:v>
                </c:pt>
                <c:pt idx="37">
                  <c:v>1.3979636055202671E-2</c:v>
                </c:pt>
                <c:pt idx="38">
                  <c:v>1.3012139150565007E-2</c:v>
                </c:pt>
                <c:pt idx="39">
                  <c:v>1.3120109980705516E-2</c:v>
                </c:pt>
                <c:pt idx="40">
                  <c:v>1.266219095432122E-2</c:v>
                </c:pt>
                <c:pt idx="41">
                  <c:v>1.4538889770559595E-2</c:v>
                </c:pt>
                <c:pt idx="42">
                  <c:v>1.1911517453691697E-2</c:v>
                </c:pt>
                <c:pt idx="43">
                  <c:v>1.1888765046043328E-2</c:v>
                </c:pt>
                <c:pt idx="44">
                  <c:v>1.4027429261763046E-2</c:v>
                </c:pt>
                <c:pt idx="45">
                  <c:v>1.3217474114986315E-2</c:v>
                </c:pt>
                <c:pt idx="46">
                  <c:v>1.339771815346948E-2</c:v>
                </c:pt>
                <c:pt idx="47">
                  <c:v>1.531779065823499E-2</c:v>
                </c:pt>
                <c:pt idx="48">
                  <c:v>1.3271890317109004E-2</c:v>
                </c:pt>
                <c:pt idx="49">
                  <c:v>1.6002166912127951E-2</c:v>
                </c:pt>
                <c:pt idx="50">
                  <c:v>1.4895742502468732E-2</c:v>
                </c:pt>
                <c:pt idx="51">
                  <c:v>1.3461026828645334E-2</c:v>
                </c:pt>
                <c:pt idx="52">
                  <c:v>1.5206126432407206E-2</c:v>
                </c:pt>
                <c:pt idx="53">
                  <c:v>1.5048082229955876E-2</c:v>
                </c:pt>
                <c:pt idx="54">
                  <c:v>1.741438501903346E-2</c:v>
                </c:pt>
                <c:pt idx="55">
                  <c:v>1.7519021821110505E-2</c:v>
                </c:pt>
                <c:pt idx="56">
                  <c:v>1.6509441472366704E-2</c:v>
                </c:pt>
                <c:pt idx="57">
                  <c:v>1.4054150402547576E-2</c:v>
                </c:pt>
                <c:pt idx="58">
                  <c:v>1.5282241883838033E-2</c:v>
                </c:pt>
                <c:pt idx="59">
                  <c:v>1.2338595102019286E-2</c:v>
                </c:pt>
                <c:pt idx="60">
                  <c:v>1.4531311602633048E-2</c:v>
                </c:pt>
              </c:numCache>
            </c:numRef>
          </c:val>
          <c:smooth val="0"/>
          <c:extLst>
            <c:ext xmlns:c16="http://schemas.microsoft.com/office/drawing/2014/chart" uri="{C3380CC4-5D6E-409C-BE32-E72D297353CC}">
              <c16:uniqueId val="{000000F8-1707-44C9-8968-98A8ED4FACF1}"/>
            </c:ext>
          </c:extLst>
        </c:ser>
        <c:ser>
          <c:idx val="249"/>
          <c:order val="249"/>
          <c:spPr>
            <a:ln w="28575" cap="rnd">
              <a:solidFill>
                <a:schemeClr val="accent4">
                  <a:lumMod val="50000"/>
                </a:schemeClr>
              </a:solidFill>
              <a:round/>
            </a:ln>
            <a:effectLst/>
          </c:spPr>
          <c:marker>
            <c:symbol val="none"/>
          </c:marker>
          <c:val>
            <c:numRef>
              <c:f>simulations!$IR$14:$IR$74</c:f>
              <c:numCache>
                <c:formatCode>General</c:formatCode>
                <c:ptCount val="61"/>
                <c:pt idx="0">
                  <c:v>5.8729534028240469E-3</c:v>
                </c:pt>
                <c:pt idx="1">
                  <c:v>6.3858691219381841E-3</c:v>
                </c:pt>
                <c:pt idx="2">
                  <c:v>7.4915479887041145E-3</c:v>
                </c:pt>
                <c:pt idx="3">
                  <c:v>8.8312224285775794E-3</c:v>
                </c:pt>
                <c:pt idx="4">
                  <c:v>1.0184431459050583E-2</c:v>
                </c:pt>
                <c:pt idx="5">
                  <c:v>9.3756764532348952E-3</c:v>
                </c:pt>
                <c:pt idx="6">
                  <c:v>8.0273104167298149E-3</c:v>
                </c:pt>
                <c:pt idx="7">
                  <c:v>9.2123557515494982E-3</c:v>
                </c:pt>
                <c:pt idx="8">
                  <c:v>9.1781885784629792E-3</c:v>
                </c:pt>
                <c:pt idx="9">
                  <c:v>9.0478010066731424E-3</c:v>
                </c:pt>
                <c:pt idx="10">
                  <c:v>9.5000799061227773E-3</c:v>
                </c:pt>
                <c:pt idx="11">
                  <c:v>9.7443949302310831E-3</c:v>
                </c:pt>
                <c:pt idx="12">
                  <c:v>9.8197405219981621E-3</c:v>
                </c:pt>
                <c:pt idx="13">
                  <c:v>1.1084145310461081E-2</c:v>
                </c:pt>
                <c:pt idx="14">
                  <c:v>1.1422993109703856E-2</c:v>
                </c:pt>
                <c:pt idx="15">
                  <c:v>1.1821157754076798E-2</c:v>
                </c:pt>
                <c:pt idx="16">
                  <c:v>1.1028688917203213E-2</c:v>
                </c:pt>
                <c:pt idx="17">
                  <c:v>7.2155525545284189E-3</c:v>
                </c:pt>
                <c:pt idx="18">
                  <c:v>1.0277441457153109E-2</c:v>
                </c:pt>
                <c:pt idx="19">
                  <c:v>9.0303780510627794E-3</c:v>
                </c:pt>
                <c:pt idx="20">
                  <c:v>1.0537373343612107E-2</c:v>
                </c:pt>
                <c:pt idx="21">
                  <c:v>8.4189619819768583E-3</c:v>
                </c:pt>
                <c:pt idx="22">
                  <c:v>1.2416422537405896E-2</c:v>
                </c:pt>
                <c:pt idx="23">
                  <c:v>8.9585478224617817E-3</c:v>
                </c:pt>
                <c:pt idx="24">
                  <c:v>9.2462222957016126E-3</c:v>
                </c:pt>
                <c:pt idx="25">
                  <c:v>1.0085221738980729E-2</c:v>
                </c:pt>
                <c:pt idx="26">
                  <c:v>1.2867742316633436E-2</c:v>
                </c:pt>
                <c:pt idx="27">
                  <c:v>1.0796708393046211E-2</c:v>
                </c:pt>
                <c:pt idx="28">
                  <c:v>1.5356097424488305E-2</c:v>
                </c:pt>
                <c:pt idx="29">
                  <c:v>1.4566422827540997E-2</c:v>
                </c:pt>
                <c:pt idx="30">
                  <c:v>1.2976787001296683E-2</c:v>
                </c:pt>
                <c:pt idx="31">
                  <c:v>1.3520253487306684E-2</c:v>
                </c:pt>
                <c:pt idx="32">
                  <c:v>1.4063352281505568E-2</c:v>
                </c:pt>
                <c:pt idx="33">
                  <c:v>1.0528474680659291E-2</c:v>
                </c:pt>
                <c:pt idx="34">
                  <c:v>1.3935506924378669E-2</c:v>
                </c:pt>
                <c:pt idx="35">
                  <c:v>1.4339375692724516E-2</c:v>
                </c:pt>
                <c:pt idx="36">
                  <c:v>1.5010138401730062E-2</c:v>
                </c:pt>
                <c:pt idx="37">
                  <c:v>1.5235827024310335E-2</c:v>
                </c:pt>
                <c:pt idx="38">
                  <c:v>1.0196842290813295E-2</c:v>
                </c:pt>
                <c:pt idx="39">
                  <c:v>1.1173229745387552E-2</c:v>
                </c:pt>
                <c:pt idx="40">
                  <c:v>1.3755507720695231E-2</c:v>
                </c:pt>
                <c:pt idx="41">
                  <c:v>1.3753678738716113E-2</c:v>
                </c:pt>
                <c:pt idx="42">
                  <c:v>1.2912593350226183E-2</c:v>
                </c:pt>
                <c:pt idx="43">
                  <c:v>1.4748553015236624E-2</c:v>
                </c:pt>
                <c:pt idx="44">
                  <c:v>1.5321384178481327E-2</c:v>
                </c:pt>
                <c:pt idx="45">
                  <c:v>1.5850078225854682E-2</c:v>
                </c:pt>
                <c:pt idx="46">
                  <c:v>1.5553572797359121E-2</c:v>
                </c:pt>
                <c:pt idx="47">
                  <c:v>1.59439083665977E-2</c:v>
                </c:pt>
                <c:pt idx="48">
                  <c:v>1.2131181356139286E-2</c:v>
                </c:pt>
                <c:pt idx="49">
                  <c:v>1.5474286213639384E-2</c:v>
                </c:pt>
                <c:pt idx="50">
                  <c:v>1.4930644092268375E-2</c:v>
                </c:pt>
                <c:pt idx="51">
                  <c:v>1.6125866405715981E-2</c:v>
                </c:pt>
                <c:pt idx="52">
                  <c:v>1.5480582882655183E-2</c:v>
                </c:pt>
                <c:pt idx="53">
                  <c:v>1.8701936553912418E-2</c:v>
                </c:pt>
                <c:pt idx="54">
                  <c:v>1.5137263584665904E-2</c:v>
                </c:pt>
                <c:pt idx="55">
                  <c:v>1.7481149711018169E-2</c:v>
                </c:pt>
                <c:pt idx="56">
                  <c:v>1.5774469189505921E-2</c:v>
                </c:pt>
                <c:pt idx="57">
                  <c:v>1.3938402974639537E-2</c:v>
                </c:pt>
                <c:pt idx="58">
                  <c:v>1.296219993463397E-2</c:v>
                </c:pt>
                <c:pt idx="59">
                  <c:v>1.2851150136512569E-2</c:v>
                </c:pt>
                <c:pt idx="60">
                  <c:v>1.6297390561249417E-2</c:v>
                </c:pt>
              </c:numCache>
            </c:numRef>
          </c:val>
          <c:smooth val="0"/>
          <c:extLst>
            <c:ext xmlns:c16="http://schemas.microsoft.com/office/drawing/2014/chart" uri="{C3380CC4-5D6E-409C-BE32-E72D297353CC}">
              <c16:uniqueId val="{000000F9-1707-44C9-8968-98A8ED4FACF1}"/>
            </c:ext>
          </c:extLst>
        </c:ser>
        <c:dLbls>
          <c:showLegendKey val="0"/>
          <c:showVal val="0"/>
          <c:showCatName val="0"/>
          <c:showSerName val="0"/>
          <c:showPercent val="0"/>
          <c:showBubbleSize val="0"/>
        </c:dLbls>
        <c:smooth val="0"/>
        <c:axId val="303990656"/>
        <c:axId val="303992192"/>
      </c:lineChart>
      <c:catAx>
        <c:axId val="303990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992192"/>
        <c:crosses val="autoZero"/>
        <c:auto val="1"/>
        <c:lblAlgn val="ctr"/>
        <c:lblOffset val="100"/>
        <c:noMultiLvlLbl val="0"/>
      </c:catAx>
      <c:valAx>
        <c:axId val="303992192"/>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9906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Hazard</a:t>
            </a:r>
            <a:r>
              <a:rPr lang="en-US" sz="2000" baseline="0"/>
              <a:t> rate</a:t>
            </a:r>
            <a:endParaRPr lang="en-US"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chemeClr val="accent1"/>
              </a:solidFill>
              <a:round/>
            </a:ln>
            <a:effectLst/>
          </c:spPr>
          <c:marker>
            <c:symbol val="none"/>
          </c:marker>
          <c:val>
            <c:numRef>
              <c:f>'[Stage2-Final.xlsx]simulations'!$C$14:$C$74</c:f>
              <c:numCache>
                <c:formatCode>General</c:formatCode>
                <c:ptCount val="61"/>
                <c:pt idx="0" formatCode="0.0000">
                  <c:v>5.8729534028240469E-3</c:v>
                </c:pt>
                <c:pt idx="1">
                  <c:v>5.0786511315388562E-3</c:v>
                </c:pt>
                <c:pt idx="2">
                  <c:v>4.9371641081362543E-3</c:v>
                </c:pt>
                <c:pt idx="3">
                  <c:v>6.1121483084515468E-3</c:v>
                </c:pt>
                <c:pt idx="4">
                  <c:v>6.8365269293423365E-3</c:v>
                </c:pt>
                <c:pt idx="5">
                  <c:v>6.894960765653449E-3</c:v>
                </c:pt>
                <c:pt idx="6">
                  <c:v>7.0828779047543908E-3</c:v>
                </c:pt>
                <c:pt idx="7">
                  <c:v>6.9468481800220271E-3</c:v>
                </c:pt>
                <c:pt idx="8">
                  <c:v>6.4242176521402345E-3</c:v>
                </c:pt>
                <c:pt idx="9">
                  <c:v>8.0258435212944412E-3</c:v>
                </c:pt>
                <c:pt idx="10">
                  <c:v>8.4529241738923611E-3</c:v>
                </c:pt>
                <c:pt idx="11">
                  <c:v>7.2756007928010289E-3</c:v>
                </c:pt>
                <c:pt idx="12">
                  <c:v>7.375054282702802E-3</c:v>
                </c:pt>
                <c:pt idx="13">
                  <c:v>6.2962150507343715E-3</c:v>
                </c:pt>
                <c:pt idx="14">
                  <c:v>7.7023756721719761E-3</c:v>
                </c:pt>
                <c:pt idx="15">
                  <c:v>7.4869610854688285E-3</c:v>
                </c:pt>
                <c:pt idx="16">
                  <c:v>7.5061187576076676E-3</c:v>
                </c:pt>
                <c:pt idx="17">
                  <c:v>6.6424651024628144E-3</c:v>
                </c:pt>
                <c:pt idx="18">
                  <c:v>6.4202994956838993E-3</c:v>
                </c:pt>
                <c:pt idx="19">
                  <c:v>5.5519034459973436E-3</c:v>
                </c:pt>
                <c:pt idx="20">
                  <c:v>6.4765877665554708E-3</c:v>
                </c:pt>
                <c:pt idx="21">
                  <c:v>7.2980115362966244E-3</c:v>
                </c:pt>
                <c:pt idx="22">
                  <c:v>7.7306716913877029E-3</c:v>
                </c:pt>
                <c:pt idx="23">
                  <c:v>8.5954356336643001E-3</c:v>
                </c:pt>
                <c:pt idx="24">
                  <c:v>9.5695977923939864E-3</c:v>
                </c:pt>
                <c:pt idx="25">
                  <c:v>8.4919357535784279E-3</c:v>
                </c:pt>
                <c:pt idx="26">
                  <c:v>8.2190479112328688E-3</c:v>
                </c:pt>
                <c:pt idx="27">
                  <c:v>9.6041287813854181E-3</c:v>
                </c:pt>
                <c:pt idx="28">
                  <c:v>9.978690310209256E-3</c:v>
                </c:pt>
                <c:pt idx="29">
                  <c:v>1.0309603438980464E-2</c:v>
                </c:pt>
                <c:pt idx="30">
                  <c:v>9.2869769823940782E-3</c:v>
                </c:pt>
                <c:pt idx="31">
                  <c:v>1.1659853917385089E-2</c:v>
                </c:pt>
                <c:pt idx="32">
                  <c:v>1.1936406724480731E-2</c:v>
                </c:pt>
                <c:pt idx="33">
                  <c:v>1.3186365934063795E-2</c:v>
                </c:pt>
                <c:pt idx="34">
                  <c:v>1.3608809123685837E-2</c:v>
                </c:pt>
                <c:pt idx="35">
                  <c:v>1.3623971285683049E-2</c:v>
                </c:pt>
                <c:pt idx="36">
                  <c:v>1.4866822807679344E-2</c:v>
                </c:pt>
                <c:pt idx="37">
                  <c:v>1.7288410303376484E-2</c:v>
                </c:pt>
                <c:pt idx="38">
                  <c:v>1.9322179251832775E-2</c:v>
                </c:pt>
                <c:pt idx="39">
                  <c:v>1.9696513389751581E-2</c:v>
                </c:pt>
                <c:pt idx="40">
                  <c:v>1.8240729304277573E-2</c:v>
                </c:pt>
                <c:pt idx="41">
                  <c:v>1.5924965470385962E-2</c:v>
                </c:pt>
                <c:pt idx="42">
                  <c:v>1.5875047729440598E-2</c:v>
                </c:pt>
                <c:pt idx="43">
                  <c:v>1.6000217067549793E-2</c:v>
                </c:pt>
                <c:pt idx="44">
                  <c:v>1.2441989472326618E-2</c:v>
                </c:pt>
                <c:pt idx="45">
                  <c:v>1.3928945434653207E-2</c:v>
                </c:pt>
                <c:pt idx="46">
                  <c:v>1.5688618855375161E-2</c:v>
                </c:pt>
                <c:pt idx="47">
                  <c:v>1.5517109561566864E-2</c:v>
                </c:pt>
                <c:pt idx="48">
                  <c:v>1.4934157970962399E-2</c:v>
                </c:pt>
                <c:pt idx="49">
                  <c:v>1.2834834378030402E-2</c:v>
                </c:pt>
                <c:pt idx="50">
                  <c:v>1.2014610720978151E-2</c:v>
                </c:pt>
                <c:pt idx="51">
                  <c:v>1.3235449020474898E-2</c:v>
                </c:pt>
                <c:pt idx="52">
                  <c:v>1.2342329175135523E-2</c:v>
                </c:pt>
                <c:pt idx="53">
                  <c:v>1.1765168935274876E-2</c:v>
                </c:pt>
                <c:pt idx="54">
                  <c:v>1.2315791849022338E-2</c:v>
                </c:pt>
                <c:pt idx="55">
                  <c:v>1.3658716724294539E-2</c:v>
                </c:pt>
                <c:pt idx="56">
                  <c:v>1.4280011768965095E-2</c:v>
                </c:pt>
                <c:pt idx="57">
                  <c:v>1.4627796045658017E-2</c:v>
                </c:pt>
                <c:pt idx="58">
                  <c:v>1.2997760162840963E-2</c:v>
                </c:pt>
                <c:pt idx="59">
                  <c:v>1.4082686888604801E-2</c:v>
                </c:pt>
                <c:pt idx="60">
                  <c:v>1.4375245952856575E-2</c:v>
                </c:pt>
              </c:numCache>
            </c:numRef>
          </c:val>
          <c:smooth val="0"/>
          <c:extLst>
            <c:ext xmlns:c16="http://schemas.microsoft.com/office/drawing/2014/chart" uri="{C3380CC4-5D6E-409C-BE32-E72D297353CC}">
              <c16:uniqueId val="{00000000-84A7-46FB-A274-1C45062DC571}"/>
            </c:ext>
          </c:extLst>
        </c:ser>
        <c:dLbls>
          <c:showLegendKey val="0"/>
          <c:showVal val="0"/>
          <c:showCatName val="0"/>
          <c:showSerName val="0"/>
          <c:showPercent val="0"/>
          <c:showBubbleSize val="0"/>
        </c:dLbls>
        <c:smooth val="0"/>
        <c:axId val="1066416320"/>
        <c:axId val="1066426720"/>
      </c:lineChart>
      <c:catAx>
        <c:axId val="106641632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6426720"/>
        <c:crosses val="autoZero"/>
        <c:auto val="1"/>
        <c:lblAlgn val="ctr"/>
        <c:lblOffset val="100"/>
        <c:noMultiLvlLbl val="0"/>
      </c:catAx>
      <c:valAx>
        <c:axId val="1066426720"/>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6416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9E15E-E2C8-4D8E-A7D8-33C91B7169B3}" type="datetimeFigureOut">
              <a:rPr lang="en-US" smtClean="0"/>
              <a:t>4/10/2022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CFAA5-2EBD-49C2-9A5C-A79E94A27091}" type="slidenum">
              <a:rPr lang="en-US" smtClean="0"/>
              <a:t>‹#›</a:t>
            </a:fld>
            <a:endParaRPr lang="en-US"/>
          </a:p>
        </p:txBody>
      </p:sp>
    </p:spTree>
    <p:extLst>
      <p:ext uri="{BB962C8B-B14F-4D97-AF65-F5344CB8AC3E}">
        <p14:creationId xmlns:p14="http://schemas.microsoft.com/office/powerpoint/2010/main" val="241122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ndard_deviation"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A credit default swap (CDS) is a financial swap agreement that the seller of the CDS will compensate the buyer in the event of a debt default (by the debtor) or other credit event.[1] That is, the seller of the CDS insures the buyer against some reference asset defaulting. The buyer of the CDS makes a series of payments (the CDS "fee" or "spread") to the seller and, in exchange, may expect to receive a payoff if the asset defaults.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smtClean="0"/>
              <a:t>In the CDs</a:t>
            </a:r>
            <a:r>
              <a:rPr lang="en-US" baseline="0" dirty="0" smtClean="0"/>
              <a:t> inception: </a:t>
            </a:r>
            <a:r>
              <a:rPr lang="en-US" dirty="0" smtClean="0"/>
              <a:t>NPV of Premium Leg = NPV of Default Leg. =&gt; we have formula</a:t>
            </a:r>
            <a:r>
              <a:rPr lang="en-US" baseline="0" dirty="0" smtClean="0"/>
              <a:t> to calculate CDS spread</a:t>
            </a:r>
            <a:endParaRPr lang="en-US" dirty="0" smtClean="0"/>
          </a:p>
          <a:p>
            <a:pPr marL="0" lvl="0" indent="0" algn="l" rtl="0">
              <a:spcBef>
                <a:spcPts val="0"/>
              </a:spcBef>
              <a:spcAft>
                <a:spcPts val="0"/>
              </a:spcAft>
              <a:buNone/>
            </a:pPr>
            <a:r>
              <a:rPr lang="en-US" dirty="0" smtClean="0"/>
              <a:t>In this</a:t>
            </a:r>
            <a:r>
              <a:rPr lang="en-US" baseline="0" dirty="0" smtClean="0"/>
              <a:t> stage of project, our target is to imply the probability by default from a CDS spread, which already given from market data, by CIR calibration</a:t>
            </a: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3</a:t>
            </a:fld>
            <a:endParaRPr lang="en-US"/>
          </a:p>
        </p:txBody>
      </p:sp>
    </p:spTree>
    <p:extLst>
      <p:ext uri="{BB962C8B-B14F-4D97-AF65-F5344CB8AC3E}">
        <p14:creationId xmlns:p14="http://schemas.microsoft.com/office/powerpoint/2010/main" val="3867629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u="none" strike="noStrike" kern="1200" baseline="0" dirty="0" smtClean="0">
                <a:solidFill>
                  <a:schemeClr val="tx1"/>
                </a:solidFill>
                <a:latin typeface="+mn-lt"/>
                <a:ea typeface="+mn-ea"/>
                <a:cs typeface="+mn-cs"/>
              </a:rPr>
              <a:t>K </a:t>
            </a:r>
            <a:r>
              <a:rPr lang="en-US" sz="1200" b="0" i="0" u="none" strike="noStrike" kern="1200" baseline="0" dirty="0" smtClean="0">
                <a:solidFill>
                  <a:schemeClr val="tx1"/>
                </a:solidFill>
                <a:latin typeface="+mn-lt"/>
                <a:ea typeface="+mn-ea"/>
                <a:cs typeface="+mn-cs"/>
              </a:rPr>
              <a:t>is the long term mean reversion coefficient </a:t>
            </a:r>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endParaRPr lang="vi-VN"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u="none" strike="noStrike" kern="1200" dirty="0" smtClean="0">
                <a:solidFill>
                  <a:schemeClr val="tx1"/>
                </a:solidFill>
                <a:effectLst/>
                <a:latin typeface="+mn-lt"/>
                <a:ea typeface="+mn-ea"/>
                <a:cs typeface="+mn-cs"/>
                <a:hlinkClick r:id="rId3" tooltip="Standard deviation"/>
              </a:rPr>
              <a:t>standard deviation</a:t>
            </a:r>
            <a:r>
              <a:rPr lang="en-US" sz="1200" b="0" i="0" kern="1200" dirty="0" smtClean="0">
                <a:solidFill>
                  <a:schemeClr val="tx1"/>
                </a:solidFill>
                <a:effectLst/>
                <a:latin typeface="+mn-lt"/>
                <a:ea typeface="+mn-ea"/>
                <a:cs typeface="+mn-cs"/>
              </a:rPr>
              <a:t> factor, </a:t>
            </a:r>
            <a:r>
              <a:rPr lang="vi-VN" sz="1200" b="0" i="0" kern="1200" dirty="0" smtClean="0">
                <a:solidFill>
                  <a:schemeClr val="tx1"/>
                </a:solidFill>
                <a:effectLst/>
                <a:latin typeface="+mn-lt"/>
                <a:ea typeface="+mn-ea"/>
                <a:cs typeface="+mn-cs"/>
              </a:rPr>
              <a:t>sigma*sqrt(lambda) </a:t>
            </a:r>
            <a:r>
              <a:rPr lang="en-US" sz="1200" b="0" i="0" kern="1200" dirty="0" smtClean="0">
                <a:solidFill>
                  <a:schemeClr val="tx1"/>
                </a:solidFill>
                <a:effectLst/>
                <a:latin typeface="+mn-lt"/>
                <a:ea typeface="+mn-ea"/>
                <a:cs typeface="+mn-cs"/>
              </a:rPr>
              <a:t>avoids the possibility of negative interest rates for all positive values of </a:t>
            </a:r>
            <a:r>
              <a:rPr lang="vi-VN" sz="1200" b="0" i="0"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and </a:t>
            </a:r>
            <a:r>
              <a:rPr lang="vi-VN" sz="1200" b="0" i="0"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 interest rate of zero is also precluded if the condition</a:t>
            </a:r>
            <a:r>
              <a:rPr lang="vi-VN" sz="1200" b="0" i="0" kern="1200" dirty="0" smtClean="0">
                <a:solidFill>
                  <a:schemeClr val="tx1"/>
                </a:solidFill>
                <a:effectLst/>
                <a:latin typeface="+mn-lt"/>
                <a:ea typeface="+mn-ea"/>
                <a:cs typeface="+mn-cs"/>
              </a:rPr>
              <a:t> 2ab&gt;=singma^2 </a:t>
            </a:r>
            <a:r>
              <a:rPr lang="en-US" sz="1200" b="0" i="0" kern="1200" dirty="0" smtClean="0">
                <a:solidFill>
                  <a:schemeClr val="tx1"/>
                </a:solidFill>
                <a:effectLst/>
                <a:latin typeface="+mn-lt"/>
                <a:ea typeface="+mn-ea"/>
                <a:cs typeface="+mn-cs"/>
              </a:rPr>
              <a:t>is met. More generally, when the rate ({\</a:t>
            </a:r>
            <a:r>
              <a:rPr lang="en-US" sz="1200" b="0" i="0" kern="1200" dirty="0" err="1" smtClean="0">
                <a:solidFill>
                  <a:schemeClr val="tx1"/>
                </a:solidFill>
                <a:effectLst/>
                <a:latin typeface="+mn-lt"/>
                <a:ea typeface="+mn-ea"/>
                <a:cs typeface="+mn-cs"/>
              </a:rPr>
              <a:t>displaystyle</a:t>
            </a:r>
            <a:r>
              <a:rPr lang="en-US" sz="1200" b="0" i="0" kern="1200" dirty="0" smtClean="0">
                <a:solidFill>
                  <a:schemeClr val="tx1"/>
                </a:solidFill>
                <a:effectLst/>
                <a:latin typeface="+mn-lt"/>
                <a:ea typeface="+mn-ea"/>
                <a:cs typeface="+mn-cs"/>
              </a:rPr>
              <a:t> r_{t}}) is close to zero, the standard deviation ({\</a:t>
            </a:r>
            <a:r>
              <a:rPr lang="en-US" sz="1200" b="0" i="0" kern="1200" dirty="0" err="1" smtClean="0">
                <a:solidFill>
                  <a:schemeClr val="tx1"/>
                </a:solidFill>
                <a:effectLst/>
                <a:latin typeface="+mn-lt"/>
                <a:ea typeface="+mn-ea"/>
                <a:cs typeface="+mn-cs"/>
              </a:rPr>
              <a:t>displaystyle</a:t>
            </a:r>
            <a:r>
              <a:rPr lang="en-US" sz="1200" b="0" i="0" kern="1200" dirty="0" smtClean="0">
                <a:solidFill>
                  <a:schemeClr val="tx1"/>
                </a:solidFill>
                <a:effectLst/>
                <a:latin typeface="+mn-lt"/>
                <a:ea typeface="+mn-ea"/>
                <a:cs typeface="+mn-cs"/>
              </a:rPr>
              <a:t> \sigma {\</a:t>
            </a:r>
            <a:r>
              <a:rPr lang="en-US" sz="1200" b="0" i="0" kern="1200" dirty="0" err="1" smtClean="0">
                <a:solidFill>
                  <a:schemeClr val="tx1"/>
                </a:solidFill>
                <a:effectLst/>
                <a:latin typeface="+mn-lt"/>
                <a:ea typeface="+mn-ea"/>
                <a:cs typeface="+mn-cs"/>
              </a:rPr>
              <a:t>sqrt</a:t>
            </a:r>
            <a:r>
              <a:rPr lang="en-US" sz="1200" b="0" i="0" kern="1200" dirty="0" smtClean="0">
                <a:solidFill>
                  <a:schemeClr val="tx1"/>
                </a:solidFill>
                <a:effectLst/>
                <a:latin typeface="+mn-lt"/>
                <a:ea typeface="+mn-ea"/>
                <a:cs typeface="+mn-cs"/>
              </a:rPr>
              <a:t> {r_{t}}}}) also becomes very small, which dampens the effect of the random shock on the rate. Consequently, when the rate gets close to zero, its evolution becomes dominated by the drift factor, which pushes the rate </a:t>
            </a:r>
            <a:r>
              <a:rPr lang="vi-VN" sz="1200" b="0" i="0" kern="1200" dirty="0" smtClean="0">
                <a:solidFill>
                  <a:schemeClr val="tx1"/>
                </a:solidFill>
                <a:effectLst/>
                <a:latin typeface="+mn-lt"/>
                <a:ea typeface="+mn-ea"/>
                <a:cs typeface="+mn-cs"/>
              </a:rPr>
              <a:t>upwards.</a:t>
            </a:r>
          </a:p>
          <a:p>
            <a:r>
              <a:rPr lang="en-US" sz="1200" b="0" i="0" kern="1200" dirty="0" smtClean="0">
                <a:solidFill>
                  <a:schemeClr val="tx1"/>
                </a:solidFill>
                <a:effectLst/>
                <a:latin typeface="+mn-lt"/>
                <a:ea typeface="+mn-ea"/>
                <a:cs typeface="+mn-cs"/>
              </a:rPr>
              <a:t>More generally, when the rate is close to zero, the standard deviation </a:t>
            </a:r>
            <a:r>
              <a:rPr lang="vi-VN" sz="1200" b="0" i="0" kern="1200" dirty="0" smtClean="0">
                <a:solidFill>
                  <a:schemeClr val="tx1"/>
                </a:solidFill>
                <a:effectLst/>
                <a:latin typeface="+mn-lt"/>
                <a:ea typeface="+mn-ea"/>
                <a:cs typeface="+mn-cs"/>
              </a:rPr>
              <a:t>sigma*sqrt(lambda) </a:t>
            </a:r>
            <a:r>
              <a:rPr lang="en-US" sz="1200" b="0" i="0" kern="1200" dirty="0" smtClean="0">
                <a:solidFill>
                  <a:schemeClr val="tx1"/>
                </a:solidFill>
                <a:effectLst/>
                <a:latin typeface="+mn-lt"/>
                <a:ea typeface="+mn-ea"/>
                <a:cs typeface="+mn-cs"/>
              </a:rPr>
              <a:t>also becomes very small, which dampens the effect of the random shock on the rate. Consequently, when the rate gets close to zero, its evolution becomes dominated by the drift factor, which pushes the rate upwards</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4</a:t>
            </a:fld>
            <a:endParaRPr lang="en-US"/>
          </a:p>
        </p:txBody>
      </p:sp>
    </p:spTree>
    <p:extLst>
      <p:ext uri="{BB962C8B-B14F-4D97-AF65-F5344CB8AC3E}">
        <p14:creationId xmlns:p14="http://schemas.microsoft.com/office/powerpoint/2010/main" val="141640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5</a:t>
            </a:fld>
            <a:endParaRPr lang="en-US"/>
          </a:p>
        </p:txBody>
      </p:sp>
    </p:spTree>
    <p:extLst>
      <p:ext uri="{BB962C8B-B14F-4D97-AF65-F5344CB8AC3E}">
        <p14:creationId xmlns:p14="http://schemas.microsoft.com/office/powerpoint/2010/main" val="301655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Page 35-36</a:t>
            </a:r>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6</a:t>
            </a:fld>
            <a:endParaRPr lang="en-US"/>
          </a:p>
        </p:txBody>
      </p:sp>
    </p:spTree>
    <p:extLst>
      <p:ext uri="{BB962C8B-B14F-4D97-AF65-F5344CB8AC3E}">
        <p14:creationId xmlns:p14="http://schemas.microsoft.com/office/powerpoint/2010/main" val="167893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7</a:t>
            </a:fld>
            <a:endParaRPr lang="en-US"/>
          </a:p>
        </p:txBody>
      </p:sp>
    </p:spTree>
    <p:extLst>
      <p:ext uri="{BB962C8B-B14F-4D97-AF65-F5344CB8AC3E}">
        <p14:creationId xmlns:p14="http://schemas.microsoft.com/office/powerpoint/2010/main" val="3981124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In fact, the CDS spread should give a measure of credit risk, expressed by the probability of default.</a:t>
            </a:r>
          </a:p>
          <a:p>
            <a:pPr marL="0" lvl="0" indent="0" algn="l" rtl="0">
              <a:spcBef>
                <a:spcPts val="0"/>
              </a:spcBef>
              <a:spcAft>
                <a:spcPts val="0"/>
              </a:spcAft>
              <a:buNone/>
            </a:pPr>
            <a:r>
              <a:rPr lang="en-US" dirty="0" err="1" smtClean="0"/>
              <a:t>cds</a:t>
            </a:r>
            <a:r>
              <a:rPr lang="en-US" dirty="0" smtClean="0"/>
              <a:t> increase =&gt; risk increase =&gt; </a:t>
            </a:r>
            <a:r>
              <a:rPr lang="en-US" dirty="0" err="1" smtClean="0"/>
              <a:t>prob</a:t>
            </a:r>
            <a:r>
              <a:rPr lang="en-US" dirty="0" smtClean="0"/>
              <a:t> by default increase</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8</a:t>
            </a:fld>
            <a:endParaRPr lang="en-US"/>
          </a:p>
        </p:txBody>
      </p:sp>
    </p:spTree>
    <p:extLst>
      <p:ext uri="{BB962C8B-B14F-4D97-AF65-F5344CB8AC3E}">
        <p14:creationId xmlns:p14="http://schemas.microsoft.com/office/powerpoint/2010/main" val="2447983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B2C8-0D71-4619-8D39-5F67C21E6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2F4DA-F4A7-4BBF-8163-3485569BF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8DA4A-024F-4756-BE62-6805263A7754}"/>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A384C1C8-9B64-4B5C-B51A-19D6CEDAC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979E3-D2A4-42F1-AE2C-A8CBDE34C33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49337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66C9-6C88-48D7-8854-B780AF056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0BA5A-B499-4EDC-868B-DEE8C2112C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42666-CFF5-4101-854D-468CB672F66C}"/>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D241184E-297D-4FAF-9E7B-467CD42B7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3729A-B359-4FB3-887F-3EFFD8D52CE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15790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D2BB-4AC4-4069-9263-CE76E318C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41A5D-C32B-4405-97B3-4C5AA1D82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59B26-06C7-482B-A6C0-A5B20BAD0458}"/>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6F556540-1DF6-4EB1-9F48-EAA8D90E1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38B32-1503-4495-BD93-665E4C806FE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0952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7FB2-393B-4005-B744-F796F890B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B3B36-058B-4B58-B553-F966C099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24AAF-A289-49C5-BF6D-FDFD0E7A7BF4}"/>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4AAA65BD-CE96-4EDD-A438-3F23FC1AF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8D1F5-F276-45D6-B685-D815454EEF8B}"/>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32032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CD97-3A9E-4CAD-B31B-338327BE0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89434-7AB3-442D-84F7-8E40993E0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94739-3834-4E64-9018-C08D051ADB6E}"/>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65C635BA-4C73-4150-B067-EB115EEF0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8F36-7186-4200-90DC-8155D87B16E7}"/>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9598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D713-71CD-46F5-A4A5-2F1E21BE4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17998-10DE-4190-ABF5-7748692D2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02CEB-FB07-42BA-8B81-C2EFC6619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20A36-8C74-485F-8BFA-F372D99E90C9}"/>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6" name="Footer Placeholder 5">
            <a:extLst>
              <a:ext uri="{FF2B5EF4-FFF2-40B4-BE49-F238E27FC236}">
                <a16:creationId xmlns:a16="http://schemas.microsoft.com/office/drawing/2014/main" id="{3207F484-B0E5-4E1F-9D61-84C6BA13F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96B1A-C67D-4CAD-A36A-4887B9886E58}"/>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06559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BED2-8138-4256-9C84-6B0E5E532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11B70-1F85-4C80-B940-86F27ECC6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AADE2-CC79-4EBC-A940-7B22BE0ED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FF7E7E-BC98-4B1C-B92D-CD105CDE7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9AB54-A288-4E2C-9464-1493E940B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5643-BF34-42EC-B380-26BB4A98919C}"/>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8" name="Footer Placeholder 7">
            <a:extLst>
              <a:ext uri="{FF2B5EF4-FFF2-40B4-BE49-F238E27FC236}">
                <a16:creationId xmlns:a16="http://schemas.microsoft.com/office/drawing/2014/main" id="{61E4260F-42F6-441C-8E6D-3E078A18F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E4FA8-359F-459E-92FF-667B44C8BB2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8523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C5D3-FE9F-400F-8C4B-786D20D55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8A9AB-FFE9-4305-88FB-F9EEFE1058A0}"/>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4" name="Footer Placeholder 3">
            <a:extLst>
              <a:ext uri="{FF2B5EF4-FFF2-40B4-BE49-F238E27FC236}">
                <a16:creationId xmlns:a16="http://schemas.microsoft.com/office/drawing/2014/main" id="{9D52D809-1C92-4098-AA86-D8AE0C092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56844A-C537-4A02-B339-D72D60EF7AC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6833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254D0-CDBE-481E-B358-E8617D60D511}"/>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3" name="Footer Placeholder 2">
            <a:extLst>
              <a:ext uri="{FF2B5EF4-FFF2-40B4-BE49-F238E27FC236}">
                <a16:creationId xmlns:a16="http://schemas.microsoft.com/office/drawing/2014/main" id="{ABE0F768-AA09-48B0-AEF8-28EE0D200A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669F9-35A4-4A59-BB9C-1616CE6FE8F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9885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B5B0-83DF-465D-8E9F-4C060048B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79C86-2AD4-4D39-8C61-51B2AFDCB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8D659-71B5-4DF7-9128-C9B7A4F3D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8626F-7BF6-476A-8950-EBEA96128C52}"/>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6" name="Footer Placeholder 5">
            <a:extLst>
              <a:ext uri="{FF2B5EF4-FFF2-40B4-BE49-F238E27FC236}">
                <a16:creationId xmlns:a16="http://schemas.microsoft.com/office/drawing/2014/main" id="{A55224B4-08A7-493A-A891-078BD1E25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615D6-4936-4CBC-B593-3C2F646EFF0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899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B106-DB68-4683-9267-A0B3BC15E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0EC7-5D63-4EB7-B32C-946E81108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1842C-ECDD-4ED9-985F-F7A39003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B0CD6-8647-4A4B-9133-99D744C60235}"/>
              </a:ext>
            </a:extLst>
          </p:cNvPr>
          <p:cNvSpPr>
            <a:spLocks noGrp="1"/>
          </p:cNvSpPr>
          <p:nvPr>
            <p:ph type="dt" sz="half" idx="10"/>
          </p:nvPr>
        </p:nvSpPr>
        <p:spPr/>
        <p:txBody>
          <a:bodyPr/>
          <a:lstStyle/>
          <a:p>
            <a:fld id="{51807F20-AA98-4802-9F1E-9670AB9FAB38}" type="datetimeFigureOut">
              <a:rPr lang="en-US" smtClean="0"/>
              <a:t>4/10/2022</a:t>
            </a:fld>
            <a:endParaRPr lang="en-US"/>
          </a:p>
        </p:txBody>
      </p:sp>
      <p:sp>
        <p:nvSpPr>
          <p:cNvPr id="6" name="Footer Placeholder 5">
            <a:extLst>
              <a:ext uri="{FF2B5EF4-FFF2-40B4-BE49-F238E27FC236}">
                <a16:creationId xmlns:a16="http://schemas.microsoft.com/office/drawing/2014/main" id="{32FB39F3-12FC-468D-8739-FCCFA3903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C8717-5FDD-449B-856A-CCF0E2F277E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5722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6DF06-4F3E-4F0F-AD8C-3EE2F93CA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B3274-BEA6-4314-ADCB-80A784BA1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A1C64-DA42-4F0D-8FDB-2509E51AD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07F20-AA98-4802-9F1E-9670AB9FAB38}" type="datetimeFigureOut">
              <a:rPr lang="en-US" smtClean="0"/>
              <a:t>4/10/2022</a:t>
            </a:fld>
            <a:endParaRPr lang="en-US"/>
          </a:p>
        </p:txBody>
      </p:sp>
      <p:sp>
        <p:nvSpPr>
          <p:cNvPr id="5" name="Footer Placeholder 4">
            <a:extLst>
              <a:ext uri="{FF2B5EF4-FFF2-40B4-BE49-F238E27FC236}">
                <a16:creationId xmlns:a16="http://schemas.microsoft.com/office/drawing/2014/main" id="{24D029D8-B918-4956-AE1F-5CE00BD9B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9B421-375F-4EAA-990B-9A148E031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863F-8C87-48C3-AEDA-4471133FC1C9}" type="slidenum">
              <a:rPr lang="en-US" smtClean="0"/>
              <a:t>‹#›</a:t>
            </a:fld>
            <a:endParaRPr lang="en-US"/>
          </a:p>
        </p:txBody>
      </p:sp>
    </p:spTree>
    <p:extLst>
      <p:ext uri="{BB962C8B-B14F-4D97-AF65-F5344CB8AC3E}">
        <p14:creationId xmlns:p14="http://schemas.microsoft.com/office/powerpoint/2010/main" val="178570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DE24-52DD-47C8-B285-843186FDB1AE}"/>
              </a:ext>
            </a:extLst>
          </p:cNvPr>
          <p:cNvSpPr>
            <a:spLocks noGrp="1"/>
          </p:cNvSpPr>
          <p:nvPr>
            <p:ph type="ctrTitle" idx="4294967295"/>
          </p:nvPr>
        </p:nvSpPr>
        <p:spPr>
          <a:xfrm>
            <a:off x="1623633" y="1627188"/>
            <a:ext cx="9144000" cy="2763837"/>
          </a:xfrm>
        </p:spPr>
        <p:txBody>
          <a:bodyPr anchor="ctr">
            <a:normAutofit/>
          </a:bodyPr>
          <a:lstStyle/>
          <a:p>
            <a:pPr algn="ctr"/>
            <a:r>
              <a:rPr lang="en-US" sz="4400" b="1" dirty="0">
                <a:latin typeface="Calibri (Headings)"/>
              </a:rPr>
              <a:t>FINANCIAL ENGINEERING PROJECT</a:t>
            </a:r>
            <a:br>
              <a:rPr lang="en-US" sz="4400" b="1" dirty="0">
                <a:latin typeface="Calibri (Headings)"/>
              </a:rPr>
            </a:br>
            <a:r>
              <a:rPr lang="en-US" sz="4400" b="1" dirty="0">
                <a:latin typeface="Calibri (Headings)"/>
              </a:rPr>
              <a:t>Stage </a:t>
            </a:r>
            <a:r>
              <a:rPr lang="vi-VN" sz="4400" b="1" dirty="0" smtClean="0">
                <a:latin typeface="Calibri (Headings)"/>
              </a:rPr>
              <a:t>2</a:t>
            </a:r>
            <a:endParaRPr lang="en-US" sz="4400" b="1" dirty="0">
              <a:latin typeface="Calibri (Headings)"/>
            </a:endParaRPr>
          </a:p>
        </p:txBody>
      </p:sp>
      <p:sp>
        <p:nvSpPr>
          <p:cNvPr id="3" name="Subtitle 2">
            <a:extLst>
              <a:ext uri="{FF2B5EF4-FFF2-40B4-BE49-F238E27FC236}">
                <a16:creationId xmlns:a16="http://schemas.microsoft.com/office/drawing/2014/main" id="{D17181D5-C6FE-4B64-81F2-7CBE33E23636}"/>
              </a:ext>
            </a:extLst>
          </p:cNvPr>
          <p:cNvSpPr>
            <a:spLocks noGrp="1"/>
          </p:cNvSpPr>
          <p:nvPr>
            <p:ph type="subTitle" idx="4294967295"/>
          </p:nvPr>
        </p:nvSpPr>
        <p:spPr>
          <a:xfrm>
            <a:off x="5413375" y="4391025"/>
            <a:ext cx="6778625" cy="2027238"/>
          </a:xfrm>
        </p:spPr>
        <p:txBody>
          <a:bodyPr anchor="ctr">
            <a:normAutofit fontScale="92500" lnSpcReduction="20000"/>
          </a:bodyPr>
          <a:lstStyle/>
          <a:p>
            <a:pPr marL="0" indent="0" algn="l">
              <a:buNone/>
            </a:pPr>
            <a:r>
              <a:rPr lang="en-US" sz="2800" dirty="0"/>
              <a:t>Students:</a:t>
            </a:r>
          </a:p>
          <a:p>
            <a:pPr marL="0" indent="0" algn="l">
              <a:buNone/>
            </a:pPr>
            <a:r>
              <a:rPr lang="en-US" sz="2800" dirty="0"/>
              <a:t>		Tu Anh Nguyen</a:t>
            </a:r>
          </a:p>
          <a:p>
            <a:pPr marL="0" indent="0" algn="l">
              <a:buNone/>
            </a:pPr>
            <a:r>
              <a:rPr lang="en-US" sz="2800" dirty="0"/>
              <a:t>		Thi Kim Phuong Nguyen</a:t>
            </a:r>
          </a:p>
          <a:p>
            <a:pPr marL="0" indent="0" algn="l">
              <a:buNone/>
            </a:pPr>
            <a:r>
              <a:rPr lang="en-US" sz="2800" dirty="0"/>
              <a:t>		Askar </a:t>
            </a:r>
            <a:r>
              <a:rPr lang="en-US" sz="2800" dirty="0" err="1"/>
              <a:t>Mulkubayev</a:t>
            </a:r>
            <a:endParaRPr lang="en-US" sz="2800" dirty="0"/>
          </a:p>
          <a:p>
            <a:pPr marL="0" indent="0" algn="l">
              <a:buNone/>
            </a:pPr>
            <a:r>
              <a:rPr lang="en-US" sz="2800" dirty="0"/>
              <a:t>		Osborn </a:t>
            </a:r>
            <a:r>
              <a:rPr lang="en-US" sz="2800" dirty="0" err="1"/>
              <a:t>Mugaviri</a:t>
            </a:r>
            <a:endParaRPr lang="en-US" sz="2800" dirty="0"/>
          </a:p>
        </p:txBody>
      </p:sp>
      <p:sp>
        <p:nvSpPr>
          <p:cNvPr id="9" name="Subtitle 2">
            <a:extLst>
              <a:ext uri="{FF2B5EF4-FFF2-40B4-BE49-F238E27FC236}">
                <a16:creationId xmlns:a16="http://schemas.microsoft.com/office/drawing/2014/main" id="{0ED72138-1194-4A0F-BA8E-A5B398D9BBE1}"/>
              </a:ext>
            </a:extLst>
          </p:cNvPr>
          <p:cNvSpPr txBox="1">
            <a:spLocks/>
          </p:cNvSpPr>
          <p:nvPr/>
        </p:nvSpPr>
        <p:spPr>
          <a:xfrm>
            <a:off x="1424366" y="423259"/>
            <a:ext cx="9343267" cy="6318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t>POZNAN UNIVERSITY OF ECONOMICS AND BUSINESS</a:t>
            </a:r>
          </a:p>
        </p:txBody>
      </p:sp>
    </p:spTree>
    <p:extLst>
      <p:ext uri="{BB962C8B-B14F-4D97-AF65-F5344CB8AC3E}">
        <p14:creationId xmlns:p14="http://schemas.microsoft.com/office/powerpoint/2010/main" val="365803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Graphical view</a:t>
            </a:r>
            <a:endParaRPr lang="en-US" b="1" dirty="0"/>
          </a:p>
        </p:txBody>
      </p:sp>
      <p:pic>
        <p:nvPicPr>
          <p:cNvPr id="8" name="Picture 7"/>
          <p:cNvPicPr>
            <a:picLocks noChangeAspect="1"/>
          </p:cNvPicPr>
          <p:nvPr/>
        </p:nvPicPr>
        <p:blipFill>
          <a:blip r:embed="rId2">
            <a:duotone>
              <a:prstClr val="black"/>
              <a:schemeClr val="accent6">
                <a:tint val="45000"/>
                <a:satMod val="400000"/>
              </a:schemeClr>
            </a:duotone>
          </a:blip>
          <a:stretch>
            <a:fillRect/>
          </a:stretch>
        </p:blipFill>
        <p:spPr>
          <a:xfrm>
            <a:off x="6735023" y="1016070"/>
            <a:ext cx="5144452" cy="554018"/>
          </a:xfrm>
          <a:prstGeom prst="rect">
            <a:avLst/>
          </a:prstGeom>
          <a:ln>
            <a:solidFill>
              <a:schemeClr val="accent5"/>
            </a:solidFill>
          </a:ln>
        </p:spPr>
      </p:pic>
      <p:sp>
        <p:nvSpPr>
          <p:cNvPr id="13" name="Rounded Rectangle 12"/>
          <p:cNvSpPr/>
          <p:nvPr/>
        </p:nvSpPr>
        <p:spPr>
          <a:xfrm>
            <a:off x="7121723" y="1960823"/>
            <a:ext cx="4880465" cy="183847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We Simulate using the above parameters. The graph represents 60  1 month periods where the values tend to draw towards the Long term mean of around 1.68%</a:t>
            </a:r>
            <a:endParaRPr lang="en-US" dirty="0">
              <a:ln w="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3"/>
          <a:stretch>
            <a:fillRect/>
          </a:stretch>
        </p:blipFill>
        <p:spPr>
          <a:xfrm>
            <a:off x="729673" y="4483131"/>
            <a:ext cx="10425633" cy="2296360"/>
          </a:xfrm>
          <a:prstGeom prst="rect">
            <a:avLst/>
          </a:prstGeom>
        </p:spPr>
      </p:pic>
      <p:graphicFrame>
        <p:nvGraphicFramePr>
          <p:cNvPr id="9" name="Chart 8">
            <a:extLst>
              <a:ext uri="{FF2B5EF4-FFF2-40B4-BE49-F238E27FC236}">
                <a16:creationId xmlns:a16="http://schemas.microsoft.com/office/drawing/2014/main" id="{00000000-0008-0000-0200-000007000000}"/>
              </a:ext>
            </a:extLst>
          </p:cNvPr>
          <p:cNvGraphicFramePr/>
          <p:nvPr>
            <p:extLst>
              <p:ext uri="{D42A27DB-BD31-4B8C-83A1-F6EECF244321}">
                <p14:modId xmlns:p14="http://schemas.microsoft.com/office/powerpoint/2010/main" val="2648499015"/>
              </p:ext>
            </p:extLst>
          </p:nvPr>
        </p:nvGraphicFramePr>
        <p:xfrm>
          <a:off x="380068" y="1302222"/>
          <a:ext cx="6813087" cy="32014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94605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Parameters explained.</a:t>
            </a:r>
            <a:endParaRPr lang="en-US" b="1" dirty="0"/>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sp>
        <p:nvSpPr>
          <p:cNvPr id="4" name="Rounded Rectangle 3"/>
          <p:cNvSpPr/>
          <p:nvPr/>
        </p:nvSpPr>
        <p:spPr>
          <a:xfrm>
            <a:off x="838200" y="4294356"/>
            <a:ext cx="4313349" cy="2153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Mean </a:t>
            </a:r>
            <a:r>
              <a:rPr lang="el-GR" dirty="0" smtClean="0">
                <a:ln w="0"/>
                <a:solidFill>
                  <a:schemeClr val="tx1"/>
                </a:solidFill>
                <a:effectLst>
                  <a:outerShdw blurRad="38100" dist="19050" dir="2700000" algn="tl" rotWithShape="0">
                    <a:schemeClr val="dk1">
                      <a:alpha val="40000"/>
                    </a:schemeClr>
                  </a:outerShdw>
                </a:effectLst>
              </a:rPr>
              <a:t>μ</a:t>
            </a:r>
            <a:r>
              <a:rPr lang="en-US" dirty="0" smtClean="0">
                <a:ln w="0"/>
                <a:solidFill>
                  <a:schemeClr val="tx1"/>
                </a:solidFill>
                <a:effectLst>
                  <a:outerShdw blurRad="38100" dist="19050" dir="2700000" algn="tl" rotWithShape="0">
                    <a:schemeClr val="dk1">
                      <a:alpha val="40000"/>
                    </a:schemeClr>
                  </a:outerShdw>
                </a:effectLst>
              </a:rPr>
              <a:t> =is the long term mean</a:t>
            </a:r>
          </a:p>
          <a:p>
            <a:pPr algn="ctr"/>
            <a:r>
              <a:rPr lang="en-US" dirty="0" smtClean="0">
                <a:ln w="0"/>
                <a:solidFill>
                  <a:schemeClr val="tx1"/>
                </a:solidFill>
                <a:effectLst>
                  <a:outerShdw blurRad="38100" dist="19050" dir="2700000" algn="tl" rotWithShape="0">
                    <a:schemeClr val="dk1">
                      <a:alpha val="40000"/>
                    </a:schemeClr>
                  </a:outerShdw>
                </a:effectLst>
              </a:rPr>
              <a:t>dt = discrete drift</a:t>
            </a:r>
          </a:p>
          <a:p>
            <a:pPr algn="ctr"/>
            <a:r>
              <a:rPr lang="en-US" dirty="0" smtClean="0">
                <a:ln w="0"/>
                <a:solidFill>
                  <a:schemeClr val="tx1"/>
                </a:solidFill>
                <a:effectLst>
                  <a:outerShdw blurRad="38100" dist="19050" dir="2700000" algn="tl" rotWithShape="0">
                    <a:schemeClr val="dk1">
                      <a:alpha val="40000"/>
                    </a:schemeClr>
                  </a:outerShdw>
                </a:effectLst>
              </a:rPr>
              <a:t>Sigma </a:t>
            </a:r>
            <a:r>
              <a:rPr lang="el-GR" dirty="0" smtClean="0">
                <a:ln w="0"/>
                <a:solidFill>
                  <a:schemeClr val="tx1"/>
                </a:solidFill>
                <a:effectLst>
                  <a:outerShdw blurRad="38100" dist="19050" dir="2700000" algn="tl" rotWithShape="0">
                    <a:schemeClr val="dk1">
                      <a:alpha val="40000"/>
                    </a:schemeClr>
                  </a:outerShdw>
                </a:effectLst>
              </a:rPr>
              <a:t>σ</a:t>
            </a:r>
            <a:r>
              <a:rPr lang="en-US" dirty="0" smtClean="0">
                <a:ln w="0"/>
                <a:solidFill>
                  <a:schemeClr val="tx1"/>
                </a:solidFill>
                <a:effectLst>
                  <a:outerShdw blurRad="38100" dist="19050" dir="2700000" algn="tl" rotWithShape="0">
                    <a:schemeClr val="dk1">
                      <a:alpha val="40000"/>
                    </a:schemeClr>
                  </a:outerShdw>
                </a:effectLst>
              </a:rPr>
              <a:t> = the continuous volatility.</a:t>
            </a:r>
          </a:p>
          <a:p>
            <a:pPr algn="ctr"/>
            <a:r>
              <a:rPr lang="en-US" dirty="0" smtClean="0">
                <a:ln w="0"/>
                <a:solidFill>
                  <a:schemeClr val="tx1"/>
                </a:solidFill>
                <a:effectLst>
                  <a:outerShdw blurRad="38100" dist="19050" dir="2700000" algn="tl" rotWithShape="0">
                    <a:schemeClr val="dk1">
                      <a:alpha val="40000"/>
                    </a:schemeClr>
                  </a:outerShdw>
                </a:effectLst>
              </a:rPr>
              <a:t>Lambda </a:t>
            </a:r>
            <a:r>
              <a:rPr lang="el-GR" dirty="0" smtClean="0">
                <a:ln w="0"/>
                <a:solidFill>
                  <a:schemeClr val="tx1"/>
                </a:solidFill>
                <a:effectLst>
                  <a:outerShdw blurRad="38100" dist="19050" dir="2700000" algn="tl" rotWithShape="0">
                    <a:schemeClr val="dk1">
                      <a:alpha val="40000"/>
                    </a:schemeClr>
                  </a:outerShdw>
                </a:effectLst>
              </a:rPr>
              <a:t>λ</a:t>
            </a:r>
            <a:r>
              <a:rPr lang="en-US" dirty="0" smtClean="0">
                <a:ln w="0"/>
                <a:solidFill>
                  <a:schemeClr val="tx1"/>
                </a:solidFill>
                <a:effectLst>
                  <a:outerShdw blurRad="38100" dist="19050" dir="2700000" algn="tl" rotWithShape="0">
                    <a:schemeClr val="dk1">
                      <a:alpha val="40000"/>
                    </a:schemeClr>
                  </a:outerShdw>
                </a:effectLst>
              </a:rPr>
              <a:t> = the value of hazard rate at time t </a:t>
            </a:r>
            <a:endParaRPr lang="en-US" dirty="0">
              <a:ln w="0"/>
              <a:solidFill>
                <a:schemeClr val="tx1"/>
              </a:solidFill>
              <a:effectLst>
                <a:outerShdw blurRad="38100" dist="19050" dir="2700000" algn="tl" rotWithShape="0">
                  <a:schemeClr val="dk1">
                    <a:alpha val="40000"/>
                  </a:schemeClr>
                </a:outerShdw>
              </a:effectLst>
            </a:endParaRPr>
          </a:p>
        </p:txBody>
      </p:sp>
      <p:sp>
        <p:nvSpPr>
          <p:cNvPr id="5" name="Rounded Rectangle 4"/>
          <p:cNvSpPr/>
          <p:nvPr/>
        </p:nvSpPr>
        <p:spPr>
          <a:xfrm>
            <a:off x="5657582" y="4294355"/>
            <a:ext cx="4546242" cy="2153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Kappa  k = the speed of reversion that is the speed or rate at which the hazard rate moves towards Lambda.</a:t>
            </a:r>
            <a:endParaRPr lang="en-US" dirty="0"/>
          </a:p>
        </p:txBody>
      </p:sp>
      <p:graphicFrame>
        <p:nvGraphicFramePr>
          <p:cNvPr id="7" name="Chart 6"/>
          <p:cNvGraphicFramePr>
            <a:graphicFrameLocks/>
          </p:cNvGraphicFramePr>
          <p:nvPr>
            <p:extLst>
              <p:ext uri="{D42A27DB-BD31-4B8C-83A1-F6EECF244321}">
                <p14:modId xmlns:p14="http://schemas.microsoft.com/office/powerpoint/2010/main" val="2897498557"/>
              </p:ext>
            </p:extLst>
          </p:nvPr>
        </p:nvGraphicFramePr>
        <p:xfrm>
          <a:off x="6019800" y="1096818"/>
          <a:ext cx="5334000" cy="29261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3769698"/>
              </p:ext>
            </p:extLst>
          </p:nvPr>
        </p:nvGraphicFramePr>
        <p:xfrm>
          <a:off x="838200" y="1825625"/>
          <a:ext cx="3521365" cy="1691640"/>
        </p:xfrm>
        <a:graphic>
          <a:graphicData uri="http://schemas.openxmlformats.org/drawingml/2006/table">
            <a:tbl>
              <a:tblPr>
                <a:tableStyleId>{5C22544A-7EE6-4342-B048-85BDC9FD1C3A}</a:tableStyleId>
              </a:tblPr>
              <a:tblGrid>
                <a:gridCol w="1719091">
                  <a:extLst>
                    <a:ext uri="{9D8B030D-6E8A-4147-A177-3AD203B41FA5}">
                      <a16:colId xmlns:a16="http://schemas.microsoft.com/office/drawing/2014/main" val="225907020"/>
                    </a:ext>
                  </a:extLst>
                </a:gridCol>
                <a:gridCol w="1802274">
                  <a:extLst>
                    <a:ext uri="{9D8B030D-6E8A-4147-A177-3AD203B41FA5}">
                      <a16:colId xmlns:a16="http://schemas.microsoft.com/office/drawing/2014/main" val="861544300"/>
                    </a:ext>
                  </a:extLst>
                </a:gridCol>
              </a:tblGrid>
              <a:tr h="168671">
                <a:tc>
                  <a:txBody>
                    <a:bodyPr/>
                    <a:lstStyle/>
                    <a:p>
                      <a:pPr algn="ctr" fontAlgn="b"/>
                      <a:r>
                        <a:rPr lang="en-US" sz="1800" u="none" strike="noStrike">
                          <a:effectLst/>
                        </a:rPr>
                        <a:t>kappa</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0.4961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67612638"/>
                  </a:ext>
                </a:extLst>
              </a:tr>
              <a:tr h="168671">
                <a:tc>
                  <a:txBody>
                    <a:bodyPr/>
                    <a:lstStyle/>
                    <a:p>
                      <a:pPr algn="ctr" fontAlgn="b"/>
                      <a:r>
                        <a:rPr lang="en-US" sz="1800" u="none" strike="noStrike">
                          <a:effectLst/>
                        </a:rPr>
                        <a:t>mu</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0.0168</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6101800"/>
                  </a:ext>
                </a:extLst>
              </a:tr>
              <a:tr h="168671">
                <a:tc>
                  <a:txBody>
                    <a:bodyPr/>
                    <a:lstStyle/>
                    <a:p>
                      <a:pPr algn="ctr" fontAlgn="b"/>
                      <a:r>
                        <a:rPr lang="en-US" sz="1800" u="none" strike="noStrike">
                          <a:effectLst/>
                        </a:rPr>
                        <a:t>sigma</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0.1289</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2980042"/>
                  </a:ext>
                </a:extLst>
              </a:tr>
              <a:tr h="168671">
                <a:tc>
                  <a:txBody>
                    <a:bodyPr/>
                    <a:lstStyle/>
                    <a:p>
                      <a:pPr algn="ctr" fontAlgn="b"/>
                      <a:r>
                        <a:rPr lang="en-US" sz="1800" u="none" strike="noStrike">
                          <a:effectLst/>
                        </a:rPr>
                        <a:t>lambda(0)</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0.0059</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38888293"/>
                  </a:ext>
                </a:extLst>
              </a:tr>
              <a:tr h="168671">
                <a:tc>
                  <a:txBody>
                    <a:bodyPr/>
                    <a:lstStyle/>
                    <a:p>
                      <a:pPr algn="ctr" fontAlgn="b"/>
                      <a:r>
                        <a:rPr lang="en-US" sz="1800" u="none" strike="noStrike">
                          <a:effectLst/>
                        </a:rPr>
                        <a:t>h</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0.5285</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821532"/>
                  </a:ext>
                </a:extLst>
              </a:tr>
              <a:tr h="231238">
                <a:tc>
                  <a:txBody>
                    <a:bodyPr/>
                    <a:lstStyle/>
                    <a:p>
                      <a:pPr algn="ctr" fontAlgn="b"/>
                      <a:r>
                        <a:rPr lang="en-US" sz="1800" u="none" strike="noStrike">
                          <a:effectLst/>
                        </a:rPr>
                        <a:t>Feller condition</a:t>
                      </a:r>
                      <a:endParaRPr lang="en-US"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800" u="none" strike="noStrike" dirty="0">
                          <a:effectLst/>
                        </a:rPr>
                        <a:t>0.0000</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5708785"/>
                  </a:ext>
                </a:extLst>
              </a:tr>
            </a:tbl>
          </a:graphicData>
        </a:graphic>
      </p:graphicFrame>
    </p:spTree>
    <p:extLst>
      <p:ext uri="{BB962C8B-B14F-4D97-AF65-F5344CB8AC3E}">
        <p14:creationId xmlns:p14="http://schemas.microsoft.com/office/powerpoint/2010/main" val="2906667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75" y="433075"/>
            <a:ext cx="10515600" cy="1325563"/>
          </a:xfrm>
        </p:spPr>
        <p:txBody>
          <a:bodyPr/>
          <a:lstStyle/>
          <a:p>
            <a:r>
              <a:rPr lang="en-US" b="1" dirty="0" smtClean="0"/>
              <a:t>Hazard rate</a:t>
            </a:r>
            <a:endParaRPr lang="en-US" b="1" dirty="0"/>
          </a:p>
        </p:txBody>
      </p:sp>
      <p:sp>
        <p:nvSpPr>
          <p:cNvPr id="6" name="Rounded Rectangle 5"/>
          <p:cNvSpPr/>
          <p:nvPr/>
        </p:nvSpPr>
        <p:spPr>
          <a:xfrm>
            <a:off x="6787166" y="1758638"/>
            <a:ext cx="3670479" cy="2285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Imposing the Feller condition on the parameter space guarantees that the volatility will not drop below infinity levels.</a:t>
            </a:r>
            <a:endParaRPr lang="en-US" dirty="0">
              <a:solidFill>
                <a:schemeClr val="tx1"/>
              </a:solidFill>
            </a:endParaRPr>
          </a:p>
        </p:txBody>
      </p:sp>
      <p:sp>
        <p:nvSpPr>
          <p:cNvPr id="7" name="Rounded Rectangle 6"/>
          <p:cNvSpPr/>
          <p:nvPr/>
        </p:nvSpPr>
        <p:spPr>
          <a:xfrm>
            <a:off x="746975" y="1758638"/>
            <a:ext cx="3767073" cy="2285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results from our simulation shows quite a number of negative values for the Hazard rate.</a:t>
            </a:r>
            <a:endParaRPr lang="en-US" dirty="0">
              <a:solidFill>
                <a:schemeClr val="tx1"/>
              </a:solidFill>
            </a:endParaRPr>
          </a:p>
        </p:txBody>
      </p:sp>
      <p:sp>
        <p:nvSpPr>
          <p:cNvPr id="8" name="Right Arrow 7"/>
          <p:cNvSpPr/>
          <p:nvPr/>
        </p:nvSpPr>
        <p:spPr>
          <a:xfrm>
            <a:off x="5106472" y="2646607"/>
            <a:ext cx="1506828" cy="6568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46975" y="4651868"/>
            <a:ext cx="5306095" cy="18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Negative hazard rate normally occurs where there is negative volatility. The implied </a:t>
            </a:r>
            <a:r>
              <a:rPr lang="en-US" dirty="0">
                <a:solidFill>
                  <a:schemeClr val="tx1"/>
                </a:solidFill>
              </a:rPr>
              <a:t>volatility of an option is technically able to be negative only if the option sellers are willing to sell the options with the more negative expected return than the market interest rate.</a:t>
            </a:r>
          </a:p>
        </p:txBody>
      </p:sp>
      <p:sp>
        <p:nvSpPr>
          <p:cNvPr id="11" name="Rounded Rectangle 10"/>
          <p:cNvSpPr/>
          <p:nvPr/>
        </p:nvSpPr>
        <p:spPr>
          <a:xfrm>
            <a:off x="6787166" y="4651868"/>
            <a:ext cx="4765183" cy="18004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Since volatility </a:t>
            </a:r>
            <a:r>
              <a:rPr lang="en-US" dirty="0">
                <a:solidFill>
                  <a:schemeClr val="tx1"/>
                </a:solidFill>
              </a:rPr>
              <a:t>is defined as the square root of variance and the square root has two possible solutions, a positive and a negative. Thus, the negative solution is as possible as the positive one, and both of them result positive variance when squared.</a:t>
            </a:r>
          </a:p>
        </p:txBody>
      </p:sp>
    </p:spTree>
    <p:extLst>
      <p:ext uri="{BB962C8B-B14F-4D97-AF65-F5344CB8AC3E}">
        <p14:creationId xmlns:p14="http://schemas.microsoft.com/office/powerpoint/2010/main" val="289896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09706"/>
            <a:ext cx="10515600" cy="1325563"/>
          </a:xfrm>
        </p:spPr>
        <p:txBody>
          <a:bodyPr>
            <a:normAutofit/>
          </a:bodyPr>
          <a:lstStyle/>
          <a:p>
            <a:r>
              <a:rPr lang="en-US" sz="4000" b="1" dirty="0" smtClean="0"/>
              <a:t>Imposing Positivity on Hazard Rate</a:t>
            </a:r>
            <a:endParaRPr lang="en-US" sz="4000" b="1" dirty="0"/>
          </a:p>
        </p:txBody>
      </p:sp>
      <p:pic>
        <p:nvPicPr>
          <p:cNvPr id="8" name="Picture 7"/>
          <p:cNvPicPr>
            <a:picLocks noChangeAspect="1"/>
          </p:cNvPicPr>
          <p:nvPr/>
        </p:nvPicPr>
        <p:blipFill rotWithShape="1">
          <a:blip r:embed="rId2">
            <a:duotone>
              <a:prstClr val="black"/>
              <a:schemeClr val="accent2">
                <a:tint val="45000"/>
                <a:satMod val="400000"/>
              </a:schemeClr>
            </a:duotone>
            <a:extLst>
              <a:ext uri="{28A0092B-C50C-407E-A947-70E740481C1C}">
                <a14:useLocalDpi xmlns:a14="http://schemas.microsoft.com/office/drawing/2010/main" val="0"/>
              </a:ext>
            </a:extLst>
          </a:blip>
          <a:srcRect t="59944"/>
          <a:stretch/>
        </p:blipFill>
        <p:spPr>
          <a:xfrm>
            <a:off x="885825" y="2549151"/>
            <a:ext cx="10420350" cy="78152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5825" y="4110805"/>
            <a:ext cx="10139375" cy="1153717"/>
          </a:xfrm>
          <a:prstGeom prst="rect">
            <a:avLst/>
          </a:prstGeom>
        </p:spPr>
      </p:pic>
      <p:sp>
        <p:nvSpPr>
          <p:cNvPr id="3" name="TextBox 2"/>
          <p:cNvSpPr txBox="1"/>
          <p:nvPr/>
        </p:nvSpPr>
        <p:spPr>
          <a:xfrm>
            <a:off x="761999" y="1635269"/>
            <a:ext cx="10544175" cy="830997"/>
          </a:xfrm>
          <a:prstGeom prst="rect">
            <a:avLst/>
          </a:prstGeom>
          <a:noFill/>
        </p:spPr>
        <p:txBody>
          <a:bodyPr wrap="square" rtlCol="0">
            <a:spAutoFit/>
          </a:bodyPr>
          <a:lstStyle/>
          <a:p>
            <a:r>
              <a:rPr lang="en-US" sz="2400" dirty="0" smtClean="0"/>
              <a:t>Consider the following most straightforward Euler scheme on the time interval [0,T] for a CIR process X(t)</a:t>
            </a:r>
            <a:endParaRPr lang="en-US" sz="2400" dirty="0"/>
          </a:p>
        </p:txBody>
      </p:sp>
    </p:spTree>
    <p:extLst>
      <p:ext uri="{BB962C8B-B14F-4D97-AF65-F5344CB8AC3E}">
        <p14:creationId xmlns:p14="http://schemas.microsoft.com/office/powerpoint/2010/main" val="344750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7426D34-25CF-4079-BE20-95949C0DE3F0}"/>
              </a:ext>
            </a:extLst>
          </p:cNvPr>
          <p:cNvSpPr>
            <a:spLocks noGrp="1"/>
          </p:cNvSpPr>
          <p:nvPr>
            <p:ph type="ctrTitle"/>
          </p:nvPr>
        </p:nvSpPr>
        <p:spPr>
          <a:xfrm>
            <a:off x="1524003" y="1999615"/>
            <a:ext cx="9144000" cy="2764028"/>
          </a:xfrm>
          <a:solidFill>
            <a:schemeClr val="bg1"/>
          </a:solidFill>
        </p:spPr>
        <p:txBody>
          <a:bodyPr anchor="ctr">
            <a:normAutofit/>
          </a:bodyPr>
          <a:lstStyle/>
          <a:p>
            <a:r>
              <a:rPr lang="en-US" sz="7200" dirty="0">
                <a:solidFill>
                  <a:schemeClr val="accent2">
                    <a:lumMod val="50000"/>
                  </a:schemeClr>
                </a:solidFill>
                <a:latin typeface="+mn-lt"/>
              </a:rPr>
              <a:t>Thank you for listening!</a:t>
            </a:r>
          </a:p>
        </p:txBody>
      </p:sp>
      <p:sp>
        <p:nvSpPr>
          <p:cNvPr id="15" name="Rectangle 14">
            <a:extLst>
              <a:ext uri="{FF2B5EF4-FFF2-40B4-BE49-F238E27FC236}">
                <a16:creationId xmlns:a16="http://schemas.microsoft.com/office/drawing/2014/main" id="{3629484E-3792-4B3D-89AD-7C8A1ED0E0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227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DEB8-836F-4A7E-A3C8-757C33B3BFFF}"/>
              </a:ext>
            </a:extLst>
          </p:cNvPr>
          <p:cNvSpPr txBox="1">
            <a:spLocks/>
          </p:cNvSpPr>
          <p:nvPr/>
        </p:nvSpPr>
        <p:spPr>
          <a:xfrm>
            <a:off x="643467" y="516608"/>
            <a:ext cx="10905066" cy="9181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Calibri (Headings)"/>
              </a:rPr>
              <a:t>Content</a:t>
            </a:r>
          </a:p>
        </p:txBody>
      </p:sp>
      <p:sp>
        <p:nvSpPr>
          <p:cNvPr id="3" name="Content Placeholder 2">
            <a:extLst>
              <a:ext uri="{FF2B5EF4-FFF2-40B4-BE49-F238E27FC236}">
                <a16:creationId xmlns:a16="http://schemas.microsoft.com/office/drawing/2014/main" id="{AB375CA9-B28E-473A-B023-2F5EFD68D9D7}"/>
              </a:ext>
            </a:extLst>
          </p:cNvPr>
          <p:cNvSpPr txBox="1">
            <a:spLocks/>
          </p:cNvSpPr>
          <p:nvPr/>
        </p:nvSpPr>
        <p:spPr>
          <a:xfrm>
            <a:off x="1841570" y="1644570"/>
            <a:ext cx="9011309" cy="49371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AutoNum type="romanUcPeriod"/>
            </a:pPr>
            <a:r>
              <a:rPr lang="vi-VN" sz="2400" b="1" dirty="0" smtClean="0">
                <a:solidFill>
                  <a:srgbClr val="000000"/>
                </a:solidFill>
              </a:rPr>
              <a:t>CDS spread</a:t>
            </a:r>
          </a:p>
          <a:p>
            <a:pPr marL="514350" indent="-514350" algn="just">
              <a:buAutoNum type="romanUcPeriod"/>
            </a:pPr>
            <a:r>
              <a:rPr lang="vi-VN" sz="2400" b="1" dirty="0" smtClean="0">
                <a:solidFill>
                  <a:srgbClr val="000000"/>
                </a:solidFill>
              </a:rPr>
              <a:t>CIR model calibration</a:t>
            </a:r>
          </a:p>
          <a:p>
            <a:pPr marL="514350" indent="-514350" algn="just">
              <a:buAutoNum type="romanUcPeriod"/>
            </a:pPr>
            <a:r>
              <a:rPr lang="vi-VN" sz="2400" b="1" dirty="0" smtClean="0">
                <a:solidFill>
                  <a:srgbClr val="000000"/>
                </a:solidFill>
              </a:rPr>
              <a:t>Hazard rate simulation</a:t>
            </a:r>
          </a:p>
          <a:p>
            <a:pPr marL="0" indent="0" algn="just">
              <a:buNone/>
            </a:pPr>
            <a:endParaRPr lang="en-US" sz="2400" b="1" dirty="0">
              <a:solidFill>
                <a:srgbClr val="000000"/>
              </a:solidFill>
            </a:endParaRPr>
          </a:p>
        </p:txBody>
      </p:sp>
    </p:spTree>
    <p:extLst>
      <p:ext uri="{BB962C8B-B14F-4D97-AF65-F5344CB8AC3E}">
        <p14:creationId xmlns:p14="http://schemas.microsoft.com/office/powerpoint/2010/main" val="38200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smtClean="0">
                <a:latin typeface="Calibri (Headings)"/>
              </a:rPr>
              <a:t>I. </a:t>
            </a:r>
            <a:r>
              <a:rPr lang="vi-VN" sz="3600" dirty="0">
                <a:latin typeface="Calibri (Headings)"/>
              </a:rPr>
              <a:t>Credit </a:t>
            </a:r>
            <a:r>
              <a:rPr lang="vi-VN" sz="3600" dirty="0" smtClean="0">
                <a:latin typeface="Calibri (Headings)"/>
              </a:rPr>
              <a:t>Defaul</a:t>
            </a:r>
            <a:r>
              <a:rPr lang="en-US" sz="3600" dirty="0" smtClean="0">
                <a:latin typeface="Calibri (Headings)"/>
              </a:rPr>
              <a:t>t</a:t>
            </a:r>
            <a:r>
              <a:rPr lang="vi-VN" sz="3600" dirty="0" smtClean="0">
                <a:latin typeface="Calibri (Headings)"/>
              </a:rPr>
              <a:t> </a:t>
            </a:r>
            <a:r>
              <a:rPr lang="vi-VN" sz="3600" dirty="0">
                <a:latin typeface="Calibri (Headings)"/>
              </a:rPr>
              <a:t>Swap</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4937128"/>
          </a:xfrm>
        </p:spPr>
        <p:txBody>
          <a:bodyPr>
            <a:noAutofit/>
          </a:bodyPr>
          <a:lstStyle/>
          <a:p>
            <a:pPr algn="just"/>
            <a:r>
              <a:rPr lang="en-US" sz="2400" dirty="0"/>
              <a:t>Mechanic – CDS spread</a:t>
            </a:r>
          </a:p>
          <a:p>
            <a:pPr algn="just"/>
            <a:endParaRPr lang="en-US" sz="2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Google Shape;151;p30"/>
          <p:cNvSpPr txBox="1">
            <a:spLocks/>
          </p:cNvSpPr>
          <p:nvPr/>
        </p:nvSpPr>
        <p:spPr>
          <a:xfrm>
            <a:off x="2347580" y="3164166"/>
            <a:ext cx="2907600" cy="528000"/>
          </a:xfrm>
          <a:prstGeom prst="rect">
            <a:avLst/>
          </a:prstGeom>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lt1"/>
              </a:buClr>
              <a:buSzPts val="1400"/>
              <a:buFont typeface="Arial" panose="020B0604020202020204" pitchFamily="34" charset="0"/>
              <a:buNone/>
            </a:pPr>
            <a:r>
              <a:rPr lang="en-US" smtClean="0"/>
              <a:t>CDS buyer </a:t>
            </a:r>
            <a:endParaRPr lang="en-US" dirty="0"/>
          </a:p>
        </p:txBody>
      </p:sp>
      <p:sp>
        <p:nvSpPr>
          <p:cNvPr id="27" name="Google Shape;152;p30"/>
          <p:cNvSpPr txBox="1">
            <a:spLocks/>
          </p:cNvSpPr>
          <p:nvPr/>
        </p:nvSpPr>
        <p:spPr>
          <a:xfrm>
            <a:off x="6307255" y="3164166"/>
            <a:ext cx="2907600" cy="528000"/>
          </a:xfrm>
          <a:prstGeom prst="rect">
            <a:avLst/>
          </a:prstGeom>
        </p:spPr>
        <p:txBody>
          <a:bodyPr spcFirstLastPara="1" wrap="square" lIns="91425" tIns="45700" rIns="91425" bIns="4570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Clr>
                <a:schemeClr val="lt1"/>
              </a:buClr>
              <a:buSzPts val="1400"/>
              <a:buFont typeface="Arial" panose="020B0604020202020204" pitchFamily="34" charset="0"/>
              <a:buNone/>
            </a:pPr>
            <a:r>
              <a:rPr lang="en-US" smtClean="0"/>
              <a:t>CDS </a:t>
            </a:r>
            <a:r>
              <a:rPr lang="en-US" altLang="zh-CN" smtClean="0"/>
              <a:t>seller</a:t>
            </a:r>
            <a:endParaRPr lang="en-US" dirty="0"/>
          </a:p>
        </p:txBody>
      </p:sp>
      <p:pic>
        <p:nvPicPr>
          <p:cNvPr id="28" name="Google Shape;156;p30"/>
          <p:cNvPicPr preferRelativeResize="0"/>
          <p:nvPr/>
        </p:nvPicPr>
        <p:blipFill rotWithShape="1">
          <a:blip r:embed="rId3">
            <a:alphaModFix/>
          </a:blip>
          <a:srcRect/>
          <a:stretch/>
        </p:blipFill>
        <p:spPr>
          <a:xfrm rot="1710659">
            <a:off x="7177612" y="2624239"/>
            <a:ext cx="1137218" cy="721258"/>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pic>
        <p:nvPicPr>
          <p:cNvPr id="29" name="Google Shape;157;p30"/>
          <p:cNvPicPr preferRelativeResize="0"/>
          <p:nvPr/>
        </p:nvPicPr>
        <p:blipFill rotWithShape="1">
          <a:blip r:embed="rId4">
            <a:alphaModFix/>
          </a:blip>
          <a:srcRect/>
          <a:stretch/>
        </p:blipFill>
        <p:spPr>
          <a:xfrm rot="1361328">
            <a:off x="3466347" y="2571725"/>
            <a:ext cx="786768" cy="673020"/>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grpSp>
        <p:nvGrpSpPr>
          <p:cNvPr id="30" name="Google Shape;649;p44"/>
          <p:cNvGrpSpPr/>
          <p:nvPr/>
        </p:nvGrpSpPr>
        <p:grpSpPr>
          <a:xfrm>
            <a:off x="4641091" y="2051132"/>
            <a:ext cx="2207904" cy="690857"/>
            <a:chOff x="4411970" y="2726085"/>
            <a:chExt cx="643107" cy="193659"/>
          </a:xfrm>
        </p:grpSpPr>
        <p:sp>
          <p:nvSpPr>
            <p:cNvPr id="31" name="Google Shape;650;p44"/>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1;p44"/>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2;p44"/>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sz="1800" dirty="0" smtClean="0"/>
                <a:t>    Premium Leg</a:t>
              </a:r>
              <a:endParaRPr sz="1800" dirty="0"/>
            </a:p>
          </p:txBody>
        </p:sp>
      </p:grpSp>
      <p:grpSp>
        <p:nvGrpSpPr>
          <p:cNvPr id="34" name="Google Shape;649;p44"/>
          <p:cNvGrpSpPr/>
          <p:nvPr/>
        </p:nvGrpSpPr>
        <p:grpSpPr>
          <a:xfrm rot="10800000">
            <a:off x="4494106" y="3657756"/>
            <a:ext cx="2376399" cy="675791"/>
            <a:chOff x="4411970" y="2726085"/>
            <a:chExt cx="648526" cy="193659"/>
          </a:xfrm>
        </p:grpSpPr>
        <p:sp>
          <p:nvSpPr>
            <p:cNvPr id="35" name="Google Shape;650;p44"/>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51;p44"/>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52;p44"/>
            <p:cNvSpPr/>
            <p:nvPr/>
          </p:nvSpPr>
          <p:spPr>
            <a:xfrm>
              <a:off x="4462225" y="2743920"/>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    </a:t>
              </a:r>
              <a:endParaRPr dirty="0"/>
            </a:p>
          </p:txBody>
        </p:sp>
      </p:grpSp>
      <p:sp>
        <p:nvSpPr>
          <p:cNvPr id="38" name="TextBox 37"/>
          <p:cNvSpPr txBox="1"/>
          <p:nvPr/>
        </p:nvSpPr>
        <p:spPr>
          <a:xfrm>
            <a:off x="4929006" y="3810669"/>
            <a:ext cx="1516010" cy="369332"/>
          </a:xfrm>
          <a:prstGeom prst="rect">
            <a:avLst/>
          </a:prstGeom>
          <a:noFill/>
        </p:spPr>
        <p:txBody>
          <a:bodyPr wrap="square" rtlCol="0">
            <a:spAutoFit/>
          </a:bodyPr>
          <a:lstStyle/>
          <a:p>
            <a:r>
              <a:rPr lang="en-US" sz="1800" dirty="0" smtClean="0"/>
              <a:t>Default Leg</a:t>
            </a:r>
            <a:endParaRPr lang="en-US" sz="1800" dirty="0"/>
          </a:p>
        </p:txBody>
      </p:sp>
      <p:grpSp>
        <p:nvGrpSpPr>
          <p:cNvPr id="39" name="Google Shape;679;p44"/>
          <p:cNvGrpSpPr/>
          <p:nvPr/>
        </p:nvGrpSpPr>
        <p:grpSpPr>
          <a:xfrm>
            <a:off x="2058580" y="4724444"/>
            <a:ext cx="7340610" cy="1618906"/>
            <a:chOff x="4386136" y="1801825"/>
            <a:chExt cx="760420" cy="473993"/>
          </a:xfrm>
          <a:solidFill>
            <a:srgbClr val="F1F549"/>
          </a:solidFill>
        </p:grpSpPr>
        <p:sp>
          <p:nvSpPr>
            <p:cNvPr id="40" name="Google Shape;680;p44"/>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smtClean="0">
                  <a:solidFill>
                    <a:sysClr val="windowText" lastClr="000000"/>
                  </a:solidFill>
                </a:rPr>
                <a:t>CDS</a:t>
              </a:r>
              <a:endParaRPr sz="2800" dirty="0">
                <a:solidFill>
                  <a:sysClr val="windowText" lastClr="000000"/>
                </a:solidFill>
              </a:endParaRPr>
            </a:p>
          </p:txBody>
        </p:sp>
        <p:sp>
          <p:nvSpPr>
            <p:cNvPr id="41" name="Google Shape;681;p44"/>
            <p:cNvSpPr/>
            <p:nvPr/>
          </p:nvSpPr>
          <p:spPr>
            <a:xfrm>
              <a:off x="4386136" y="1801825"/>
              <a:ext cx="760420" cy="47399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grp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smtClean="0"/>
                <a:t>NPV of Premium Leg = NPV of Default Leg</a:t>
              </a:r>
            </a:p>
            <a:p>
              <a:pPr marL="0" lvl="0" indent="0" algn="ctr" rtl="0">
                <a:spcBef>
                  <a:spcPts val="0"/>
                </a:spcBef>
                <a:spcAft>
                  <a:spcPts val="0"/>
                </a:spcAft>
                <a:buNone/>
              </a:pPr>
              <a:endParaRPr lang="en-US" sz="2800" dirty="0"/>
            </a:p>
            <a:p>
              <a:pPr marL="0" lvl="0" indent="0" algn="ctr" rtl="0">
                <a:spcBef>
                  <a:spcPts val="0"/>
                </a:spcBef>
                <a:spcAft>
                  <a:spcPts val="0"/>
                </a:spcAft>
                <a:buNone/>
              </a:pPr>
              <a:r>
                <a:rPr lang="en-US" sz="2800" dirty="0" smtClean="0"/>
                <a:t> </a:t>
              </a:r>
              <a:endParaRPr sz="2800" dirty="0"/>
            </a:p>
          </p:txBody>
        </p:sp>
      </p:grpSp>
      <p:pic>
        <p:nvPicPr>
          <p:cNvPr id="42" name="Picture 41"/>
          <p:cNvPicPr>
            <a:picLocks noChangeAspect="1"/>
          </p:cNvPicPr>
          <p:nvPr/>
        </p:nvPicPr>
        <p:blipFill>
          <a:blip r:embed="rId5">
            <a:clrChange>
              <a:clrFrom>
                <a:srgbClr val="FFFFFF"/>
              </a:clrFrom>
              <a:clrTo>
                <a:srgbClr val="FFFFFF">
                  <a:alpha val="0"/>
                </a:srgbClr>
              </a:clrTo>
            </a:clrChange>
          </a:blip>
          <a:stretch>
            <a:fillRect/>
          </a:stretch>
        </p:blipFill>
        <p:spPr>
          <a:xfrm>
            <a:off x="2117601" y="5175721"/>
            <a:ext cx="6866030" cy="1234963"/>
          </a:xfrm>
          <a:prstGeom prst="rect">
            <a:avLst/>
          </a:prstGeom>
        </p:spPr>
      </p:pic>
    </p:spTree>
    <p:extLst>
      <p:ext uri="{BB962C8B-B14F-4D97-AF65-F5344CB8AC3E}">
        <p14:creationId xmlns:p14="http://schemas.microsoft.com/office/powerpoint/2010/main" val="28829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vi-VN" sz="3600" dirty="0" smtClean="0">
                <a:latin typeface="Calibri (Headings)"/>
              </a:rPr>
              <a:t>II</a:t>
            </a:r>
            <a:r>
              <a:rPr lang="en-US" sz="3600" dirty="0" smtClean="0">
                <a:latin typeface="Calibri (Headings)"/>
              </a:rPr>
              <a:t>. </a:t>
            </a:r>
            <a:r>
              <a:rPr lang="vi-VN" sz="3600" dirty="0" smtClean="0">
                <a:latin typeface="Calibri (Headings)"/>
              </a:rPr>
              <a:t>CIR model</a:t>
            </a:r>
            <a:endParaRPr lang="en-US" sz="3600" dirty="0">
              <a:latin typeface="Calibri (Headings)"/>
            </a:endParaRPr>
          </a:p>
        </p:txBody>
      </p:sp>
      <p:pic>
        <p:nvPicPr>
          <p:cNvPr id="5" name="Google Shape;164;p31"/>
          <p:cNvPicPr preferRelativeResize="0"/>
          <p:nvPr/>
        </p:nvPicPr>
        <p:blipFill rotWithShape="1">
          <a:blip r:embed="rId3">
            <a:alphaModFix/>
          </a:blip>
          <a:srcRect/>
          <a:stretch/>
        </p:blipFill>
        <p:spPr>
          <a:xfrm>
            <a:off x="1119046" y="3734802"/>
            <a:ext cx="539947" cy="558893"/>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pic>
        <p:nvPicPr>
          <p:cNvPr id="6" name="Google Shape;165;p31"/>
          <p:cNvPicPr preferRelativeResize="0"/>
          <p:nvPr/>
        </p:nvPicPr>
        <p:blipFill rotWithShape="1">
          <a:blip r:embed="rId4">
            <a:alphaModFix/>
          </a:blip>
          <a:srcRect/>
          <a:stretch/>
        </p:blipFill>
        <p:spPr>
          <a:xfrm rot="7167623" flipH="1">
            <a:off x="1047115" y="4270367"/>
            <a:ext cx="683810" cy="683811"/>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pic>
        <p:nvPicPr>
          <p:cNvPr id="7" name="Google Shape;166;p31"/>
          <p:cNvPicPr preferRelativeResize="0"/>
          <p:nvPr/>
        </p:nvPicPr>
        <p:blipFill rotWithShape="1">
          <a:blip r:embed="rId5">
            <a:alphaModFix/>
          </a:blip>
          <a:srcRect/>
          <a:stretch/>
        </p:blipFill>
        <p:spPr>
          <a:xfrm rot="1361329">
            <a:off x="1066612" y="4999855"/>
            <a:ext cx="644817" cy="568956"/>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sp>
        <p:nvSpPr>
          <p:cNvPr id="8" name="Google Shape;167;p31"/>
          <p:cNvSpPr txBox="1">
            <a:spLocks/>
          </p:cNvSpPr>
          <p:nvPr/>
        </p:nvSpPr>
        <p:spPr>
          <a:xfrm>
            <a:off x="1825578" y="5288887"/>
            <a:ext cx="9564317" cy="105888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𝜆(𝑡) - The value of Hazard rate at time t</a:t>
            </a:r>
            <a:br>
              <a:rPr lang="en-US" dirty="0" smtClean="0"/>
            </a:br>
            <a:r>
              <a:rPr lang="en-US" dirty="0" smtClean="0"/>
              <a:t>𝜇 - The long term mean</a:t>
            </a:r>
            <a:br>
              <a:rPr lang="en-US" dirty="0" smtClean="0"/>
            </a:br>
            <a:r>
              <a:rPr lang="en-US" dirty="0" smtClean="0"/>
              <a:t>𝜎 - The volatility</a:t>
            </a:r>
            <a:br>
              <a:rPr lang="en-US" dirty="0" smtClean="0"/>
            </a:br>
            <a:r>
              <a:rPr lang="en-US" dirty="0" smtClean="0"/>
              <a:t>𝑑𝑊(𝑡)-standard Brownian Motion</a:t>
            </a:r>
            <a:br>
              <a:rPr lang="en-US" dirty="0" smtClean="0"/>
            </a:br>
            <a:r>
              <a:rPr lang="en-US" dirty="0" smtClean="0"/>
              <a:t/>
            </a:r>
            <a:br>
              <a:rPr lang="en-US" dirty="0" smtClean="0"/>
            </a:br>
            <a:r>
              <a:rPr lang="en-US" dirty="0" smtClean="0"/>
              <a:t/>
            </a:r>
            <a:br>
              <a:rPr lang="en-US" dirty="0" smtClean="0"/>
            </a:br>
            <a:endParaRPr lang="en-US" dirty="0"/>
          </a:p>
        </p:txBody>
      </p:sp>
      <p:pic>
        <p:nvPicPr>
          <p:cNvPr id="9" name="Picture 8"/>
          <p:cNvPicPr>
            <a:picLocks noChangeAspect="1"/>
          </p:cNvPicPr>
          <p:nvPr/>
        </p:nvPicPr>
        <p:blipFill>
          <a:blip r:embed="rId6">
            <a:duotone>
              <a:prstClr val="black"/>
              <a:schemeClr val="accent1">
                <a:tint val="45000"/>
                <a:satMod val="400000"/>
              </a:schemeClr>
            </a:duotone>
          </a:blip>
          <a:stretch>
            <a:fillRect/>
          </a:stretch>
        </p:blipFill>
        <p:spPr>
          <a:xfrm>
            <a:off x="643467" y="1651453"/>
            <a:ext cx="10829803" cy="1166287"/>
          </a:xfrm>
          <a:prstGeom prst="rect">
            <a:avLst/>
          </a:prstGeom>
        </p:spPr>
      </p:pic>
      <p:pic>
        <p:nvPicPr>
          <p:cNvPr id="10" name="Google Shape;130;p28"/>
          <p:cNvPicPr preferRelativeResize="0"/>
          <p:nvPr/>
        </p:nvPicPr>
        <p:blipFill rotWithShape="1">
          <a:blip r:embed="rId7">
            <a:alphaModFix/>
          </a:blip>
          <a:srcRect/>
          <a:stretch/>
        </p:blipFill>
        <p:spPr>
          <a:xfrm rot="2772977">
            <a:off x="1003881" y="5607108"/>
            <a:ext cx="591094" cy="623299"/>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spTree>
    <p:extLst>
      <p:ext uri="{BB962C8B-B14F-4D97-AF65-F5344CB8AC3E}">
        <p14:creationId xmlns:p14="http://schemas.microsoft.com/office/powerpoint/2010/main" val="240607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Google Shape;130;p28"/>
          <p:cNvPicPr preferRelativeResize="0"/>
          <p:nvPr/>
        </p:nvPicPr>
        <p:blipFill rotWithShape="1">
          <a:blip r:embed="rId3">
            <a:alphaModFix/>
          </a:blip>
          <a:srcRect/>
          <a:stretch/>
        </p:blipFill>
        <p:spPr>
          <a:xfrm rot="2772977">
            <a:off x="740321" y="906854"/>
            <a:ext cx="591094" cy="623299"/>
          </a:xfrm>
          <a:prstGeom prst="rect">
            <a:avLst/>
          </a:prstGeom>
          <a:noFill/>
          <a:ln>
            <a:noFill/>
          </a:ln>
          <a:effectLst>
            <a:outerShdw blurRad="50800" dist="50800" dir="5400000" algn="ctr" rotWithShape="0">
              <a:schemeClr val="dk1">
                <a:alpha val="14900"/>
              </a:schemeClr>
            </a:outerShdw>
            <a:reflection stA="50000" endA="300" endPos="55000" fadeDir="5400012" sy="-100000" algn="bl" rotWithShape="0"/>
          </a:effectLst>
        </p:spPr>
      </p:pic>
      <p:sp>
        <p:nvSpPr>
          <p:cNvPr id="13" name="Google Shape;167;p31"/>
          <p:cNvSpPr txBox="1">
            <a:spLocks/>
          </p:cNvSpPr>
          <p:nvPr/>
        </p:nvSpPr>
        <p:spPr>
          <a:xfrm>
            <a:off x="1528861" y="675184"/>
            <a:ext cx="9621939" cy="1058885"/>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At time </a:t>
            </a:r>
            <a:r>
              <a:rPr lang="en-US" dirty="0" err="1" smtClean="0"/>
              <a:t>t</a:t>
            </a:r>
            <a:r>
              <a:rPr lang="en-US" baseline="-25000" dirty="0" err="1" smtClean="0"/>
              <a:t>i</a:t>
            </a:r>
            <a:r>
              <a:rPr lang="en-US" dirty="0" smtClean="0"/>
              <a:t>, PS(0,T) can be calculated:</a:t>
            </a:r>
            <a:endParaRPr lang="en-US" dirty="0"/>
          </a:p>
        </p:txBody>
      </p:sp>
      <p:pic>
        <p:nvPicPr>
          <p:cNvPr id="15" name="Picture 14"/>
          <p:cNvPicPr>
            <a:picLocks noChangeAspect="1"/>
          </p:cNvPicPr>
          <p:nvPr/>
        </p:nvPicPr>
        <p:blipFill>
          <a:blip r:embed="rId4">
            <a:duotone>
              <a:prstClr val="black"/>
              <a:schemeClr val="accent2">
                <a:tint val="45000"/>
                <a:satMod val="400000"/>
              </a:schemeClr>
            </a:duotone>
          </a:blip>
          <a:stretch>
            <a:fillRect/>
          </a:stretch>
        </p:blipFill>
        <p:spPr>
          <a:xfrm>
            <a:off x="2502645" y="1774558"/>
            <a:ext cx="5829747" cy="906850"/>
          </a:xfrm>
          <a:prstGeom prst="rect">
            <a:avLst/>
          </a:prstGeom>
        </p:spPr>
      </p:pic>
      <p:pic>
        <p:nvPicPr>
          <p:cNvPr id="17" name="Picture 16"/>
          <p:cNvPicPr>
            <a:picLocks noChangeAspect="1"/>
          </p:cNvPicPr>
          <p:nvPr/>
        </p:nvPicPr>
        <p:blipFill>
          <a:blip r:embed="rId5"/>
          <a:stretch>
            <a:fillRect/>
          </a:stretch>
        </p:blipFill>
        <p:spPr>
          <a:xfrm>
            <a:off x="2317520" y="2603349"/>
            <a:ext cx="6334228" cy="3725253"/>
          </a:xfrm>
          <a:prstGeom prst="rect">
            <a:avLst/>
          </a:prstGeom>
        </p:spPr>
      </p:pic>
    </p:spTree>
    <p:extLst>
      <p:ext uri="{BB962C8B-B14F-4D97-AF65-F5344CB8AC3E}">
        <p14:creationId xmlns:p14="http://schemas.microsoft.com/office/powerpoint/2010/main" val="4232034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Google Shape;271;p34"/>
          <p:cNvSpPr/>
          <p:nvPr/>
        </p:nvSpPr>
        <p:spPr>
          <a:xfrm>
            <a:off x="769259" y="2690466"/>
            <a:ext cx="248400" cy="264600"/>
          </a:xfrm>
          <a:prstGeom prst="cube">
            <a:avLst>
              <a:gd name="adj" fmla="val 25000"/>
            </a:avLst>
          </a:prstGeom>
          <a:solidFill>
            <a:srgbClr val="FFA26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15" name="Google Shape;273;p34"/>
          <p:cNvSpPr/>
          <p:nvPr/>
        </p:nvSpPr>
        <p:spPr>
          <a:xfrm>
            <a:off x="769259" y="3013632"/>
            <a:ext cx="248400" cy="264600"/>
          </a:xfrm>
          <a:prstGeom prst="cube">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17" name="Title 1"/>
          <p:cNvSpPr>
            <a:spLocks noGrp="1"/>
          </p:cNvSpPr>
          <p:nvPr>
            <p:ph type="title"/>
          </p:nvPr>
        </p:nvSpPr>
        <p:spPr>
          <a:xfrm>
            <a:off x="720000" y="653741"/>
            <a:ext cx="7704000" cy="572700"/>
          </a:xfrm>
        </p:spPr>
        <p:txBody>
          <a:bodyPr>
            <a:normAutofit fontScale="90000"/>
          </a:bodyPr>
          <a:lstStyle/>
          <a:p>
            <a:r>
              <a:rPr lang="vi-VN" dirty="0" smtClean="0"/>
              <a:t>CIR Calibration</a:t>
            </a:r>
            <a:endParaRPr lang="en-US" dirty="0"/>
          </a:p>
        </p:txBody>
      </p:sp>
      <p:graphicFrame>
        <p:nvGraphicFramePr>
          <p:cNvPr id="18" name="Table 17"/>
          <p:cNvGraphicFramePr>
            <a:graphicFrameLocks noGrp="1"/>
          </p:cNvGraphicFramePr>
          <p:nvPr>
            <p:extLst/>
          </p:nvPr>
        </p:nvGraphicFramePr>
        <p:xfrm>
          <a:off x="7767782" y="1739256"/>
          <a:ext cx="3453446" cy="2214072"/>
        </p:xfrm>
        <a:graphic>
          <a:graphicData uri="http://schemas.openxmlformats.org/drawingml/2006/table">
            <a:tbl>
              <a:tblPr/>
              <a:tblGrid>
                <a:gridCol w="522032">
                  <a:extLst>
                    <a:ext uri="{9D8B030D-6E8A-4147-A177-3AD203B41FA5}">
                      <a16:colId xmlns:a16="http://schemas.microsoft.com/office/drawing/2014/main" val="3740999556"/>
                    </a:ext>
                  </a:extLst>
                </a:gridCol>
                <a:gridCol w="1003908">
                  <a:extLst>
                    <a:ext uri="{9D8B030D-6E8A-4147-A177-3AD203B41FA5}">
                      <a16:colId xmlns:a16="http://schemas.microsoft.com/office/drawing/2014/main" val="379082547"/>
                    </a:ext>
                  </a:extLst>
                </a:gridCol>
                <a:gridCol w="963753">
                  <a:extLst>
                    <a:ext uri="{9D8B030D-6E8A-4147-A177-3AD203B41FA5}">
                      <a16:colId xmlns:a16="http://schemas.microsoft.com/office/drawing/2014/main" val="2283397105"/>
                    </a:ext>
                  </a:extLst>
                </a:gridCol>
                <a:gridCol w="963753">
                  <a:extLst>
                    <a:ext uri="{9D8B030D-6E8A-4147-A177-3AD203B41FA5}">
                      <a16:colId xmlns:a16="http://schemas.microsoft.com/office/drawing/2014/main" val="1462661844"/>
                    </a:ext>
                  </a:extLst>
                </a:gridCol>
              </a:tblGrid>
              <a:tr h="545084">
                <a:tc>
                  <a:txBody>
                    <a:bodyPr/>
                    <a:lstStyle/>
                    <a:p>
                      <a:pPr algn="ctr" fontAlgn="ctr"/>
                      <a:r>
                        <a:rPr lang="en-US" sz="1600" u="none" strike="noStrike">
                          <a:solidFill>
                            <a:schemeClr val="tx1"/>
                          </a:solidFill>
                          <a:effectLst/>
                        </a:rPr>
                        <a:t>Tenor</a:t>
                      </a:r>
                      <a:endParaRPr lang="en-US" sz="1600" b="1" i="0" u="none" strike="noStrike">
                        <a:solidFill>
                          <a:schemeClr val="tx1"/>
                        </a:solidFill>
                        <a:effectLst/>
                        <a:latin typeface="Arial" panose="020B0604020202020204" pitchFamily="34" charset="0"/>
                      </a:endParaRPr>
                    </a:p>
                  </a:txBody>
                  <a:tcPr marL="7620" marR="7620" marT="7620" marB="0" anchor="ctr"/>
                </a:tc>
                <a:tc>
                  <a:txBody>
                    <a:bodyPr/>
                    <a:lstStyle/>
                    <a:p>
                      <a:pPr algn="ctr" fontAlgn="ctr"/>
                      <a:r>
                        <a:rPr lang="en-US" sz="1600" u="none" strike="noStrike" dirty="0">
                          <a:solidFill>
                            <a:schemeClr val="tx1"/>
                          </a:solidFill>
                          <a:effectLst/>
                        </a:rPr>
                        <a:t>CDS Spread</a:t>
                      </a:r>
                      <a:endParaRPr lang="en-US" sz="1600" b="1"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ctr"/>
                      <a:r>
                        <a:rPr lang="en-US" sz="1600" u="none" strike="noStrike" dirty="0">
                          <a:solidFill>
                            <a:schemeClr val="tx1"/>
                          </a:solidFill>
                          <a:effectLst/>
                        </a:rPr>
                        <a:t>CDS spread from model</a:t>
                      </a:r>
                      <a:endParaRPr lang="en-US" sz="1600" b="1"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ctr"/>
                      <a:r>
                        <a:rPr lang="en-US" sz="1600" u="none" strike="noStrike" dirty="0">
                          <a:solidFill>
                            <a:schemeClr val="tx1"/>
                          </a:solidFill>
                          <a:effectLst/>
                        </a:rPr>
                        <a:t>Target function</a:t>
                      </a:r>
                      <a:endParaRPr lang="en-US" sz="1600" b="1" i="0" u="none" strike="noStrike" dirty="0">
                        <a:solidFill>
                          <a:schemeClr val="tx1"/>
                        </a:solidFill>
                        <a:effectLst/>
                        <a:latin typeface="Arial" panose="020B0604020202020204" pitchFamily="34" charset="0"/>
                      </a:endParaRPr>
                    </a:p>
                  </a:txBody>
                  <a:tcPr marL="7620" marR="7620" marT="7620" marB="0" anchor="ctr">
                    <a:solidFill>
                      <a:srgbClr val="FFA26E"/>
                    </a:solidFill>
                  </a:tcPr>
                </a:tc>
                <a:extLst>
                  <a:ext uri="{0D108BD9-81ED-4DB2-BD59-A6C34878D82A}">
                    <a16:rowId xmlns:a16="http://schemas.microsoft.com/office/drawing/2014/main" val="852088227"/>
                  </a:ext>
                </a:extLst>
              </a:tr>
              <a:tr h="245822">
                <a:tc>
                  <a:txBody>
                    <a:bodyPr/>
                    <a:lstStyle/>
                    <a:p>
                      <a:pPr algn="ctr" fontAlgn="ctr"/>
                      <a:r>
                        <a:rPr lang="en-US" sz="1200" u="none" strike="noStrike" dirty="0">
                          <a:solidFill>
                            <a:schemeClr val="tx1"/>
                          </a:solidFill>
                          <a:effectLst/>
                        </a:rPr>
                        <a:t>6</a:t>
                      </a:r>
                      <a:endParaRPr lang="en-US" sz="1200" b="0" i="0" u="none" strike="noStrike" dirty="0">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35.88</a:t>
                      </a: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32</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14</a:t>
                      </a:r>
                    </a:p>
                  </a:txBody>
                  <a:tcPr marL="7620" marR="7620" marT="7620" marB="0" anchor="b"/>
                </a:tc>
                <a:extLst>
                  <a:ext uri="{0D108BD9-81ED-4DB2-BD59-A6C34878D82A}">
                    <a16:rowId xmlns:a16="http://schemas.microsoft.com/office/drawing/2014/main" val="188753881"/>
                  </a:ext>
                </a:extLst>
              </a:tr>
              <a:tr h="245822">
                <a:tc>
                  <a:txBody>
                    <a:bodyPr/>
                    <a:lstStyle/>
                    <a:p>
                      <a:pPr algn="ctr" fontAlgn="ctr"/>
                      <a:r>
                        <a:rPr lang="en-US" sz="1200" u="none" strike="noStrike">
                          <a:solidFill>
                            <a:schemeClr val="tx1"/>
                          </a:solidFill>
                          <a:effectLst/>
                        </a:rPr>
                        <a:t>12</a:t>
                      </a:r>
                      <a:endParaRPr lang="en-US" sz="1200" b="0" i="0" u="none" strike="noStrike">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39.40</a:t>
                      </a: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45</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40</a:t>
                      </a:r>
                    </a:p>
                  </a:txBody>
                  <a:tcPr marL="7620" marR="7620" marT="7620" marB="0" anchor="b"/>
                </a:tc>
                <a:extLst>
                  <a:ext uri="{0D108BD9-81ED-4DB2-BD59-A6C34878D82A}">
                    <a16:rowId xmlns:a16="http://schemas.microsoft.com/office/drawing/2014/main" val="3795846374"/>
                  </a:ext>
                </a:extLst>
              </a:tr>
              <a:tr h="245822">
                <a:tc>
                  <a:txBody>
                    <a:bodyPr/>
                    <a:lstStyle/>
                    <a:p>
                      <a:pPr algn="ctr" fontAlgn="ctr"/>
                      <a:r>
                        <a:rPr lang="en-US" sz="1200" u="none" strike="noStrike">
                          <a:solidFill>
                            <a:schemeClr val="tx1"/>
                          </a:solidFill>
                          <a:effectLst/>
                        </a:rPr>
                        <a:t>24</a:t>
                      </a:r>
                      <a:endParaRPr lang="en-US" sz="1200" b="0" i="0" u="none" strike="noStrike">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69.35</a:t>
                      </a: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70</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1</a:t>
                      </a:r>
                    </a:p>
                  </a:txBody>
                  <a:tcPr marL="7620" marR="7620" marT="7620" marB="0" anchor="b"/>
                </a:tc>
                <a:extLst>
                  <a:ext uri="{0D108BD9-81ED-4DB2-BD59-A6C34878D82A}">
                    <a16:rowId xmlns:a16="http://schemas.microsoft.com/office/drawing/2014/main" val="1401731917"/>
                  </a:ext>
                </a:extLst>
              </a:tr>
              <a:tr h="245822">
                <a:tc>
                  <a:txBody>
                    <a:bodyPr/>
                    <a:lstStyle/>
                    <a:p>
                      <a:pPr algn="ctr" fontAlgn="ctr"/>
                      <a:r>
                        <a:rPr lang="en-US" sz="1200" u="none" strike="noStrike">
                          <a:solidFill>
                            <a:schemeClr val="tx1"/>
                          </a:solidFill>
                          <a:effectLst/>
                        </a:rPr>
                        <a:t>36</a:t>
                      </a:r>
                      <a:endParaRPr lang="en-US" sz="1200" b="0" i="0" u="none" strike="noStrike">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96.70</a:t>
                      </a: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95</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3</a:t>
                      </a:r>
                    </a:p>
                  </a:txBody>
                  <a:tcPr marL="7620" marR="7620" marT="7620" marB="0" anchor="b"/>
                </a:tc>
                <a:extLst>
                  <a:ext uri="{0D108BD9-81ED-4DB2-BD59-A6C34878D82A}">
                    <a16:rowId xmlns:a16="http://schemas.microsoft.com/office/drawing/2014/main" val="4016576841"/>
                  </a:ext>
                </a:extLst>
              </a:tr>
              <a:tr h="245822">
                <a:tc>
                  <a:txBody>
                    <a:bodyPr/>
                    <a:lstStyle/>
                    <a:p>
                      <a:pPr algn="ctr" fontAlgn="ctr"/>
                      <a:r>
                        <a:rPr lang="en-US" sz="1200" u="none" strike="noStrike">
                          <a:solidFill>
                            <a:schemeClr val="tx1"/>
                          </a:solidFill>
                          <a:effectLst/>
                        </a:rPr>
                        <a:t>48</a:t>
                      </a:r>
                      <a:endParaRPr lang="en-US" sz="1200" b="0" i="0" u="none" strike="noStrike">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123.33</a:t>
                      </a:r>
                    </a:p>
                  </a:txBody>
                  <a:tcPr marL="7620" marR="7620" marT="7620" marB="0" anchor="ctr"/>
                </a:tc>
                <a:tc>
                  <a:txBody>
                    <a:bodyPr/>
                    <a:lstStyle/>
                    <a:p>
                      <a:pPr marL="0" algn="ctr" defTabSz="914400" rtl="0" eaLnBrk="1" fontAlgn="ctr" latinLnBrk="0" hangingPunct="1"/>
                      <a:r>
                        <a:rPr lang="en-US" sz="1200" u="none" strike="noStrike" kern="1200">
                          <a:solidFill>
                            <a:schemeClr val="tx1"/>
                          </a:solidFill>
                          <a:effectLst/>
                          <a:latin typeface="+mn-lt"/>
                          <a:ea typeface="+mn-ea"/>
                          <a:cs typeface="+mn-cs"/>
                        </a:rPr>
                        <a:t>121</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5</a:t>
                      </a:r>
                    </a:p>
                  </a:txBody>
                  <a:tcPr marL="7620" marR="7620" marT="7620" marB="0" anchor="b"/>
                </a:tc>
                <a:extLst>
                  <a:ext uri="{0D108BD9-81ED-4DB2-BD59-A6C34878D82A}">
                    <a16:rowId xmlns:a16="http://schemas.microsoft.com/office/drawing/2014/main" val="247495536"/>
                  </a:ext>
                </a:extLst>
              </a:tr>
              <a:tr h="245822">
                <a:tc>
                  <a:txBody>
                    <a:bodyPr/>
                    <a:lstStyle/>
                    <a:p>
                      <a:pPr algn="ctr" fontAlgn="ctr"/>
                      <a:r>
                        <a:rPr lang="en-US" sz="1200" u="none" strike="noStrike">
                          <a:solidFill>
                            <a:schemeClr val="tx1"/>
                          </a:solidFill>
                          <a:effectLst/>
                        </a:rPr>
                        <a:t>60</a:t>
                      </a:r>
                      <a:endParaRPr lang="en-US" sz="1200" b="0" i="0" u="none" strike="noStrike">
                        <a:solidFill>
                          <a:schemeClr val="tx1"/>
                        </a:solidFill>
                        <a:effectLst/>
                        <a:latin typeface="Arial" panose="020B0604020202020204" pitchFamily="34" charset="0"/>
                      </a:endParaRPr>
                    </a:p>
                  </a:txBody>
                  <a:tcPr marL="7620" marR="7620" marT="7620" marB="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152.07</a:t>
                      </a:r>
                    </a:p>
                  </a:txBody>
                  <a:tcPr marL="7620" marR="7620" marT="7620" marB="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153</a:t>
                      </a:r>
                    </a:p>
                  </a:txBody>
                  <a:tcPr marL="7620" marR="7620" marT="7620" marB="0" anchor="ctr"/>
                </a:tc>
                <a:tc>
                  <a:txBody>
                    <a:bodyPr/>
                    <a:lstStyle/>
                    <a:p>
                      <a:pPr marR="0" algn="r" rtl="0" fontAlgn="ctr">
                        <a:lnSpc>
                          <a:spcPct val="100000"/>
                        </a:lnSpc>
                        <a:spcBef>
                          <a:spcPts val="0"/>
                        </a:spcBef>
                        <a:spcAft>
                          <a:spcPts val="0"/>
                        </a:spcAft>
                        <a:buClr>
                          <a:srgbClr val="000000"/>
                        </a:buClr>
                        <a:buFont typeface="Arial"/>
                      </a:pPr>
                      <a:r>
                        <a:rPr lang="en-US" sz="1400" b="0" i="0" u="none" strike="noStrike" cap="none" dirty="0">
                          <a:solidFill>
                            <a:schemeClr val="tx1"/>
                          </a:solidFill>
                          <a:effectLst/>
                          <a:latin typeface="Arial"/>
                          <a:ea typeface="Arial"/>
                          <a:cs typeface="Arial"/>
                          <a:sym typeface="Arial"/>
                        </a:rPr>
                        <a:t>1</a:t>
                      </a:r>
                    </a:p>
                  </a:txBody>
                  <a:tcPr marL="7620" marR="7620" marT="7620" marB="0" anchor="b"/>
                </a:tc>
                <a:extLst>
                  <a:ext uri="{0D108BD9-81ED-4DB2-BD59-A6C34878D82A}">
                    <a16:rowId xmlns:a16="http://schemas.microsoft.com/office/drawing/2014/main" val="287575117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782848163"/>
              </p:ext>
            </p:extLst>
          </p:nvPr>
        </p:nvGraphicFramePr>
        <p:xfrm>
          <a:off x="8540116" y="4700814"/>
          <a:ext cx="2094230" cy="1409700"/>
        </p:xfrm>
        <a:graphic>
          <a:graphicData uri="http://schemas.openxmlformats.org/drawingml/2006/table">
            <a:tbl>
              <a:tblPr/>
              <a:tblGrid>
                <a:gridCol w="1136868">
                  <a:extLst>
                    <a:ext uri="{9D8B030D-6E8A-4147-A177-3AD203B41FA5}">
                      <a16:colId xmlns:a16="http://schemas.microsoft.com/office/drawing/2014/main" val="2110360031"/>
                    </a:ext>
                  </a:extLst>
                </a:gridCol>
                <a:gridCol w="957362">
                  <a:extLst>
                    <a:ext uri="{9D8B030D-6E8A-4147-A177-3AD203B41FA5}">
                      <a16:colId xmlns:a16="http://schemas.microsoft.com/office/drawing/2014/main" val="889251340"/>
                    </a:ext>
                  </a:extLst>
                </a:gridCol>
              </a:tblGrid>
              <a:tr h="139097">
                <a:tc>
                  <a:txBody>
                    <a:bodyPr/>
                    <a:lstStyle/>
                    <a:p>
                      <a:pPr algn="ctr" fontAlgn="ctr"/>
                      <a:r>
                        <a:rPr lang="en-US" sz="1800" u="none" strike="noStrike" dirty="0">
                          <a:solidFill>
                            <a:schemeClr val="bg1"/>
                          </a:solidFill>
                          <a:effectLst/>
                        </a:rPr>
                        <a:t>kappa</a:t>
                      </a:r>
                      <a:endParaRPr lang="en-US" sz="1800" b="0" i="0" u="none" strike="noStrike" dirty="0">
                        <a:solidFill>
                          <a:schemeClr val="bg1"/>
                        </a:solidFill>
                        <a:effectLst/>
                        <a:latin typeface="Arial" panose="020B0604020202020204" pitchFamily="34" charset="0"/>
                      </a:endParaRPr>
                    </a:p>
                  </a:txBody>
                  <a:tcPr marL="7620" marR="7620" marT="7620" marB="0" anchor="ctr">
                    <a:solidFill>
                      <a:schemeClr val="accent1"/>
                    </a:solidFill>
                  </a:tcPr>
                </a:tc>
                <a:tc>
                  <a:txBody>
                    <a:bodyPr/>
                    <a:lstStyle/>
                    <a:p>
                      <a:pPr algn="ctr" fontAlgn="b"/>
                      <a:r>
                        <a:rPr lang="en-US" sz="1800" u="none" strike="noStrike" dirty="0">
                          <a:effectLst/>
                        </a:rPr>
                        <a:t>0.4961</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856382764"/>
                  </a:ext>
                </a:extLst>
              </a:tr>
              <a:tr h="139097">
                <a:tc>
                  <a:txBody>
                    <a:bodyPr/>
                    <a:lstStyle/>
                    <a:p>
                      <a:pPr algn="ctr" fontAlgn="ctr"/>
                      <a:r>
                        <a:rPr lang="en-US" sz="1800" u="none" strike="noStrike" dirty="0">
                          <a:solidFill>
                            <a:schemeClr val="bg1"/>
                          </a:solidFill>
                          <a:effectLst/>
                        </a:rPr>
                        <a:t>mu</a:t>
                      </a:r>
                      <a:endParaRPr lang="en-US" sz="1800" b="0" i="0" u="none" strike="noStrike" dirty="0">
                        <a:solidFill>
                          <a:schemeClr val="bg1"/>
                        </a:solidFill>
                        <a:effectLst/>
                        <a:latin typeface="Arial" panose="020B0604020202020204" pitchFamily="34" charset="0"/>
                      </a:endParaRPr>
                    </a:p>
                  </a:txBody>
                  <a:tcPr marL="7620" marR="7620" marT="7620" marB="0" anchor="ctr">
                    <a:solidFill>
                      <a:schemeClr val="accent1"/>
                    </a:solidFill>
                  </a:tcPr>
                </a:tc>
                <a:tc>
                  <a:txBody>
                    <a:bodyPr/>
                    <a:lstStyle/>
                    <a:p>
                      <a:pPr algn="ctr" fontAlgn="b"/>
                      <a:r>
                        <a:rPr lang="en-US" sz="1800" u="none" strike="noStrike" dirty="0">
                          <a:effectLst/>
                        </a:rPr>
                        <a:t>0.0168</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1479832606"/>
                  </a:ext>
                </a:extLst>
              </a:tr>
              <a:tr h="139097">
                <a:tc>
                  <a:txBody>
                    <a:bodyPr/>
                    <a:lstStyle/>
                    <a:p>
                      <a:pPr algn="ctr" fontAlgn="ctr"/>
                      <a:r>
                        <a:rPr lang="en-US" sz="1800" u="none" strike="noStrike" dirty="0">
                          <a:solidFill>
                            <a:schemeClr val="bg1"/>
                          </a:solidFill>
                          <a:effectLst/>
                        </a:rPr>
                        <a:t>sigma</a:t>
                      </a:r>
                      <a:endParaRPr lang="en-US" sz="1800" b="0" i="0" u="none" strike="noStrike" dirty="0">
                        <a:solidFill>
                          <a:schemeClr val="bg1"/>
                        </a:solidFill>
                        <a:effectLst/>
                        <a:latin typeface="Arial" panose="020B0604020202020204" pitchFamily="34" charset="0"/>
                      </a:endParaRPr>
                    </a:p>
                  </a:txBody>
                  <a:tcPr marL="7620" marR="7620" marT="7620" marB="0" anchor="ctr">
                    <a:solidFill>
                      <a:schemeClr val="accent1"/>
                    </a:solidFill>
                  </a:tcPr>
                </a:tc>
                <a:tc>
                  <a:txBody>
                    <a:bodyPr/>
                    <a:lstStyle/>
                    <a:p>
                      <a:pPr algn="ctr" fontAlgn="b"/>
                      <a:r>
                        <a:rPr lang="en-US" sz="1800" u="none" strike="noStrike" dirty="0">
                          <a:effectLst/>
                        </a:rPr>
                        <a:t>0.1289</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1433715564"/>
                  </a:ext>
                </a:extLst>
              </a:tr>
              <a:tr h="139097">
                <a:tc>
                  <a:txBody>
                    <a:bodyPr/>
                    <a:lstStyle/>
                    <a:p>
                      <a:pPr algn="ctr" fontAlgn="ctr"/>
                      <a:r>
                        <a:rPr lang="en-US" sz="1800" u="none" strike="noStrike" dirty="0">
                          <a:solidFill>
                            <a:schemeClr val="bg1"/>
                          </a:solidFill>
                          <a:effectLst/>
                        </a:rPr>
                        <a:t>lambda(0)</a:t>
                      </a:r>
                      <a:endParaRPr lang="en-US" sz="1800" b="0" i="0" u="none" strike="noStrike" dirty="0">
                        <a:solidFill>
                          <a:schemeClr val="bg1"/>
                        </a:solidFill>
                        <a:effectLst/>
                        <a:latin typeface="Arial" panose="020B0604020202020204" pitchFamily="34" charset="0"/>
                      </a:endParaRPr>
                    </a:p>
                  </a:txBody>
                  <a:tcPr marL="7620" marR="7620" marT="7620" marB="0" anchor="ctr">
                    <a:solidFill>
                      <a:schemeClr val="accent1"/>
                    </a:solidFill>
                  </a:tcPr>
                </a:tc>
                <a:tc>
                  <a:txBody>
                    <a:bodyPr/>
                    <a:lstStyle/>
                    <a:p>
                      <a:pPr algn="ctr" fontAlgn="b"/>
                      <a:r>
                        <a:rPr lang="en-US" sz="1800" u="none" strike="noStrike" dirty="0">
                          <a:effectLst/>
                        </a:rPr>
                        <a:t>0.0059</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669614954"/>
                  </a:ext>
                </a:extLst>
              </a:tr>
              <a:tr h="139097">
                <a:tc>
                  <a:txBody>
                    <a:bodyPr/>
                    <a:lstStyle/>
                    <a:p>
                      <a:pPr algn="ctr" fontAlgn="ctr"/>
                      <a:r>
                        <a:rPr lang="en-US" sz="1800" u="none" strike="noStrike" dirty="0">
                          <a:solidFill>
                            <a:schemeClr val="bg1"/>
                          </a:solidFill>
                          <a:effectLst/>
                        </a:rPr>
                        <a:t>h</a:t>
                      </a:r>
                      <a:endParaRPr lang="en-US" sz="1800" b="0" i="0" u="none" strike="noStrike" dirty="0">
                        <a:solidFill>
                          <a:schemeClr val="bg1"/>
                        </a:solidFill>
                        <a:effectLst/>
                        <a:latin typeface="Arial" panose="020B0604020202020204" pitchFamily="34" charset="0"/>
                      </a:endParaRPr>
                    </a:p>
                  </a:txBody>
                  <a:tcPr marL="7620" marR="7620" marT="7620" marB="0" anchor="ctr">
                    <a:solidFill>
                      <a:schemeClr val="accent1"/>
                    </a:solidFill>
                  </a:tcPr>
                </a:tc>
                <a:tc>
                  <a:txBody>
                    <a:bodyPr/>
                    <a:lstStyle/>
                    <a:p>
                      <a:pPr algn="ctr" fontAlgn="b"/>
                      <a:r>
                        <a:rPr lang="en-US" sz="1800" u="none" strike="noStrike" dirty="0">
                          <a:effectLst/>
                        </a:rPr>
                        <a:t>0.5285</a:t>
                      </a:r>
                      <a:endParaRPr lang="en-US" sz="1800" b="0" i="0" u="none" strike="noStrike" dirty="0">
                        <a:solidFill>
                          <a:srgbClr val="000000"/>
                        </a:solidFill>
                        <a:effectLst/>
                        <a:latin typeface="Calibri" panose="020F0502020204030204" pitchFamily="34" charset="0"/>
                      </a:endParaRPr>
                    </a:p>
                  </a:txBody>
                  <a:tcPr marL="7620" marR="7620" marT="7620" marB="0" anchor="b">
                    <a:solidFill>
                      <a:schemeClr val="accent1"/>
                    </a:solidFill>
                  </a:tcPr>
                </a:tc>
                <a:extLst>
                  <a:ext uri="{0D108BD9-81ED-4DB2-BD59-A6C34878D82A}">
                    <a16:rowId xmlns:a16="http://schemas.microsoft.com/office/drawing/2014/main" val="1848539577"/>
                  </a:ext>
                </a:extLst>
              </a:tr>
            </a:tbl>
          </a:graphicData>
        </a:graphic>
      </p:graphicFrame>
      <p:pic>
        <p:nvPicPr>
          <p:cNvPr id="20" name="Picture 19"/>
          <p:cNvPicPr>
            <a:picLocks noChangeAspect="1"/>
          </p:cNvPicPr>
          <p:nvPr/>
        </p:nvPicPr>
        <p:blipFill>
          <a:blip r:embed="rId3">
            <a:duotone>
              <a:prstClr val="black"/>
              <a:schemeClr val="accent6">
                <a:tint val="45000"/>
                <a:satMod val="400000"/>
              </a:schemeClr>
            </a:duotone>
          </a:blip>
          <a:stretch>
            <a:fillRect/>
          </a:stretch>
        </p:blipFill>
        <p:spPr>
          <a:xfrm>
            <a:off x="720000" y="1457662"/>
            <a:ext cx="5144452" cy="554018"/>
          </a:xfrm>
          <a:prstGeom prst="rect">
            <a:avLst/>
          </a:prstGeom>
        </p:spPr>
      </p:pic>
      <p:sp>
        <p:nvSpPr>
          <p:cNvPr id="21" name="Google Shape;680;p44"/>
          <p:cNvSpPr/>
          <p:nvPr/>
        </p:nvSpPr>
        <p:spPr>
          <a:xfrm>
            <a:off x="9319491" y="1061848"/>
            <a:ext cx="1854993" cy="677408"/>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vi-VN" dirty="0" smtClean="0"/>
              <a:t>Residual (y*-y)</a:t>
            </a:r>
            <a:r>
              <a:rPr lang="vi-VN" baseline="30000" dirty="0" smtClean="0"/>
              <a:t>2</a:t>
            </a:r>
            <a:endParaRPr baseline="30000" dirty="0"/>
          </a:p>
        </p:txBody>
      </p:sp>
      <p:sp>
        <p:nvSpPr>
          <p:cNvPr id="22" name="Right Brace 21"/>
          <p:cNvSpPr/>
          <p:nvPr/>
        </p:nvSpPr>
        <p:spPr>
          <a:xfrm>
            <a:off x="11318017" y="2529344"/>
            <a:ext cx="282856" cy="142398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769259" y="2147319"/>
            <a:ext cx="1737750"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2000" b="1" dirty="0" smtClean="0">
                <a:solidFill>
                  <a:schemeClr val="tx1"/>
                </a:solidFill>
              </a:rPr>
              <a:t>Excel Solver</a:t>
            </a:r>
            <a:endParaRPr lang="en-US" sz="2000" b="1" dirty="0">
              <a:solidFill>
                <a:schemeClr val="tx1"/>
              </a:solidFill>
            </a:endParaRPr>
          </a:p>
        </p:txBody>
      </p:sp>
      <p:sp>
        <p:nvSpPr>
          <p:cNvPr id="24" name="TextBox 23"/>
          <p:cNvSpPr txBox="1"/>
          <p:nvPr/>
        </p:nvSpPr>
        <p:spPr>
          <a:xfrm>
            <a:off x="1014167" y="2650158"/>
            <a:ext cx="3634370" cy="646331"/>
          </a:xfrm>
          <a:prstGeom prst="rect">
            <a:avLst/>
          </a:prstGeom>
          <a:noFill/>
        </p:spPr>
        <p:txBody>
          <a:bodyPr wrap="square" rtlCol="0">
            <a:spAutoFit/>
          </a:bodyPr>
          <a:lstStyle/>
          <a:p>
            <a:r>
              <a:rPr lang="vi-VN" sz="1800" dirty="0" smtClean="0"/>
              <a:t>Minimize sum of Residual</a:t>
            </a:r>
          </a:p>
          <a:p>
            <a:r>
              <a:rPr lang="vi-VN" sz="1800" dirty="0" smtClean="0"/>
              <a:t>By changing model parameters  </a:t>
            </a:r>
            <a:endParaRPr lang="en-US" sz="1800" dirty="0"/>
          </a:p>
        </p:txBody>
      </p:sp>
      <p:graphicFrame>
        <p:nvGraphicFramePr>
          <p:cNvPr id="25" name="Chart 24">
            <a:extLst>
              <a:ext uri="{FF2B5EF4-FFF2-40B4-BE49-F238E27FC236}">
                <a16:creationId xmlns:a16="http://schemas.microsoft.com/office/drawing/2014/main" id="{3D8ACB2E-DEDA-469C-9795-A7EE72C9C059}"/>
              </a:ext>
            </a:extLst>
          </p:cNvPr>
          <p:cNvGraphicFramePr>
            <a:graphicFrameLocks/>
          </p:cNvGraphicFramePr>
          <p:nvPr>
            <p:extLst/>
          </p:nvPr>
        </p:nvGraphicFramePr>
        <p:xfrm>
          <a:off x="1341477" y="3638338"/>
          <a:ext cx="5474640" cy="30580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696392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vi-VN" sz="3600" dirty="0">
                <a:latin typeface="Times New Roman (Headings)"/>
              </a:rPr>
              <a:t>Probability of </a:t>
            </a:r>
            <a:r>
              <a:rPr lang="en-US" sz="3600" dirty="0">
                <a:latin typeface="Times New Roman (Headings)"/>
              </a:rPr>
              <a:t>Default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Table 17"/>
          <p:cNvGraphicFramePr>
            <a:graphicFrameLocks noGrp="1"/>
          </p:cNvGraphicFramePr>
          <p:nvPr>
            <p:extLst>
              <p:ext uri="{D42A27DB-BD31-4B8C-83A1-F6EECF244321}">
                <p14:modId xmlns:p14="http://schemas.microsoft.com/office/powerpoint/2010/main" val="1518708048"/>
              </p:ext>
            </p:extLst>
          </p:nvPr>
        </p:nvGraphicFramePr>
        <p:xfrm>
          <a:off x="8930552" y="901407"/>
          <a:ext cx="2113670" cy="1524760"/>
        </p:xfrm>
        <a:graphic>
          <a:graphicData uri="http://schemas.openxmlformats.org/drawingml/2006/table">
            <a:tbl>
              <a:tblPr/>
              <a:tblGrid>
                <a:gridCol w="1147422">
                  <a:extLst>
                    <a:ext uri="{9D8B030D-6E8A-4147-A177-3AD203B41FA5}">
                      <a16:colId xmlns:a16="http://schemas.microsoft.com/office/drawing/2014/main" val="2110360031"/>
                    </a:ext>
                  </a:extLst>
                </a:gridCol>
                <a:gridCol w="966248">
                  <a:extLst>
                    <a:ext uri="{9D8B030D-6E8A-4147-A177-3AD203B41FA5}">
                      <a16:colId xmlns:a16="http://schemas.microsoft.com/office/drawing/2014/main" val="889251340"/>
                    </a:ext>
                  </a:extLst>
                </a:gridCol>
              </a:tblGrid>
              <a:tr h="304952">
                <a:tc>
                  <a:txBody>
                    <a:bodyPr/>
                    <a:lstStyle/>
                    <a:p>
                      <a:pPr algn="ctr" fontAlgn="ctr"/>
                      <a:r>
                        <a:rPr lang="en-US" sz="1800" u="none" strike="noStrike" dirty="0">
                          <a:solidFill>
                            <a:schemeClr val="tx1"/>
                          </a:solidFill>
                          <a:effectLst/>
                        </a:rPr>
                        <a:t>kappa</a:t>
                      </a:r>
                      <a:endParaRPr lang="en-US" sz="1800" b="0"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b"/>
                      <a:r>
                        <a:rPr lang="en-US" sz="1800" u="none" strike="noStrike" dirty="0">
                          <a:effectLst/>
                        </a:rPr>
                        <a:t>0.4961</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382764"/>
                  </a:ext>
                </a:extLst>
              </a:tr>
              <a:tr h="304952">
                <a:tc>
                  <a:txBody>
                    <a:bodyPr/>
                    <a:lstStyle/>
                    <a:p>
                      <a:pPr algn="ctr" fontAlgn="ctr"/>
                      <a:r>
                        <a:rPr lang="en-US" sz="1800" u="none" strike="noStrike" dirty="0">
                          <a:solidFill>
                            <a:schemeClr val="tx1"/>
                          </a:solidFill>
                          <a:effectLst/>
                        </a:rPr>
                        <a:t>mu</a:t>
                      </a:r>
                      <a:endParaRPr lang="en-US" sz="1800" b="0"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b"/>
                      <a:r>
                        <a:rPr lang="en-US" sz="1800" u="none" strike="noStrike" dirty="0">
                          <a:effectLst/>
                        </a:rPr>
                        <a:t>0.0168</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9832606"/>
                  </a:ext>
                </a:extLst>
              </a:tr>
              <a:tr h="304952">
                <a:tc>
                  <a:txBody>
                    <a:bodyPr/>
                    <a:lstStyle/>
                    <a:p>
                      <a:pPr algn="ctr" fontAlgn="ctr"/>
                      <a:r>
                        <a:rPr lang="en-US" sz="1800" u="none" strike="noStrike" dirty="0">
                          <a:solidFill>
                            <a:schemeClr val="tx1"/>
                          </a:solidFill>
                          <a:effectLst/>
                        </a:rPr>
                        <a:t>sigma</a:t>
                      </a:r>
                      <a:endParaRPr lang="en-US" sz="1800" b="0"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b"/>
                      <a:r>
                        <a:rPr lang="en-US" sz="1800" u="none" strike="noStrike" dirty="0">
                          <a:effectLst/>
                        </a:rPr>
                        <a:t>0.1289</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3715564"/>
                  </a:ext>
                </a:extLst>
              </a:tr>
              <a:tr h="304952">
                <a:tc>
                  <a:txBody>
                    <a:bodyPr/>
                    <a:lstStyle/>
                    <a:p>
                      <a:pPr algn="ctr" fontAlgn="ctr"/>
                      <a:r>
                        <a:rPr lang="en-US" sz="1800" u="none" strike="noStrike" dirty="0">
                          <a:solidFill>
                            <a:schemeClr val="tx1"/>
                          </a:solidFill>
                          <a:effectLst/>
                        </a:rPr>
                        <a:t>lambda(0)</a:t>
                      </a:r>
                      <a:endParaRPr lang="en-US" sz="1800" b="0"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b"/>
                      <a:r>
                        <a:rPr lang="en-US" sz="1800" u="none" strike="noStrike" dirty="0">
                          <a:effectLst/>
                        </a:rPr>
                        <a:t>0.0059</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9614954"/>
                  </a:ext>
                </a:extLst>
              </a:tr>
              <a:tr h="304952">
                <a:tc>
                  <a:txBody>
                    <a:bodyPr/>
                    <a:lstStyle/>
                    <a:p>
                      <a:pPr algn="ctr" fontAlgn="ctr"/>
                      <a:r>
                        <a:rPr lang="en-US" sz="1800" u="none" strike="noStrike" dirty="0">
                          <a:solidFill>
                            <a:schemeClr val="tx1"/>
                          </a:solidFill>
                          <a:effectLst/>
                        </a:rPr>
                        <a:t>h</a:t>
                      </a:r>
                      <a:endParaRPr lang="en-US" sz="1800" b="0" i="0" u="none" strike="noStrike" dirty="0">
                        <a:solidFill>
                          <a:schemeClr val="tx1"/>
                        </a:solidFill>
                        <a:effectLst/>
                        <a:latin typeface="Arial" panose="020B0604020202020204" pitchFamily="34" charset="0"/>
                      </a:endParaRPr>
                    </a:p>
                  </a:txBody>
                  <a:tcPr marL="7620" marR="7620" marT="7620" marB="0" anchor="ctr"/>
                </a:tc>
                <a:tc>
                  <a:txBody>
                    <a:bodyPr/>
                    <a:lstStyle/>
                    <a:p>
                      <a:pPr algn="ctr" fontAlgn="b"/>
                      <a:r>
                        <a:rPr lang="en-US" sz="1800" u="none" strike="noStrike" dirty="0">
                          <a:effectLst/>
                        </a:rPr>
                        <a:t>0.5285</a:t>
                      </a:r>
                      <a:endParaRPr lang="en-U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8539577"/>
                  </a:ext>
                </a:extLst>
              </a:tr>
            </a:tbl>
          </a:graphicData>
        </a:graphic>
      </p:graphicFrame>
      <p:sp>
        <p:nvSpPr>
          <p:cNvPr id="19" name="Google Shape;680;p44"/>
          <p:cNvSpPr/>
          <p:nvPr/>
        </p:nvSpPr>
        <p:spPr>
          <a:xfrm>
            <a:off x="4190085" y="3251023"/>
            <a:ext cx="1831746" cy="111088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Discounted factor (r = 2%)</a:t>
            </a:r>
            <a:endParaRPr baseline="30000" dirty="0"/>
          </a:p>
        </p:txBody>
      </p:sp>
      <p:pic>
        <p:nvPicPr>
          <p:cNvPr id="20" name="Picture 19"/>
          <p:cNvPicPr>
            <a:picLocks noChangeAspect="1"/>
          </p:cNvPicPr>
          <p:nvPr/>
        </p:nvPicPr>
        <p:blipFill>
          <a:blip r:embed="rId3">
            <a:duotone>
              <a:prstClr val="black"/>
              <a:schemeClr val="accent1">
                <a:tint val="45000"/>
                <a:satMod val="400000"/>
              </a:schemeClr>
            </a:duotone>
          </a:blip>
          <a:stretch>
            <a:fillRect/>
          </a:stretch>
        </p:blipFill>
        <p:spPr>
          <a:xfrm>
            <a:off x="1742749" y="2373972"/>
            <a:ext cx="5244377" cy="1145200"/>
          </a:xfrm>
          <a:prstGeom prst="rect">
            <a:avLst/>
          </a:prstGeom>
        </p:spPr>
      </p:pic>
      <p:pic>
        <p:nvPicPr>
          <p:cNvPr id="21" name="Google Shape;341;p38"/>
          <p:cNvPicPr preferRelativeResize="0"/>
          <p:nvPr/>
        </p:nvPicPr>
        <p:blipFill rotWithShape="1">
          <a:blip r:embed="rId4">
            <a:alphaModFix/>
          </a:blip>
          <a:srcRect/>
          <a:stretch/>
        </p:blipFill>
        <p:spPr>
          <a:xfrm rot="6996815">
            <a:off x="5492346" y="3544048"/>
            <a:ext cx="1657439" cy="524831"/>
          </a:xfrm>
          <a:prstGeom prst="rect">
            <a:avLst/>
          </a:prstGeom>
          <a:noFill/>
          <a:ln>
            <a:noFill/>
          </a:ln>
          <a:effectLst>
            <a:outerShdw blurRad="50800" dist="50800" dir="5400000" algn="ctr" rotWithShape="0">
              <a:schemeClr val="dk1">
                <a:alpha val="14900"/>
              </a:schemeClr>
            </a:outerShdw>
          </a:effectLst>
        </p:spPr>
      </p:pic>
      <p:pic>
        <p:nvPicPr>
          <p:cNvPr id="22" name="Picture 21"/>
          <p:cNvPicPr>
            <a:picLocks noChangeAspect="1"/>
          </p:cNvPicPr>
          <p:nvPr/>
        </p:nvPicPr>
        <p:blipFill>
          <a:blip r:embed="rId5">
            <a:duotone>
              <a:prstClr val="black"/>
              <a:schemeClr val="accent2">
                <a:tint val="45000"/>
                <a:satMod val="400000"/>
              </a:schemeClr>
            </a:duotone>
          </a:blip>
          <a:stretch>
            <a:fillRect/>
          </a:stretch>
        </p:blipFill>
        <p:spPr>
          <a:xfrm>
            <a:off x="2291389" y="1514093"/>
            <a:ext cx="5541080" cy="1048313"/>
          </a:xfrm>
          <a:prstGeom prst="rect">
            <a:avLst/>
          </a:prstGeom>
        </p:spPr>
      </p:pic>
      <p:sp>
        <p:nvSpPr>
          <p:cNvPr id="23" name="Google Shape;741;p44"/>
          <p:cNvSpPr/>
          <p:nvPr/>
        </p:nvSpPr>
        <p:spPr>
          <a:xfrm rot="5400000">
            <a:off x="6080572" y="3193882"/>
            <a:ext cx="2040891" cy="401071"/>
          </a:xfrm>
          <a:prstGeom prst="stripedRightArrow">
            <a:avLst>
              <a:gd name="adj1" fmla="val 50000"/>
              <a:gd name="adj2" fmla="val 50000"/>
            </a:avLst>
          </a:prstGeom>
          <a:solidFill>
            <a:srgbClr val="FFAB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Picture 23"/>
          <p:cNvPicPr>
            <a:picLocks noChangeAspect="1"/>
          </p:cNvPicPr>
          <p:nvPr/>
        </p:nvPicPr>
        <p:blipFill>
          <a:blip r:embed="rId6">
            <a:duotone>
              <a:prstClr val="black"/>
              <a:schemeClr val="accent1">
                <a:tint val="45000"/>
                <a:satMod val="400000"/>
              </a:schemeClr>
            </a:duotone>
          </a:blip>
          <a:stretch>
            <a:fillRect/>
          </a:stretch>
        </p:blipFill>
        <p:spPr>
          <a:xfrm>
            <a:off x="7101018" y="2675082"/>
            <a:ext cx="2788838" cy="731055"/>
          </a:xfrm>
          <a:prstGeom prst="rect">
            <a:avLst/>
          </a:prstGeom>
        </p:spPr>
      </p:pic>
      <p:pic>
        <p:nvPicPr>
          <p:cNvPr id="25" name="Picture 24"/>
          <p:cNvPicPr>
            <a:picLocks noChangeAspect="1"/>
          </p:cNvPicPr>
          <p:nvPr/>
        </p:nvPicPr>
        <p:blipFill>
          <a:blip r:embed="rId7">
            <a:duotone>
              <a:prstClr val="black"/>
              <a:schemeClr val="accent4">
                <a:tint val="45000"/>
                <a:satMod val="400000"/>
              </a:schemeClr>
            </a:duotone>
          </a:blip>
          <a:stretch>
            <a:fillRect/>
          </a:stretch>
        </p:blipFill>
        <p:spPr>
          <a:xfrm>
            <a:off x="1584095" y="1368974"/>
            <a:ext cx="6080404" cy="945841"/>
          </a:xfrm>
          <a:prstGeom prst="rect">
            <a:avLst/>
          </a:prstGeom>
        </p:spPr>
      </p:pic>
      <p:pic>
        <p:nvPicPr>
          <p:cNvPr id="26" name="Picture 25"/>
          <p:cNvPicPr>
            <a:picLocks noChangeAspect="1"/>
          </p:cNvPicPr>
          <p:nvPr/>
        </p:nvPicPr>
        <p:blipFill>
          <a:blip r:embed="rId8">
            <a:duotone>
              <a:prstClr val="black"/>
              <a:schemeClr val="accent4">
                <a:tint val="45000"/>
                <a:satMod val="400000"/>
              </a:schemeClr>
            </a:duotone>
          </a:blip>
          <a:stretch>
            <a:fillRect/>
          </a:stretch>
        </p:blipFill>
        <p:spPr>
          <a:xfrm>
            <a:off x="1593733" y="2664484"/>
            <a:ext cx="9395154" cy="1435721"/>
          </a:xfrm>
          <a:prstGeom prst="rect">
            <a:avLst/>
          </a:prstGeom>
        </p:spPr>
      </p:pic>
      <p:graphicFrame>
        <p:nvGraphicFramePr>
          <p:cNvPr id="28" name="Table 27"/>
          <p:cNvGraphicFramePr>
            <a:graphicFrameLocks noGrp="1"/>
          </p:cNvGraphicFramePr>
          <p:nvPr>
            <p:extLst>
              <p:ext uri="{D42A27DB-BD31-4B8C-83A1-F6EECF244321}">
                <p14:modId xmlns:p14="http://schemas.microsoft.com/office/powerpoint/2010/main" val="3874291762"/>
              </p:ext>
            </p:extLst>
          </p:nvPr>
        </p:nvGraphicFramePr>
        <p:xfrm>
          <a:off x="1631027" y="4375314"/>
          <a:ext cx="8929945" cy="2354708"/>
        </p:xfrm>
        <a:graphic>
          <a:graphicData uri="http://schemas.openxmlformats.org/drawingml/2006/table">
            <a:tbl>
              <a:tblPr/>
              <a:tblGrid>
                <a:gridCol w="745001">
                  <a:extLst>
                    <a:ext uri="{9D8B030D-6E8A-4147-A177-3AD203B41FA5}">
                      <a16:colId xmlns:a16="http://schemas.microsoft.com/office/drawing/2014/main" val="3199858580"/>
                    </a:ext>
                  </a:extLst>
                </a:gridCol>
                <a:gridCol w="966488">
                  <a:extLst>
                    <a:ext uri="{9D8B030D-6E8A-4147-A177-3AD203B41FA5}">
                      <a16:colId xmlns:a16="http://schemas.microsoft.com/office/drawing/2014/main" val="3418106235"/>
                    </a:ext>
                  </a:extLst>
                </a:gridCol>
                <a:gridCol w="835610">
                  <a:extLst>
                    <a:ext uri="{9D8B030D-6E8A-4147-A177-3AD203B41FA5}">
                      <a16:colId xmlns:a16="http://schemas.microsoft.com/office/drawing/2014/main" val="4262339130"/>
                    </a:ext>
                  </a:extLst>
                </a:gridCol>
                <a:gridCol w="825542">
                  <a:extLst>
                    <a:ext uri="{9D8B030D-6E8A-4147-A177-3AD203B41FA5}">
                      <a16:colId xmlns:a16="http://schemas.microsoft.com/office/drawing/2014/main" val="3517733410"/>
                    </a:ext>
                  </a:extLst>
                </a:gridCol>
                <a:gridCol w="724866">
                  <a:extLst>
                    <a:ext uri="{9D8B030D-6E8A-4147-A177-3AD203B41FA5}">
                      <a16:colId xmlns:a16="http://schemas.microsoft.com/office/drawing/2014/main" val="2110669625"/>
                    </a:ext>
                  </a:extLst>
                </a:gridCol>
                <a:gridCol w="845677">
                  <a:extLst>
                    <a:ext uri="{9D8B030D-6E8A-4147-A177-3AD203B41FA5}">
                      <a16:colId xmlns:a16="http://schemas.microsoft.com/office/drawing/2014/main" val="3513049723"/>
                    </a:ext>
                  </a:extLst>
                </a:gridCol>
                <a:gridCol w="815474">
                  <a:extLst>
                    <a:ext uri="{9D8B030D-6E8A-4147-A177-3AD203B41FA5}">
                      <a16:colId xmlns:a16="http://schemas.microsoft.com/office/drawing/2014/main" val="1013829768"/>
                    </a:ext>
                  </a:extLst>
                </a:gridCol>
                <a:gridCol w="1057096">
                  <a:extLst>
                    <a:ext uri="{9D8B030D-6E8A-4147-A177-3AD203B41FA5}">
                      <a16:colId xmlns:a16="http://schemas.microsoft.com/office/drawing/2014/main" val="1631436401"/>
                    </a:ext>
                  </a:extLst>
                </a:gridCol>
                <a:gridCol w="936285">
                  <a:extLst>
                    <a:ext uri="{9D8B030D-6E8A-4147-A177-3AD203B41FA5}">
                      <a16:colId xmlns:a16="http://schemas.microsoft.com/office/drawing/2014/main" val="253616626"/>
                    </a:ext>
                  </a:extLst>
                </a:gridCol>
                <a:gridCol w="1177906">
                  <a:extLst>
                    <a:ext uri="{9D8B030D-6E8A-4147-A177-3AD203B41FA5}">
                      <a16:colId xmlns:a16="http://schemas.microsoft.com/office/drawing/2014/main" val="620273310"/>
                    </a:ext>
                  </a:extLst>
                </a:gridCol>
              </a:tblGrid>
              <a:tr h="272762">
                <a:tc>
                  <a:txBody>
                    <a:bodyPr/>
                    <a:lstStyle/>
                    <a:p>
                      <a:pPr algn="ctr" fontAlgn="ctr"/>
                      <a:r>
                        <a:rPr lang="en-US" sz="1800" b="1" u="none" strike="noStrike" dirty="0">
                          <a:solidFill>
                            <a:schemeClr val="tx1"/>
                          </a:solidFill>
                          <a:effectLst/>
                        </a:rPr>
                        <a:t>Tenor</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l-GR" sz="1800" b="1" u="none" strike="noStrike">
                          <a:solidFill>
                            <a:schemeClr val="tx1"/>
                          </a:solidFill>
                          <a:effectLst/>
                        </a:rPr>
                        <a:t>Δ</a:t>
                      </a:r>
                      <a:r>
                        <a:rPr lang="en-US" sz="1800" b="1" u="none" strike="noStrike">
                          <a:solidFill>
                            <a:schemeClr val="tx1"/>
                          </a:solidFill>
                          <a:effectLst/>
                        </a:rPr>
                        <a:t>T</a:t>
                      </a:r>
                      <a:endParaRPr lang="en-US" sz="1800" b="1" i="0" u="none" strike="noStrike">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a:solidFill>
                            <a:schemeClr val="tx1"/>
                          </a:solidFill>
                          <a:effectLst/>
                        </a:rPr>
                        <a:t>DF</a:t>
                      </a:r>
                      <a:endParaRPr lang="en-US" sz="1800" b="1" i="0" u="none" strike="noStrike">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A(0,T)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B(0,T)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PS(0,T)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PD(</a:t>
                      </a:r>
                      <a:r>
                        <a:rPr lang="en-US" sz="1800" b="1" u="none" strike="noStrike" dirty="0" err="1">
                          <a:solidFill>
                            <a:schemeClr val="tx1"/>
                          </a:solidFill>
                          <a:effectLst/>
                        </a:rPr>
                        <a:t>t,T</a:t>
                      </a:r>
                      <a:r>
                        <a:rPr lang="en-US" sz="1800" b="1" u="none" strike="noStrike" dirty="0">
                          <a:solidFill>
                            <a:schemeClr val="tx1"/>
                          </a:solidFill>
                          <a:effectLst/>
                        </a:rPr>
                        <a: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b"/>
                      <a:r>
                        <a:rPr lang="en-US" sz="1800" b="1" u="none" strike="noStrike" dirty="0">
                          <a:solidFill>
                            <a:schemeClr val="tx1"/>
                          </a:solidFill>
                          <a:effectLst/>
                        </a:rPr>
                        <a:t>CDS spread</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extLst>
                  <a:ext uri="{0D108BD9-81ED-4DB2-BD59-A6C34878D82A}">
                    <a16:rowId xmlns:a16="http://schemas.microsoft.com/office/drawing/2014/main" val="4020728516"/>
                  </a:ext>
                </a:extLst>
              </a:tr>
              <a:tr h="229120">
                <a:tc>
                  <a:txBody>
                    <a:bodyPr/>
                    <a:lstStyle/>
                    <a:p>
                      <a:pPr algn="ctr" fontAlgn="b"/>
                      <a:r>
                        <a:rPr lang="en-US" sz="1200" u="none" strike="noStrike" dirty="0">
                          <a:solidFill>
                            <a:schemeClr val="tx1"/>
                          </a:solidFill>
                          <a:effectLst/>
                        </a:rPr>
                        <a:t>0</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0.00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 </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 </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919518514"/>
                  </a:ext>
                </a:extLst>
              </a:tr>
              <a:tr h="239808">
                <a:tc>
                  <a:txBody>
                    <a:bodyPr/>
                    <a:lstStyle/>
                    <a:p>
                      <a:pPr marL="0" algn="ctr" defTabSz="914400" rtl="0" eaLnBrk="1" fontAlgn="b" latinLnBrk="0" hangingPunct="1"/>
                      <a:r>
                        <a:rPr lang="en-US" sz="1200" u="none" strike="noStrike" kern="1200" dirty="0">
                          <a:solidFill>
                            <a:schemeClr val="tx1"/>
                          </a:solidFill>
                          <a:effectLst/>
                          <a:latin typeface="+mn-lt"/>
                          <a:ea typeface="+mn-ea"/>
                          <a:cs typeface="+mn-cs"/>
                        </a:rPr>
                        <a:t>1</a:t>
                      </a:r>
                    </a:p>
                  </a:txBody>
                  <a:tcPr marL="7620" marR="7620" marT="7620" marB="0" anchor="ctr"/>
                </a:tc>
                <a:tc>
                  <a:txBody>
                    <a:bodyPr/>
                    <a:lstStyle/>
                    <a:p>
                      <a:pPr marL="0" algn="ctr" defTabSz="914400" rtl="0" eaLnBrk="1" fontAlgn="b" latinLnBrk="0" hangingPunct="1"/>
                      <a:endParaRPr lang="en-US" sz="120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0.9950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0.9998</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0.1634</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0.9988</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0.1181%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endParaRPr lang="en-US" sz="1400" b="0" i="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1850924878"/>
                  </a:ext>
                </a:extLst>
              </a:tr>
              <a:tr h="229120">
                <a:tc>
                  <a:txBody>
                    <a:bodyPr/>
                    <a:lstStyle/>
                    <a:p>
                      <a:pPr algn="ctr" fontAlgn="b"/>
                      <a:r>
                        <a:rPr lang="en-US" sz="1200" u="none" strike="noStrike" dirty="0" smtClean="0">
                          <a:solidFill>
                            <a:schemeClr val="tx1"/>
                          </a:solidFill>
                          <a:effectLst/>
                        </a:rPr>
                        <a:t>2</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6 months</a:t>
                      </a:r>
                      <a:endParaRPr lang="en-US" sz="1200" b="0" i="0" u="none" strike="noStrike" dirty="0">
                        <a:solidFill>
                          <a:schemeClr val="tx1"/>
                        </a:solidFill>
                        <a:effectLst/>
                        <a:latin typeface="+mn-lt"/>
                      </a:endParaRPr>
                    </a:p>
                  </a:txBody>
                  <a:tcPr marL="7620" marR="7620" marT="7620" marB="0" anchor="b"/>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0.50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0.9900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0.9991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0.3511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0.9970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0.1775%</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31.98</a:t>
                      </a:r>
                      <a:endParaRPr lang="en-US" sz="1400" b="0" i="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4232296810"/>
                  </a:ext>
                </a:extLst>
              </a:tr>
              <a:tr h="229120">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0.76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0.9849</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0.9979</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0.5670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0.9947</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0.2349%</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475022413"/>
                  </a:ext>
                </a:extLst>
              </a:tr>
              <a:tr h="229120">
                <a:tc>
                  <a:txBody>
                    <a:bodyPr/>
                    <a:lstStyle/>
                    <a:p>
                      <a:pPr algn="ctr" fontAlgn="b"/>
                      <a:r>
                        <a:rPr lang="en-US" sz="1200" u="none" strike="noStrike" dirty="0" smtClean="0">
                          <a:solidFill>
                            <a:schemeClr val="tx1"/>
                          </a:solidFill>
                          <a:effectLst/>
                        </a:rPr>
                        <a:t>4</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1 year</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0.9798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0.9964</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0.8184</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0.9918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0.2943%</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45.44</a:t>
                      </a:r>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604058891"/>
                  </a:ext>
                </a:extLst>
              </a:tr>
              <a:tr h="229120">
                <a:tc>
                  <a:txBody>
                    <a:bodyPr/>
                    <a:lstStyle/>
                    <a:p>
                      <a:pPr algn="ctr" fontAlgn="b"/>
                      <a:r>
                        <a:rPr lang="en-US" sz="1200" u="none" strike="noStrike" dirty="0" smtClean="0">
                          <a:solidFill>
                            <a:schemeClr val="tx1"/>
                          </a:solidFill>
                          <a:effectLst/>
                        </a:rPr>
                        <a:t>8</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2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2.03</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0.25</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0.9602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0.9878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2.1734</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0.9755</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0.4754%</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70.23</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86405411"/>
                  </a:ext>
                </a:extLst>
              </a:tr>
              <a:tr h="229120">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200" u="none" strike="noStrike" dirty="0" smtClean="0">
                          <a:solidFill>
                            <a:schemeClr val="tx1"/>
                          </a:solidFill>
                          <a:effectLst/>
                        </a:rPr>
                        <a:t>12</a:t>
                      </a:r>
                      <a:endParaRPr lang="en-US" sz="1200" b="0" i="0" u="none" strike="noStrike" dirty="0" smtClean="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3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3.04</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0.9409</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0.9762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4.4330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0.9516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0.6804%</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95.19</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418068299"/>
                  </a:ext>
                </a:extLst>
              </a:tr>
              <a:tr h="229120">
                <a:tc>
                  <a:txBody>
                    <a:bodyPr/>
                    <a:lstStyle/>
                    <a:p>
                      <a:pPr algn="ctr" fontAlgn="b"/>
                      <a:r>
                        <a:rPr lang="en-US" sz="1200" u="none" strike="noStrike" dirty="0" smtClean="0">
                          <a:solidFill>
                            <a:schemeClr val="tx1"/>
                          </a:solidFill>
                          <a:effectLst/>
                        </a:rPr>
                        <a:t>16</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4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4.06</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0.9220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0.9628</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8.1867</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0.9186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0.9334%</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121.42</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580546442"/>
                  </a:ext>
                </a:extLst>
              </a:tr>
              <a:tr h="229120">
                <a:tc>
                  <a:txBody>
                    <a:bodyPr/>
                    <a:lstStyle/>
                    <a:p>
                      <a:pPr algn="ctr" fontAlgn="b"/>
                      <a:r>
                        <a:rPr lang="en-US" sz="1200" u="none" strike="noStrike" dirty="0" smtClean="0">
                          <a:solidFill>
                            <a:schemeClr val="tx1"/>
                          </a:solidFill>
                          <a:effectLst/>
                        </a:rPr>
                        <a:t>20</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5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5.07</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dirty="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dirty="0" smtClean="0">
                          <a:solidFill>
                            <a:schemeClr val="tx1"/>
                          </a:solidFill>
                          <a:effectLst/>
                          <a:latin typeface="+mn-lt"/>
                          <a:ea typeface="+mn-ea"/>
                          <a:cs typeface="+mn-cs"/>
                        </a:rPr>
                        <a:t>0.9035</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0.9486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14.4162</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0.8731</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dirty="0" smtClean="0">
                          <a:solidFill>
                            <a:schemeClr val="tx1"/>
                          </a:solidFill>
                          <a:effectLst/>
                          <a:latin typeface="+mn-lt"/>
                          <a:ea typeface="+mn-ea"/>
                          <a:cs typeface="+mn-cs"/>
                        </a:rPr>
                        <a:t>1.2877%</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153.14</a:t>
                      </a:r>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2744906339"/>
                  </a:ext>
                </a:extLst>
              </a:tr>
            </a:tbl>
          </a:graphicData>
        </a:graphic>
      </p:graphicFrame>
    </p:spTree>
    <p:extLst>
      <p:ext uri="{BB962C8B-B14F-4D97-AF65-F5344CB8AC3E}">
        <p14:creationId xmlns:p14="http://schemas.microsoft.com/office/powerpoint/2010/main" val="209466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0"/>
                                        </p:tgtEl>
                                      </p:cBhvr>
                                    </p:animEffect>
                                    <p:set>
                                      <p:cBhvr>
                                        <p:cTn id="26" dur="1" fill="hold">
                                          <p:stCondLst>
                                            <p:cond delay="499"/>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1"/>
                                        </p:tgtEl>
                                      </p:cBhvr>
                                    </p:animEffect>
                                    <p:set>
                                      <p:cBhvr>
                                        <p:cTn id="34" dur="1" fill="hold">
                                          <p:stCondLst>
                                            <p:cond delay="499"/>
                                          </p:stCondLst>
                                        </p:cTn>
                                        <p:tgtEl>
                                          <p:spTgt spid="2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3" grpId="0" animBg="1"/>
      <p:bldP spid="2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p:cNvSpPr txBox="1"/>
          <p:nvPr/>
        </p:nvSpPr>
        <p:spPr>
          <a:xfrm>
            <a:off x="1918134" y="1712738"/>
            <a:ext cx="3262432" cy="1477328"/>
          </a:xfrm>
          <a:prstGeom prst="rect">
            <a:avLst/>
          </a:prstGeom>
          <a:noFill/>
        </p:spPr>
        <p:txBody>
          <a:bodyPr wrap="none" rtlCol="0">
            <a:spAutoFit/>
          </a:bodyPr>
          <a:lstStyle/>
          <a:p>
            <a:r>
              <a:rPr lang="vi-VN" sz="1800" dirty="0" smtClean="0"/>
              <a:t>CDS increases</a:t>
            </a:r>
          </a:p>
          <a:p>
            <a:endParaRPr lang="vi-VN" sz="1800" dirty="0" smtClean="0"/>
          </a:p>
          <a:p>
            <a:r>
              <a:rPr lang="vi-VN" sz="1800" dirty="0" smtClean="0"/>
              <a:t>Credit risk increase</a:t>
            </a:r>
          </a:p>
          <a:p>
            <a:endParaRPr lang="vi-VN" sz="1800" dirty="0" smtClean="0"/>
          </a:p>
          <a:p>
            <a:r>
              <a:rPr lang="vi-VN" sz="1800" dirty="0" smtClean="0"/>
              <a:t>Probability by default increase</a:t>
            </a:r>
            <a:endParaRPr lang="en-US" sz="1800" dirty="0"/>
          </a:p>
        </p:txBody>
      </p:sp>
      <p:graphicFrame>
        <p:nvGraphicFramePr>
          <p:cNvPr id="17" name="Chart 16"/>
          <p:cNvGraphicFramePr>
            <a:graphicFrameLocks/>
          </p:cNvGraphicFramePr>
          <p:nvPr>
            <p:extLst/>
          </p:nvPr>
        </p:nvGraphicFramePr>
        <p:xfrm>
          <a:off x="5690034" y="839628"/>
          <a:ext cx="5228934" cy="2880211"/>
        </p:xfrm>
        <a:graphic>
          <a:graphicData uri="http://schemas.openxmlformats.org/drawingml/2006/chart">
            <c:chart xmlns:c="http://schemas.openxmlformats.org/drawingml/2006/chart" xmlns:r="http://schemas.openxmlformats.org/officeDocument/2006/relationships" r:id="rId3"/>
          </a:graphicData>
        </a:graphic>
      </p:graphicFrame>
      <p:sp>
        <p:nvSpPr>
          <p:cNvPr id="18" name="Google Shape;271;p34"/>
          <p:cNvSpPr/>
          <p:nvPr/>
        </p:nvSpPr>
        <p:spPr>
          <a:xfrm>
            <a:off x="1466071" y="1752584"/>
            <a:ext cx="248400" cy="264600"/>
          </a:xfrm>
          <a:prstGeom prst="cube">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19" name="Google Shape;272;p34"/>
          <p:cNvSpPr/>
          <p:nvPr/>
        </p:nvSpPr>
        <p:spPr>
          <a:xfrm>
            <a:off x="1466071" y="2275238"/>
            <a:ext cx="248400" cy="264600"/>
          </a:xfrm>
          <a:prstGeom prst="cube">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20" name="Google Shape;273;p34"/>
          <p:cNvSpPr/>
          <p:nvPr/>
        </p:nvSpPr>
        <p:spPr>
          <a:xfrm>
            <a:off x="1466071" y="2894741"/>
            <a:ext cx="248400" cy="264600"/>
          </a:xfrm>
          <a:prstGeom prst="cube">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aleway"/>
              <a:ea typeface="Raleway"/>
              <a:cs typeface="Raleway"/>
              <a:sym typeface="Raleway"/>
            </a:endParaRPr>
          </a:p>
        </p:txBody>
      </p:sp>
      <p:sp>
        <p:nvSpPr>
          <p:cNvPr id="21" name="Title 1">
            <a:extLst>
              <a:ext uri="{FF2B5EF4-FFF2-40B4-BE49-F238E27FC236}">
                <a16:creationId xmlns:a16="http://schemas.microsoft.com/office/drawing/2014/main" id="{9E734070-B64B-427F-8670-820BC3CD4A3B}"/>
              </a:ext>
            </a:extLst>
          </p:cNvPr>
          <p:cNvSpPr txBox="1">
            <a:spLocks/>
          </p:cNvSpPr>
          <p:nvPr/>
        </p:nvSpPr>
        <p:spPr>
          <a:xfrm>
            <a:off x="643467" y="321735"/>
            <a:ext cx="10905066" cy="918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3600" smtClean="0">
                <a:latin typeface="Times New Roman (Headings)"/>
              </a:rPr>
              <a:t>Probability of </a:t>
            </a:r>
            <a:r>
              <a:rPr lang="en-US" sz="3600" smtClean="0">
                <a:latin typeface="Times New Roman (Headings)"/>
              </a:rPr>
              <a:t>Default</a:t>
            </a:r>
            <a:endParaRPr lang="en-US" sz="3600" dirty="0">
              <a:latin typeface="Times New Roman (Headings)"/>
            </a:endParaRPr>
          </a:p>
        </p:txBody>
      </p:sp>
      <p:graphicFrame>
        <p:nvGraphicFramePr>
          <p:cNvPr id="23" name="Table 22"/>
          <p:cNvGraphicFramePr>
            <a:graphicFrameLocks noGrp="1"/>
          </p:cNvGraphicFramePr>
          <p:nvPr>
            <p:extLst>
              <p:ext uri="{D42A27DB-BD31-4B8C-83A1-F6EECF244321}">
                <p14:modId xmlns:p14="http://schemas.microsoft.com/office/powerpoint/2010/main" val="2983360322"/>
              </p:ext>
            </p:extLst>
          </p:nvPr>
        </p:nvGraphicFramePr>
        <p:xfrm>
          <a:off x="1590271" y="4074742"/>
          <a:ext cx="8929945" cy="2354708"/>
        </p:xfrm>
        <a:graphic>
          <a:graphicData uri="http://schemas.openxmlformats.org/drawingml/2006/table">
            <a:tbl>
              <a:tblPr/>
              <a:tblGrid>
                <a:gridCol w="745001">
                  <a:extLst>
                    <a:ext uri="{9D8B030D-6E8A-4147-A177-3AD203B41FA5}">
                      <a16:colId xmlns:a16="http://schemas.microsoft.com/office/drawing/2014/main" val="3199858580"/>
                    </a:ext>
                  </a:extLst>
                </a:gridCol>
                <a:gridCol w="966488">
                  <a:extLst>
                    <a:ext uri="{9D8B030D-6E8A-4147-A177-3AD203B41FA5}">
                      <a16:colId xmlns:a16="http://schemas.microsoft.com/office/drawing/2014/main" val="3418106235"/>
                    </a:ext>
                  </a:extLst>
                </a:gridCol>
                <a:gridCol w="835610">
                  <a:extLst>
                    <a:ext uri="{9D8B030D-6E8A-4147-A177-3AD203B41FA5}">
                      <a16:colId xmlns:a16="http://schemas.microsoft.com/office/drawing/2014/main" val="4262339130"/>
                    </a:ext>
                  </a:extLst>
                </a:gridCol>
                <a:gridCol w="825542">
                  <a:extLst>
                    <a:ext uri="{9D8B030D-6E8A-4147-A177-3AD203B41FA5}">
                      <a16:colId xmlns:a16="http://schemas.microsoft.com/office/drawing/2014/main" val="3517733410"/>
                    </a:ext>
                  </a:extLst>
                </a:gridCol>
                <a:gridCol w="724866">
                  <a:extLst>
                    <a:ext uri="{9D8B030D-6E8A-4147-A177-3AD203B41FA5}">
                      <a16:colId xmlns:a16="http://schemas.microsoft.com/office/drawing/2014/main" val="2110669625"/>
                    </a:ext>
                  </a:extLst>
                </a:gridCol>
                <a:gridCol w="845677">
                  <a:extLst>
                    <a:ext uri="{9D8B030D-6E8A-4147-A177-3AD203B41FA5}">
                      <a16:colId xmlns:a16="http://schemas.microsoft.com/office/drawing/2014/main" val="3513049723"/>
                    </a:ext>
                  </a:extLst>
                </a:gridCol>
                <a:gridCol w="815474">
                  <a:extLst>
                    <a:ext uri="{9D8B030D-6E8A-4147-A177-3AD203B41FA5}">
                      <a16:colId xmlns:a16="http://schemas.microsoft.com/office/drawing/2014/main" val="1013829768"/>
                    </a:ext>
                  </a:extLst>
                </a:gridCol>
                <a:gridCol w="1057096">
                  <a:extLst>
                    <a:ext uri="{9D8B030D-6E8A-4147-A177-3AD203B41FA5}">
                      <a16:colId xmlns:a16="http://schemas.microsoft.com/office/drawing/2014/main" val="1631436401"/>
                    </a:ext>
                  </a:extLst>
                </a:gridCol>
                <a:gridCol w="936285">
                  <a:extLst>
                    <a:ext uri="{9D8B030D-6E8A-4147-A177-3AD203B41FA5}">
                      <a16:colId xmlns:a16="http://schemas.microsoft.com/office/drawing/2014/main" val="253616626"/>
                    </a:ext>
                  </a:extLst>
                </a:gridCol>
                <a:gridCol w="1177906">
                  <a:extLst>
                    <a:ext uri="{9D8B030D-6E8A-4147-A177-3AD203B41FA5}">
                      <a16:colId xmlns:a16="http://schemas.microsoft.com/office/drawing/2014/main" val="620273310"/>
                    </a:ext>
                  </a:extLst>
                </a:gridCol>
              </a:tblGrid>
              <a:tr h="272762">
                <a:tc>
                  <a:txBody>
                    <a:bodyPr/>
                    <a:lstStyle/>
                    <a:p>
                      <a:pPr algn="ctr" fontAlgn="ctr"/>
                      <a:r>
                        <a:rPr lang="en-US" sz="1800" b="1" u="none" strike="noStrike" dirty="0">
                          <a:solidFill>
                            <a:schemeClr val="tx1"/>
                          </a:solidFill>
                          <a:effectLst/>
                        </a:rPr>
                        <a:t>Tenor</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l-GR" sz="1800" b="1" u="none" strike="noStrike">
                          <a:solidFill>
                            <a:schemeClr val="tx1"/>
                          </a:solidFill>
                          <a:effectLst/>
                        </a:rPr>
                        <a:t>Δ</a:t>
                      </a:r>
                      <a:r>
                        <a:rPr lang="en-US" sz="1800" b="1" u="none" strike="noStrike">
                          <a:solidFill>
                            <a:schemeClr val="tx1"/>
                          </a:solidFill>
                          <a:effectLst/>
                        </a:rPr>
                        <a:t>T</a:t>
                      </a:r>
                      <a:endParaRPr lang="en-US" sz="1800" b="1" i="0" u="none" strike="noStrike">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a:solidFill>
                            <a:schemeClr val="tx1"/>
                          </a:solidFill>
                          <a:effectLst/>
                        </a:rPr>
                        <a:t>DF</a:t>
                      </a:r>
                      <a:endParaRPr lang="en-US" sz="1800" b="1" i="0" u="none" strike="noStrike">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A(0,T)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B(0,T)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PS(0,T)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ctr"/>
                      <a:r>
                        <a:rPr lang="en-US" sz="1800" b="1" u="none" strike="noStrike" dirty="0">
                          <a:solidFill>
                            <a:schemeClr val="tx1"/>
                          </a:solidFill>
                          <a:effectLst/>
                        </a:rPr>
                        <a:t>PD(</a:t>
                      </a:r>
                      <a:r>
                        <a:rPr lang="en-US" sz="1800" b="1" u="none" strike="noStrike" dirty="0" err="1">
                          <a:solidFill>
                            <a:schemeClr val="tx1"/>
                          </a:solidFill>
                          <a:effectLst/>
                        </a:rPr>
                        <a:t>t,T</a:t>
                      </a:r>
                      <a:r>
                        <a:rPr lang="en-US" sz="1800" b="1" u="none" strike="noStrike" dirty="0">
                          <a:solidFill>
                            <a:schemeClr val="tx1"/>
                          </a:solidFill>
                          <a:effectLst/>
                        </a:rPr>
                        <a:t>)</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tc>
                  <a:txBody>
                    <a:bodyPr/>
                    <a:lstStyle/>
                    <a:p>
                      <a:pPr algn="ctr" fontAlgn="b"/>
                      <a:r>
                        <a:rPr lang="en-US" sz="1800" b="1" u="none" strike="noStrike" dirty="0">
                          <a:solidFill>
                            <a:schemeClr val="tx1"/>
                          </a:solidFill>
                          <a:effectLst/>
                        </a:rPr>
                        <a:t>CDS spread</a:t>
                      </a:r>
                      <a:endParaRPr lang="en-US" sz="1800" b="1" i="0" u="none" strike="noStrike" dirty="0">
                        <a:solidFill>
                          <a:schemeClr val="tx1"/>
                        </a:solidFill>
                        <a:effectLst/>
                        <a:latin typeface="Arial" panose="020B0604020202020204" pitchFamily="34" charset="0"/>
                      </a:endParaRPr>
                    </a:p>
                  </a:txBody>
                  <a:tcPr marL="7620" marR="7620" marT="7620" marB="0" anchor="ctr">
                    <a:solidFill>
                      <a:srgbClr val="FFAB7C"/>
                    </a:solidFill>
                  </a:tcPr>
                </a:tc>
                <a:extLst>
                  <a:ext uri="{0D108BD9-81ED-4DB2-BD59-A6C34878D82A}">
                    <a16:rowId xmlns:a16="http://schemas.microsoft.com/office/drawing/2014/main" val="4020728516"/>
                  </a:ext>
                </a:extLst>
              </a:tr>
              <a:tr h="229120">
                <a:tc>
                  <a:txBody>
                    <a:bodyPr/>
                    <a:lstStyle/>
                    <a:p>
                      <a:pPr algn="ctr" fontAlgn="b"/>
                      <a:r>
                        <a:rPr lang="en-US" sz="1200" u="none" strike="noStrike" dirty="0">
                          <a:solidFill>
                            <a:schemeClr val="tx1"/>
                          </a:solidFill>
                          <a:effectLst/>
                        </a:rPr>
                        <a:t>0</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0.00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 </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0.0000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1.0000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 </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919518514"/>
                  </a:ext>
                </a:extLst>
              </a:tr>
              <a:tr h="239808">
                <a:tc>
                  <a:txBody>
                    <a:bodyPr/>
                    <a:lstStyle/>
                    <a:p>
                      <a:pPr marL="0" algn="ctr" defTabSz="914400" rtl="0" eaLnBrk="1" fontAlgn="b" latinLnBrk="0" hangingPunct="1"/>
                      <a:r>
                        <a:rPr lang="en-US" sz="1200" u="none" strike="noStrike" kern="1200" dirty="0">
                          <a:solidFill>
                            <a:schemeClr val="tx1"/>
                          </a:solidFill>
                          <a:effectLst/>
                          <a:latin typeface="+mn-lt"/>
                          <a:ea typeface="+mn-ea"/>
                          <a:cs typeface="+mn-cs"/>
                        </a:rPr>
                        <a:t>1</a:t>
                      </a:r>
                    </a:p>
                  </a:txBody>
                  <a:tcPr marL="7620" marR="7620" marT="7620" marB="0" anchor="ctr"/>
                </a:tc>
                <a:tc>
                  <a:txBody>
                    <a:bodyPr/>
                    <a:lstStyle/>
                    <a:p>
                      <a:pPr marL="0" algn="ctr" defTabSz="914400" rtl="0" eaLnBrk="1" fontAlgn="b" latinLnBrk="0" hangingPunct="1"/>
                      <a:endParaRPr lang="en-US" sz="120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0.9950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0.9998</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0.1634</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0.9988</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0.1181%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endParaRPr lang="en-US" sz="1400" b="0" i="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1850924878"/>
                  </a:ext>
                </a:extLst>
              </a:tr>
              <a:tr h="229120">
                <a:tc>
                  <a:txBody>
                    <a:bodyPr/>
                    <a:lstStyle/>
                    <a:p>
                      <a:pPr algn="ctr" fontAlgn="b"/>
                      <a:r>
                        <a:rPr lang="en-US" sz="1200" u="none" strike="noStrike" dirty="0" smtClean="0">
                          <a:solidFill>
                            <a:schemeClr val="tx1"/>
                          </a:solidFill>
                          <a:effectLst/>
                        </a:rPr>
                        <a:t>2</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6 months</a:t>
                      </a:r>
                      <a:endParaRPr lang="en-US" sz="1200" b="0" i="0" u="none" strike="noStrike" dirty="0">
                        <a:solidFill>
                          <a:schemeClr val="tx1"/>
                        </a:solidFill>
                        <a:effectLst/>
                        <a:latin typeface="+mn-lt"/>
                      </a:endParaRPr>
                    </a:p>
                  </a:txBody>
                  <a:tcPr marL="7620" marR="7620" marT="7620" marB="0" anchor="b"/>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0.50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0.25</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0.9900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0.9991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0.3511</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0.9970</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0.1775%</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marL="0" algn="ctr" defTabSz="914400" rtl="0" eaLnBrk="1" fontAlgn="b" latinLnBrk="0" hangingPunct="1"/>
                      <a:r>
                        <a:rPr lang="en-US" sz="1400" b="0" i="0" u="none" strike="noStrike" kern="1200" smtClean="0">
                          <a:solidFill>
                            <a:schemeClr val="tx1"/>
                          </a:solidFill>
                          <a:effectLst/>
                          <a:latin typeface="+mn-lt"/>
                          <a:ea typeface="+mn-ea"/>
                          <a:cs typeface="+mn-cs"/>
                        </a:rPr>
                        <a:t>31.98</a:t>
                      </a:r>
                      <a:endParaRPr lang="en-US" sz="1400" b="0" i="0" u="none" strike="noStrike" kern="1200" dirty="0">
                        <a:solidFill>
                          <a:schemeClr val="tx1"/>
                        </a:solidFill>
                        <a:effectLst/>
                        <a:latin typeface="+mn-lt"/>
                        <a:ea typeface="+mn-ea"/>
                        <a:cs typeface="+mn-cs"/>
                      </a:endParaRPr>
                    </a:p>
                  </a:txBody>
                  <a:tcPr marL="7620" marR="7620" marT="7620" marB="0" anchor="ctr"/>
                </a:tc>
                <a:extLst>
                  <a:ext uri="{0D108BD9-81ED-4DB2-BD59-A6C34878D82A}">
                    <a16:rowId xmlns:a16="http://schemas.microsoft.com/office/drawing/2014/main" val="4232296810"/>
                  </a:ext>
                </a:extLst>
              </a:tr>
              <a:tr h="229120">
                <a:tc>
                  <a:txBody>
                    <a:bodyPr/>
                    <a:lstStyle/>
                    <a:p>
                      <a:pPr algn="ctr" fontAlgn="b"/>
                      <a:r>
                        <a:rPr lang="en-US" sz="1200" u="none" strike="noStrike" dirty="0">
                          <a:solidFill>
                            <a:schemeClr val="tx1"/>
                          </a:solidFill>
                          <a:effectLst/>
                        </a:rPr>
                        <a:t>3</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0.76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0.9849</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0.9979</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0.5670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0.9947</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0.2349%</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475022413"/>
                  </a:ext>
                </a:extLst>
              </a:tr>
              <a:tr h="229120">
                <a:tc>
                  <a:txBody>
                    <a:bodyPr/>
                    <a:lstStyle/>
                    <a:p>
                      <a:pPr algn="ctr" fontAlgn="b"/>
                      <a:r>
                        <a:rPr lang="en-US" sz="1200" u="none" strike="noStrike" dirty="0" smtClean="0">
                          <a:solidFill>
                            <a:schemeClr val="tx1"/>
                          </a:solidFill>
                          <a:effectLst/>
                        </a:rPr>
                        <a:t>4</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1 year</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1.02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0.9798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0.9964</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0.8184</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0.9918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0.2943%</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45.44</a:t>
                      </a:r>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604058891"/>
                  </a:ext>
                </a:extLst>
              </a:tr>
              <a:tr h="229120">
                <a:tc>
                  <a:txBody>
                    <a:bodyPr/>
                    <a:lstStyle/>
                    <a:p>
                      <a:pPr algn="ctr" fontAlgn="b"/>
                      <a:r>
                        <a:rPr lang="en-US" sz="1200" u="none" strike="noStrike" dirty="0" smtClean="0">
                          <a:solidFill>
                            <a:schemeClr val="tx1"/>
                          </a:solidFill>
                          <a:effectLst/>
                        </a:rPr>
                        <a:t>8</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2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2.03</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0.25</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0.9602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0.9878</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2.1734</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0.9755</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0.4754%</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70.23</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86405411"/>
                  </a:ext>
                </a:extLst>
              </a:tr>
              <a:tr h="229120">
                <a:tc>
                  <a:txBody>
                    <a:bodyPr/>
                    <a:lstStyle/>
                    <a:p>
                      <a:pPr marL="0" marR="0" indent="0" algn="ctr" defTabSz="914400" rtl="0" eaLnBrk="1" fontAlgn="b" latinLnBrk="0" hangingPunct="1">
                        <a:lnSpc>
                          <a:spcPct val="100000"/>
                        </a:lnSpc>
                        <a:spcBef>
                          <a:spcPts val="0"/>
                        </a:spcBef>
                        <a:spcAft>
                          <a:spcPts val="0"/>
                        </a:spcAft>
                        <a:buClr>
                          <a:srgbClr val="000000"/>
                        </a:buClr>
                        <a:buSzTx/>
                        <a:buFont typeface="Arial"/>
                        <a:buNone/>
                        <a:tabLst/>
                        <a:defRPr/>
                      </a:pPr>
                      <a:r>
                        <a:rPr lang="en-US" sz="1200" u="none" strike="noStrike" dirty="0" smtClean="0">
                          <a:solidFill>
                            <a:schemeClr val="tx1"/>
                          </a:solidFill>
                          <a:effectLst/>
                        </a:rPr>
                        <a:t>12</a:t>
                      </a:r>
                      <a:endParaRPr lang="en-US" sz="1200" b="0" i="0" u="none" strike="noStrike" dirty="0" smtClean="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3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3.04</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0.9409</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0.9762</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4.4330</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0.9516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0.6804%</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95.19</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3418068299"/>
                  </a:ext>
                </a:extLst>
              </a:tr>
              <a:tr h="229120">
                <a:tc>
                  <a:txBody>
                    <a:bodyPr/>
                    <a:lstStyle/>
                    <a:p>
                      <a:pPr algn="ctr" fontAlgn="b"/>
                      <a:r>
                        <a:rPr lang="en-US" sz="1200" u="none" strike="noStrike" dirty="0" smtClean="0">
                          <a:solidFill>
                            <a:schemeClr val="tx1"/>
                          </a:solidFill>
                          <a:effectLst/>
                        </a:rPr>
                        <a:t>16</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4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4.06</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0.26</a:t>
                      </a:r>
                      <a:endParaRPr lang="en-US" sz="1400" b="0" i="0" u="none" strike="noStrike" kern="120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0.9220</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0.9628</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8.1867</a:t>
                      </a:r>
                      <a:endParaRPr lang="en-US" sz="1400" b="0" i="0" u="none" strike="noStrike" kern="120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smtClean="0">
                          <a:solidFill>
                            <a:schemeClr val="tx1"/>
                          </a:solidFill>
                          <a:effectLst/>
                          <a:latin typeface="+mn-lt"/>
                          <a:ea typeface="+mn-ea"/>
                          <a:cs typeface="+mn-cs"/>
                        </a:rPr>
                        <a:t>0.9186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smtClean="0">
                          <a:solidFill>
                            <a:schemeClr val="tx1"/>
                          </a:solidFill>
                          <a:effectLst/>
                          <a:latin typeface="+mn-lt"/>
                          <a:ea typeface="+mn-ea"/>
                          <a:cs typeface="+mn-cs"/>
                        </a:rPr>
                        <a:t>0.9334%</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smtClean="0">
                          <a:solidFill>
                            <a:schemeClr val="tx1"/>
                          </a:solidFill>
                          <a:effectLst/>
                          <a:latin typeface="+mn-lt"/>
                          <a:ea typeface="+mn-ea"/>
                          <a:cs typeface="+mn-cs"/>
                        </a:rPr>
                        <a:t>121.42</a:t>
                      </a:r>
                      <a:endParaRPr lang="en-US" sz="1400" b="0" i="0" u="none" strike="noStrike" kern="120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580546442"/>
                  </a:ext>
                </a:extLst>
              </a:tr>
              <a:tr h="229120">
                <a:tc>
                  <a:txBody>
                    <a:bodyPr/>
                    <a:lstStyle/>
                    <a:p>
                      <a:pPr algn="ctr" fontAlgn="b"/>
                      <a:r>
                        <a:rPr lang="en-US" sz="1200" u="none" strike="noStrike" dirty="0" smtClean="0">
                          <a:solidFill>
                            <a:schemeClr val="tx1"/>
                          </a:solidFill>
                          <a:effectLst/>
                        </a:rPr>
                        <a:t>20</a:t>
                      </a:r>
                      <a:endParaRPr lang="en-US" sz="1200" b="0" i="0" u="none" strike="noStrike" dirty="0">
                        <a:solidFill>
                          <a:schemeClr val="tx1"/>
                        </a:solidFill>
                        <a:effectLst/>
                        <a:latin typeface="Arial" panose="020B0604020202020204" pitchFamily="34" charset="0"/>
                      </a:endParaRPr>
                    </a:p>
                  </a:txBody>
                  <a:tcPr marL="7620" marR="7620" marT="7620" marB="0" anchor="b"/>
                </a:tc>
                <a:tc>
                  <a:txBody>
                    <a:bodyPr/>
                    <a:lstStyle/>
                    <a:p>
                      <a:pPr algn="ctr" fontAlgn="b"/>
                      <a:r>
                        <a:rPr lang="vi-VN" sz="1200" b="0" i="0" u="none" strike="noStrike" dirty="0" smtClean="0">
                          <a:solidFill>
                            <a:schemeClr val="tx1"/>
                          </a:solidFill>
                          <a:effectLst/>
                          <a:latin typeface="+mn-lt"/>
                        </a:rPr>
                        <a:t>5 years</a:t>
                      </a:r>
                      <a:endParaRPr lang="en-US" sz="1200" b="0" i="0" u="none" strike="noStrike" dirty="0">
                        <a:solidFill>
                          <a:schemeClr val="tx1"/>
                        </a:solidFill>
                        <a:effectLst/>
                        <a:latin typeface="+mn-lt"/>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5.07</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dirty="0" smtClean="0">
                          <a:solidFill>
                            <a:schemeClr val="tx1"/>
                          </a:solidFill>
                          <a:effectLst/>
                          <a:latin typeface="+mn-lt"/>
                          <a:ea typeface="+mn-ea"/>
                          <a:cs typeface="+mn-cs"/>
                        </a:rPr>
                        <a:t>0.26</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dirty="0" smtClean="0">
                          <a:solidFill>
                            <a:schemeClr val="tx1"/>
                          </a:solidFill>
                          <a:effectLst/>
                          <a:latin typeface="+mn-lt"/>
                          <a:ea typeface="+mn-ea"/>
                          <a:cs typeface="+mn-cs"/>
                        </a:rPr>
                        <a:t>0.9035</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0.9486</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14.4162</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b"/>
                      <a:r>
                        <a:rPr lang="en-US" sz="1400" b="0" i="0" u="none" strike="noStrike" kern="1200" dirty="0" smtClean="0">
                          <a:solidFill>
                            <a:schemeClr val="tx1"/>
                          </a:solidFill>
                          <a:effectLst/>
                          <a:latin typeface="+mn-lt"/>
                          <a:ea typeface="+mn-ea"/>
                          <a:cs typeface="+mn-cs"/>
                        </a:rPr>
                        <a:t>0.8731</a:t>
                      </a:r>
                      <a:endParaRPr lang="en-US" sz="1400" b="0" i="0" u="none" strike="noStrike" kern="1200" dirty="0">
                        <a:solidFill>
                          <a:schemeClr val="tx1"/>
                        </a:solidFill>
                        <a:effectLst/>
                        <a:latin typeface="+mn-lt"/>
                        <a:ea typeface="+mn-ea"/>
                        <a:cs typeface="+mn-cs"/>
                      </a:endParaRPr>
                    </a:p>
                  </a:txBody>
                  <a:tcPr marL="7620" marR="7620" marT="7620" marB="0" anchor="b"/>
                </a:tc>
                <a:tc>
                  <a:txBody>
                    <a:bodyPr/>
                    <a:lstStyle/>
                    <a:p>
                      <a:pPr algn="ctr" fontAlgn="ctr"/>
                      <a:r>
                        <a:rPr lang="en-US" sz="1400" b="0" i="0" u="none" strike="noStrike" kern="1200" dirty="0" smtClean="0">
                          <a:solidFill>
                            <a:schemeClr val="tx1"/>
                          </a:solidFill>
                          <a:effectLst/>
                          <a:latin typeface="+mn-lt"/>
                          <a:ea typeface="+mn-ea"/>
                          <a:cs typeface="+mn-cs"/>
                        </a:rPr>
                        <a:t>1.2877%</a:t>
                      </a:r>
                      <a:endParaRPr lang="en-US" sz="1400" b="0" i="0" u="none" strike="noStrike" kern="1200" dirty="0">
                        <a:solidFill>
                          <a:schemeClr val="tx1"/>
                        </a:solidFill>
                        <a:effectLst/>
                        <a:latin typeface="+mn-lt"/>
                        <a:ea typeface="+mn-ea"/>
                        <a:cs typeface="+mn-cs"/>
                      </a:endParaRPr>
                    </a:p>
                  </a:txBody>
                  <a:tcPr marL="7620" marR="7620" marT="7620" marB="0" anchor="ctr"/>
                </a:tc>
                <a:tc>
                  <a:txBody>
                    <a:bodyPr/>
                    <a:lstStyle/>
                    <a:p>
                      <a:pPr algn="ctr" fontAlgn="b"/>
                      <a:r>
                        <a:rPr lang="en-US" sz="1400" b="0" i="0" u="none" strike="noStrike" kern="1200" dirty="0" smtClean="0">
                          <a:solidFill>
                            <a:schemeClr val="tx1"/>
                          </a:solidFill>
                          <a:effectLst/>
                          <a:latin typeface="+mn-lt"/>
                          <a:ea typeface="+mn-ea"/>
                          <a:cs typeface="+mn-cs"/>
                        </a:rPr>
                        <a:t>153.14</a:t>
                      </a:r>
                      <a:endParaRPr lang="en-US" sz="1400" b="0" i="0" u="none" strike="noStrike" kern="1200" dirty="0">
                        <a:solidFill>
                          <a:schemeClr val="tx1"/>
                        </a:solidFill>
                        <a:effectLst/>
                        <a:latin typeface="+mn-lt"/>
                        <a:ea typeface="+mn-ea"/>
                        <a:cs typeface="+mn-cs"/>
                      </a:endParaRPr>
                    </a:p>
                  </a:txBody>
                  <a:tcPr marL="7620" marR="7620" marT="7620" marB="0" anchor="b"/>
                </a:tc>
                <a:extLst>
                  <a:ext uri="{0D108BD9-81ED-4DB2-BD59-A6C34878D82A}">
                    <a16:rowId xmlns:a16="http://schemas.microsoft.com/office/drawing/2014/main" val="2744906339"/>
                  </a:ext>
                </a:extLst>
              </a:tr>
            </a:tbl>
          </a:graphicData>
        </a:graphic>
      </p:graphicFrame>
    </p:spTree>
    <p:extLst>
      <p:ext uri="{BB962C8B-B14F-4D97-AF65-F5344CB8AC3E}">
        <p14:creationId xmlns:p14="http://schemas.microsoft.com/office/powerpoint/2010/main" val="3054931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n-lt"/>
              </a:rPr>
              <a:t>Hazard Rate Simulation.</a:t>
            </a:r>
            <a:endParaRPr lang="en-US" dirty="0">
              <a:latin typeface="+mn-lt"/>
            </a:endParaRPr>
          </a:p>
        </p:txBody>
      </p:sp>
      <p:sp>
        <p:nvSpPr>
          <p:cNvPr id="3" name="Content Placeholder 2"/>
          <p:cNvSpPr>
            <a:spLocks noGrp="1"/>
          </p:cNvSpPr>
          <p:nvPr>
            <p:ph idx="1"/>
          </p:nvPr>
        </p:nvSpPr>
        <p:spPr/>
        <p:txBody>
          <a:bodyPr/>
          <a:lstStyle/>
          <a:p>
            <a:r>
              <a:rPr lang="en-US" dirty="0">
                <a:latin typeface="+mj-lt"/>
              </a:rPr>
              <a:t>Hazard rate also known as the instantaneous incident rate or default intensity is a theoretical measure of the probability of occurrence of an even per unit time at risk. </a:t>
            </a:r>
            <a:endParaRPr lang="en-US" dirty="0" smtClean="0">
              <a:latin typeface="+mj-lt"/>
            </a:endParaRPr>
          </a:p>
          <a:p>
            <a:r>
              <a:rPr lang="en-US" dirty="0" smtClean="0">
                <a:latin typeface="+mj-lt"/>
              </a:rPr>
              <a:t>In </a:t>
            </a:r>
            <a:r>
              <a:rPr lang="en-US" dirty="0">
                <a:latin typeface="+mj-lt"/>
              </a:rPr>
              <a:t>this scenario, it is the probability of default on the option. On CDS, one party agrees to buy protection and provides regular payment until the credit event occurs or at maturity of the contract. </a:t>
            </a:r>
            <a:endParaRPr lang="en-US" dirty="0" smtClean="0">
              <a:latin typeface="+mj-lt"/>
            </a:endParaRPr>
          </a:p>
          <a:p>
            <a:r>
              <a:rPr lang="en-US" dirty="0" smtClean="0">
                <a:latin typeface="+mj-lt"/>
              </a:rPr>
              <a:t>Banks </a:t>
            </a:r>
            <a:r>
              <a:rPr lang="en-US" dirty="0">
                <a:latin typeface="+mj-lt"/>
              </a:rPr>
              <a:t>or Insurance companies are normally the sellers and will assume credit risk.</a:t>
            </a:r>
          </a:p>
          <a:p>
            <a:endParaRPr lang="en-US" dirty="0"/>
          </a:p>
        </p:txBody>
      </p:sp>
    </p:spTree>
    <p:extLst>
      <p:ext uri="{BB962C8B-B14F-4D97-AF65-F5344CB8AC3E}">
        <p14:creationId xmlns:p14="http://schemas.microsoft.com/office/powerpoint/2010/main" val="417436574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2412</TotalTime>
  <Words>949</Words>
  <Application>Microsoft Office PowerPoint</Application>
  <PresentationFormat>Widescreen</PresentationFormat>
  <Paragraphs>324</Paragraphs>
  <Slides>14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 (Headings)</vt:lpstr>
      <vt:lpstr>等线</vt:lpstr>
      <vt:lpstr>Raleway</vt:lpstr>
      <vt:lpstr>Times New Roman (Headings)</vt:lpstr>
      <vt:lpstr>Arial</vt:lpstr>
      <vt:lpstr>Calibri</vt:lpstr>
      <vt:lpstr>Calibri Light</vt:lpstr>
      <vt:lpstr>Times New Roman</vt:lpstr>
      <vt:lpstr>Office Theme</vt:lpstr>
      <vt:lpstr>FINANCIAL ENGINEERING PROJECT Stage 2</vt:lpstr>
      <vt:lpstr>PowerPoint Presentation</vt:lpstr>
      <vt:lpstr>I. Credit Default Swap</vt:lpstr>
      <vt:lpstr>II. CIR model</vt:lpstr>
      <vt:lpstr>PowerPoint Presentation</vt:lpstr>
      <vt:lpstr>CIR Calibration</vt:lpstr>
      <vt:lpstr>Probability of Default</vt:lpstr>
      <vt:lpstr>PowerPoint Presentation</vt:lpstr>
      <vt:lpstr>Hazard Rate Simulation.</vt:lpstr>
      <vt:lpstr>Graphical view</vt:lpstr>
      <vt:lpstr>Parameters explained.</vt:lpstr>
      <vt:lpstr>Hazard rate</vt:lpstr>
      <vt:lpstr>Imposing Positivity on Hazard Rate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Kim Phương</dc:creator>
  <cp:lastModifiedBy>Admin</cp:lastModifiedBy>
  <cp:revision>67</cp:revision>
  <dcterms:created xsi:type="dcterms:W3CDTF">2022-03-12T18:28:50Z</dcterms:created>
  <dcterms:modified xsi:type="dcterms:W3CDTF">2022-04-10T18:32:31Z</dcterms:modified>
</cp:coreProperties>
</file>