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4" r:id="rId8"/>
    <p:sldId id="265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8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4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9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99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8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9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23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9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1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8C9-7259-40D7-ACA7-F3763A37300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778C9-7259-40D7-ACA7-F3763A373004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8B6D1-0E68-47D6-B73F-553146760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7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en-US" altLang="zh-CN" dirty="0" smtClean="0"/>
              <a:t> Tutorial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79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调试示例（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设置中断时的打印</a:t>
            </a:r>
            <a:endParaRPr lang="en-US" altLang="zh-CN" dirty="0" smtClean="0"/>
          </a:p>
          <a:p>
            <a:r>
              <a:rPr lang="zh-CN" altLang="en-US" dirty="0" smtClean="0"/>
              <a:t>查看寄存器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877" y="1690688"/>
            <a:ext cx="6762940" cy="470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调试示例（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使用地址或函数名设断点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finish</a:t>
            </a:r>
            <a:r>
              <a:rPr lang="zh-CN" altLang="en-US" dirty="0" smtClean="0"/>
              <a:t>指令跳出当前函数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919" y="857369"/>
            <a:ext cx="6061903" cy="58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apt install </a:t>
            </a:r>
            <a:r>
              <a:rPr lang="en-US" altLang="zh-CN" dirty="0" err="1" smtClean="0"/>
              <a:t>gdb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243" y="1465847"/>
            <a:ext cx="10047514" cy="523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0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703" y="1757635"/>
            <a:ext cx="10612594" cy="38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1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506" y="1690688"/>
            <a:ext cx="10026987" cy="44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2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常用命令（补充）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info register REGISTERNAME</a:t>
            </a:r>
          </a:p>
          <a:p>
            <a:pPr lvl="1"/>
            <a:r>
              <a:rPr lang="en-US" altLang="zh-CN" dirty="0" smtClean="0"/>
              <a:t>E.g.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r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r </a:t>
            </a:r>
            <a:r>
              <a:rPr lang="en-US" altLang="zh-CN" dirty="0" err="1" smtClean="0"/>
              <a:t>rax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x/[number]format[size]</a:t>
            </a:r>
          </a:p>
          <a:p>
            <a:pPr lvl="1"/>
            <a:r>
              <a:rPr lang="en-US" altLang="zh-CN" dirty="0" smtClean="0"/>
              <a:t>x/5i </a:t>
            </a:r>
            <a:r>
              <a:rPr lang="en-US" altLang="zh-CN" dirty="0" smtClean="0"/>
              <a:t>$pc,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x/d 0x40053e</a:t>
            </a:r>
          </a:p>
          <a:p>
            <a:pPr lvl="1"/>
            <a:r>
              <a:rPr lang="en-US" altLang="zh-CN" dirty="0" smtClean="0"/>
              <a:t>x/d   x/s   x/c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help x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info breakpoint[s]</a:t>
            </a:r>
          </a:p>
          <a:p>
            <a:pPr lvl="1"/>
            <a:r>
              <a:rPr lang="en-US" altLang="zh-CN" dirty="0" smtClean="0"/>
              <a:t>E.g.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b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delete/disable/enable breakpoints BREAKPOINT_ID</a:t>
            </a:r>
          </a:p>
          <a:p>
            <a:endParaRPr lang="en-US" altLang="zh-CN" dirty="0"/>
          </a:p>
          <a:p>
            <a:r>
              <a:rPr lang="en-US" altLang="zh-CN" dirty="0" smtClean="0"/>
              <a:t>finish</a:t>
            </a:r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26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示例调试代码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gcc</a:t>
            </a:r>
            <a:r>
              <a:rPr lang="en-US" altLang="zh-CN" dirty="0" smtClean="0"/>
              <a:t> -g -o test </a:t>
            </a:r>
            <a:r>
              <a:rPr lang="en-US" altLang="zh-CN" dirty="0" err="1" smtClean="0"/>
              <a:t>testSample.c</a:t>
            </a:r>
            <a:endParaRPr lang="en-US" altLang="zh-CN" dirty="0" smtClean="0"/>
          </a:p>
          <a:p>
            <a:r>
              <a:rPr lang="en-US" altLang="zh-CN" dirty="0" smtClean="0"/>
              <a:t>-g </a:t>
            </a:r>
            <a:r>
              <a:rPr lang="zh-CN" altLang="en-US" dirty="0" smtClean="0"/>
              <a:t>生成可执行文件时附带调试信息</a:t>
            </a:r>
            <a:endParaRPr lang="en-US" altLang="zh-CN" dirty="0" smtClean="0"/>
          </a:p>
          <a:p>
            <a:r>
              <a:rPr lang="en-US" altLang="zh-CN" dirty="0" smtClean="0"/>
              <a:t>-o </a:t>
            </a:r>
            <a:r>
              <a:rPr lang="zh-CN" altLang="en-US" dirty="0" smtClean="0"/>
              <a:t>指定输出文件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794276" y="1747801"/>
            <a:ext cx="4577525" cy="4855607"/>
            <a:chOff x="6794276" y="1747801"/>
            <a:chExt cx="4577525" cy="4855607"/>
          </a:xfrm>
        </p:grpSpPr>
        <p:sp>
          <p:nvSpPr>
            <p:cNvPr id="8" name="文本框 7"/>
            <p:cNvSpPr txBox="1"/>
            <p:nvPr/>
          </p:nvSpPr>
          <p:spPr>
            <a:xfrm>
              <a:off x="8367138" y="6234076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testSample.c</a:t>
              </a:r>
              <a:endParaRPr lang="zh-CN" altLang="en-US" dirty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4276" y="1747801"/>
              <a:ext cx="4577525" cy="4527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938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示例代码反汇编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objdump</a:t>
            </a:r>
            <a:r>
              <a:rPr lang="en-US" altLang="zh-CN" dirty="0" smtClean="0"/>
              <a:t> -d </a:t>
            </a:r>
            <a:r>
              <a:rPr lang="en-US" altLang="zh-CN" u="sng" dirty="0" smtClean="0"/>
              <a:t>test</a:t>
            </a:r>
            <a:r>
              <a:rPr lang="en-US" altLang="zh-CN" dirty="0" smtClean="0"/>
              <a:t> &gt; </a:t>
            </a:r>
            <a:r>
              <a:rPr lang="en-US" altLang="zh-CN" u="sng" dirty="0" err="1" smtClean="0"/>
              <a:t>testAssembly</a:t>
            </a:r>
            <a:endParaRPr lang="en-US" altLang="zh-CN" u="sng" dirty="0" smtClean="0"/>
          </a:p>
          <a:p>
            <a:r>
              <a:rPr lang="en-US" altLang="zh-CN" dirty="0" smtClean="0"/>
              <a:t>vim </a:t>
            </a:r>
            <a:r>
              <a:rPr lang="en-US" altLang="zh-CN" u="sng" dirty="0" err="1" smtClean="0"/>
              <a:t>testAssembly</a:t>
            </a:r>
            <a:endParaRPr lang="zh-CN" altLang="en-US" u="sng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59961" y="3172812"/>
            <a:ext cx="4625741" cy="1786775"/>
            <a:chOff x="859961" y="3172812"/>
            <a:chExt cx="4625741" cy="1786775"/>
          </a:xfrm>
        </p:grpSpPr>
        <p:sp>
          <p:nvSpPr>
            <p:cNvPr id="6" name="文本框 5"/>
            <p:cNvSpPr txBox="1"/>
            <p:nvPr/>
          </p:nvSpPr>
          <p:spPr>
            <a:xfrm>
              <a:off x="1974426" y="4590255"/>
              <a:ext cx="2396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newY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函数反汇编结果</a:t>
              </a:r>
              <a:endParaRPr lang="zh-CN" altLang="en-US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961" y="3172812"/>
              <a:ext cx="4625741" cy="141744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6621929" y="835430"/>
            <a:ext cx="4991533" cy="5871449"/>
            <a:chOff x="6621929" y="835430"/>
            <a:chExt cx="4991533" cy="5871449"/>
          </a:xfrm>
        </p:grpSpPr>
        <p:sp>
          <p:nvSpPr>
            <p:cNvPr id="10" name="文本框 9"/>
            <p:cNvSpPr txBox="1"/>
            <p:nvPr/>
          </p:nvSpPr>
          <p:spPr>
            <a:xfrm>
              <a:off x="7970586" y="6337547"/>
              <a:ext cx="2294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Main</a:t>
              </a:r>
              <a:r>
                <a:rPr lang="zh-CN" altLang="en-US" dirty="0" smtClean="0"/>
                <a:t>函数反汇编结果</a:t>
              </a:r>
              <a:endParaRPr lang="zh-CN" altLang="en-US" dirty="0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1929" y="835430"/>
              <a:ext cx="4991533" cy="5502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5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调试示例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载入文件</a:t>
            </a:r>
            <a:endParaRPr lang="en-US" altLang="zh-CN" dirty="0" smtClean="0"/>
          </a:p>
          <a:p>
            <a:r>
              <a:rPr lang="zh-CN" altLang="en-US" dirty="0" smtClean="0"/>
              <a:t>设置断点</a:t>
            </a:r>
            <a:endParaRPr lang="en-US" altLang="zh-CN" dirty="0" smtClean="0"/>
          </a:p>
          <a:p>
            <a:r>
              <a:rPr lang="zh-CN" altLang="en-US" dirty="0" smtClean="0"/>
              <a:t>开始运行</a:t>
            </a:r>
            <a:endParaRPr lang="en-US" altLang="zh-CN" dirty="0" smtClean="0"/>
          </a:p>
          <a:p>
            <a:r>
              <a:rPr lang="zh-CN" altLang="en-US" dirty="0" smtClean="0"/>
              <a:t>查看内存</a:t>
            </a:r>
            <a:endParaRPr lang="en-US" altLang="zh-CN" dirty="0" smtClean="0"/>
          </a:p>
          <a:p>
            <a:r>
              <a:rPr lang="zh-CN" altLang="en-US" dirty="0"/>
              <a:t>步</a:t>
            </a:r>
            <a:r>
              <a:rPr lang="zh-CN" altLang="en-US" dirty="0" smtClean="0"/>
              <a:t>进</a:t>
            </a:r>
            <a:endParaRPr lang="en-US" altLang="zh-CN" dirty="0" smtClean="0"/>
          </a:p>
          <a:p>
            <a:r>
              <a:rPr lang="zh-CN" altLang="en-US" dirty="0" smtClean="0"/>
              <a:t>查看变量</a:t>
            </a:r>
            <a:r>
              <a:rPr lang="en-US" altLang="zh-CN" dirty="0" smtClean="0"/>
              <a:t>(*)</a:t>
            </a:r>
            <a:endParaRPr lang="zh-CN" altLang="en-US" dirty="0"/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165" y="684009"/>
            <a:ext cx="7192810" cy="590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159</Words>
  <Application>Microsoft Office PowerPoint</Application>
  <PresentationFormat>宽屏</PresentationFormat>
  <Paragraphs>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Gdb Tutorial</vt:lpstr>
      <vt:lpstr>安装</vt:lpstr>
      <vt:lpstr>常用命令</vt:lpstr>
      <vt:lpstr>常用命令（2）</vt:lpstr>
      <vt:lpstr>常用命令（3）</vt:lpstr>
      <vt:lpstr>常用命令（补充）</vt:lpstr>
      <vt:lpstr>示例调试代码</vt:lpstr>
      <vt:lpstr>示例代码反汇编</vt:lpstr>
      <vt:lpstr>gdb调试示例</vt:lpstr>
      <vt:lpstr>gdb调试示例（2）</vt:lpstr>
      <vt:lpstr>gdb调试示例（3）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Gdb Tutorial</dc:title>
  <dc:creator>Zhenyu Zhang</dc:creator>
  <cp:lastModifiedBy>hyy</cp:lastModifiedBy>
  <cp:revision>25</cp:revision>
  <dcterms:created xsi:type="dcterms:W3CDTF">2017-10-12T01:32:38Z</dcterms:created>
  <dcterms:modified xsi:type="dcterms:W3CDTF">2018-10-12T08:20:26Z</dcterms:modified>
</cp:coreProperties>
</file>