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79" r:id="rId4"/>
    <p:sldId id="278" r:id="rId5"/>
    <p:sldId id="282" r:id="rId6"/>
    <p:sldId id="280" r:id="rId7"/>
    <p:sldId id="285" r:id="rId8"/>
    <p:sldId id="28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2253" autoAdjust="0"/>
  </p:normalViewPr>
  <p:slideViewPr>
    <p:cSldViewPr snapToGrid="0">
      <p:cViewPr varScale="1">
        <p:scale>
          <a:sx n="104" d="100"/>
          <a:sy n="104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DA0FDE8-3B80-4AAC-92F2-E3D0667D4E72}" type="datetimeFigureOut">
              <a:rPr lang="en-US" altLang="zh-CN" smtClean="0">
                <a:latin typeface="Microsoft YaHei UI" panose="020B0503020204020204" pitchFamily="34" charset="-122"/>
              </a:rPr>
              <a:t>17/9/11</a:t>
            </a:fld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7B79F74-2001-4B21-B06E-FA23C7F2DD77}" type="slidenum">
              <a:rPr lang="zh-CN" smtClean="0">
                <a:latin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C5F25FBA-1311-468D-8115-8778B0F7BEEC}" type="datetimeFigureOut">
              <a:rPr lang="en-US" altLang="zh-CN" smtClean="0"/>
              <a:pPr/>
              <a:t>17/9/11</a:t>
            </a:fld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F0E67C00-F679-4C51-9894-9E2214E5C2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CN"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17/9/11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17/9/11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24594C-40D9-4922-A63A-E4D7E3C24D49}" type="datetime1">
              <a:rPr lang="en-US" altLang="zh-CN" smtClean="0"/>
              <a:pPr/>
              <a:t>17/9/11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17/9/11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17/9/11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17/9/11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17/9/11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17/9/11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17/9/11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7D4020-EAAB-4E36-8532-04C08CBCE9E1}" type="datetime1">
              <a:rPr lang="en-US" altLang="zh-CN" smtClean="0"/>
              <a:pPr/>
              <a:t>17/9/11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baseline="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filezilla.cn/download/" TargetMode="External"/><Relationship Id="rId3" Type="http://schemas.openxmlformats.org/officeDocument/2006/relationships/hyperlink" Target="ftp://10.132.141.33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learning.fudan.edu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mail.fudan.edu.c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14302010005@fudan.edu.cn" TargetMode="External"/><Relationship Id="rId3" Type="http://schemas.openxmlformats.org/officeDocument/2006/relationships/hyperlink" Target="mailto:14302010040@fudan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Programming Lab0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</a:t>
            </a:r>
            <a:r>
              <a:rPr lang="en-US" altLang="zh-CN" dirty="0" smtClean="0"/>
              <a:t>7</a:t>
            </a:r>
            <a:r>
              <a:rPr lang="en-US" altLang="zh-CN" dirty="0" smtClean="0"/>
              <a:t>-</a:t>
            </a:r>
            <a:r>
              <a:rPr lang="en-US" altLang="zh-CN" dirty="0" smtClean="0"/>
              <a:t>09-</a:t>
            </a:r>
            <a:r>
              <a:rPr lang="en-US" altLang="zh-CN" dirty="0" smtClean="0"/>
              <a:t>1</a:t>
            </a:r>
            <a:r>
              <a:rPr lang="en-US" altLang="zh-CN" dirty="0" smtClean="0"/>
              <a:t>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831" y="2393355"/>
            <a:ext cx="6812689" cy="3108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Notice </a:t>
            </a:r>
            <a:r>
              <a:rPr lang="en-US" altLang="zh-CN" sz="3600" dirty="0" smtClean="0"/>
              <a:t>in </a:t>
            </a:r>
            <a:r>
              <a:rPr lang="en-US" altLang="zh-CN" sz="3600" dirty="0"/>
              <a:t>laboratory</a:t>
            </a:r>
            <a:br>
              <a:rPr lang="en-US" altLang="zh-CN" sz="3600" dirty="0"/>
            </a:br>
            <a:r>
              <a:rPr lang="en-US" altLang="zh-CN" sz="3600" dirty="0"/>
              <a:t>How to use FTP in SS</a:t>
            </a:r>
            <a:br>
              <a:rPr lang="en-US" altLang="zh-CN" sz="3600" dirty="0"/>
            </a:br>
            <a:r>
              <a:rPr lang="en-US" altLang="zh-CN" sz="3600" dirty="0"/>
              <a:t>How to use </a:t>
            </a:r>
            <a:r>
              <a:rPr lang="en-US" altLang="zh-CN" sz="3600" dirty="0" err="1" smtClean="0"/>
              <a:t>elearning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How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receive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e-mail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5152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95400" y="1065276"/>
            <a:ext cx="9601200" cy="1257300"/>
          </a:xfrm>
        </p:spPr>
        <p:txBody>
          <a:bodyPr/>
          <a:lstStyle/>
          <a:p>
            <a:r>
              <a:rPr lang="en-US" altLang="zh-CN" sz="4800" dirty="0" smtClean="0"/>
              <a:t>Notice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1295400" y="2596896"/>
            <a:ext cx="9601200" cy="357530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No </a:t>
            </a:r>
            <a:r>
              <a:rPr lang="en-US" altLang="zh-CN" sz="2800" dirty="0" smtClean="0"/>
              <a:t>eating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</a:t>
            </a:r>
            <a:r>
              <a:rPr lang="en-US" altLang="zh-CN" sz="2800" dirty="0" smtClean="0"/>
              <a:t>trangers.</a:t>
            </a:r>
            <a:endParaRPr lang="en-US" altLang="zh-CN" sz="2800" dirty="0"/>
          </a:p>
          <a:p>
            <a:r>
              <a:rPr lang="en-US" altLang="zh-CN" sz="2800" dirty="0" smtClean="0"/>
              <a:t>3. </a:t>
            </a:r>
            <a:r>
              <a:rPr lang="en-US" altLang="zh-CN" sz="2800" dirty="0" smtClean="0"/>
              <a:t>Do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computer.</a:t>
            </a:r>
            <a:endParaRPr lang="en-US" altLang="zh-CN" sz="2800" dirty="0"/>
          </a:p>
          <a:p>
            <a:r>
              <a:rPr lang="en-US" altLang="zh-CN" sz="2800" dirty="0" smtClean="0"/>
              <a:t>4. </a:t>
            </a:r>
            <a:r>
              <a:rPr lang="en-US" altLang="zh-CN" sz="2800" dirty="0" smtClean="0"/>
              <a:t>Do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password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computer</a:t>
            </a:r>
            <a:r>
              <a:rPr lang="en-US" altLang="zh-CN" sz="2800" dirty="0" smtClean="0"/>
              <a:t>.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0184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Used for…</a:t>
            </a:r>
          </a:p>
          <a:p>
            <a:pPr lvl="1"/>
            <a:r>
              <a:rPr lang="en-US" altLang="zh-CN" sz="2000" dirty="0" smtClean="0"/>
              <a:t>Release </a:t>
            </a:r>
            <a:r>
              <a:rPr lang="en-US" altLang="zh-CN" sz="2000" dirty="0" smtClean="0"/>
              <a:t>lab</a:t>
            </a:r>
            <a:r>
              <a:rPr lang="en-US" altLang="zh-CN" sz="2000" dirty="0" smtClean="0"/>
              <a:t>s </a:t>
            </a:r>
            <a:r>
              <a:rPr lang="en-US" altLang="zh-CN" sz="2000" dirty="0" smtClean="0"/>
              <a:t>and </a:t>
            </a:r>
            <a:r>
              <a:rPr lang="en-US" altLang="zh-CN" sz="2000" dirty="0" smtClean="0"/>
              <a:t>projects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Submit all your uploads</a:t>
            </a:r>
          </a:p>
          <a:p>
            <a:pPr lvl="1"/>
            <a:endParaRPr lang="en-US" altLang="zh-CN" sz="1600" dirty="0" smtClean="0"/>
          </a:p>
          <a:p>
            <a:r>
              <a:rPr lang="en-US" altLang="zh-CN" sz="2400" dirty="0" smtClean="0"/>
              <a:t>How to link to FTP</a:t>
            </a:r>
          </a:p>
          <a:p>
            <a:pPr lvl="1"/>
            <a:r>
              <a:rPr lang="en-US" altLang="zh-CN" sz="2000" dirty="0" smtClean="0"/>
              <a:t>client </a:t>
            </a:r>
            <a:r>
              <a:rPr lang="en-US" altLang="zh-CN" sz="2000" dirty="0" smtClean="0">
                <a:hlinkClick r:id="rId2"/>
              </a:rPr>
              <a:t>FileZilla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File folder in Windows </a:t>
            </a:r>
          </a:p>
          <a:p>
            <a:pPr lvl="1"/>
            <a:endParaRPr lang="en-US" altLang="zh-CN" sz="1600" dirty="0" smtClean="0"/>
          </a:p>
          <a:p>
            <a:r>
              <a:rPr lang="en-US" altLang="zh-CN" sz="2400" dirty="0" smtClean="0"/>
              <a:t>FTP address for us</a:t>
            </a:r>
          </a:p>
          <a:p>
            <a:pPr lvl="1"/>
            <a:r>
              <a:rPr lang="en-US" altLang="zh-CN" sz="2000" dirty="0" smtClean="0">
                <a:hlinkClick r:id="rId3"/>
              </a:rPr>
              <a:t>ftp://10.132.141.33</a:t>
            </a:r>
            <a:r>
              <a:rPr lang="en-US" altLang="zh-CN" sz="2000" dirty="0" smtClean="0"/>
              <a:t> for all major classes</a:t>
            </a:r>
          </a:p>
          <a:p>
            <a:pPr lvl="1"/>
            <a:r>
              <a:rPr lang="en-US" altLang="zh-CN" sz="1600" dirty="0"/>
              <a:t>ftp://</a:t>
            </a:r>
            <a:r>
              <a:rPr lang="en-US" altLang="zh-CN" sz="1600" dirty="0" smtClean="0"/>
              <a:t>10.132.141.33/classes/1</a:t>
            </a:r>
            <a:r>
              <a:rPr lang="en-US" altLang="zh-CN" sz="1600" dirty="0" smtClean="0"/>
              <a:t>7</a:t>
            </a:r>
            <a:r>
              <a:rPr lang="en-US" altLang="zh-CN" sz="1600" dirty="0" smtClean="0"/>
              <a:t>/1</a:t>
            </a:r>
            <a:r>
              <a:rPr lang="en-US" altLang="zh-CN" sz="1600" dirty="0" smtClean="0"/>
              <a:t>7</a:t>
            </a:r>
            <a:r>
              <a:rPr lang="en-US" altLang="zh-CN" sz="1600" dirty="0" smtClean="0"/>
              <a:t>1  </a:t>
            </a:r>
            <a:r>
              <a:rPr lang="zh-CN" altLang="en-US" sz="1600" dirty="0" smtClean="0"/>
              <a:t>程序设计</a:t>
            </a:r>
            <a:r>
              <a:rPr lang="en-US" altLang="zh-CN" sz="1600" dirty="0" smtClean="0"/>
              <a:t>A(</a:t>
            </a:r>
            <a:r>
              <a:rPr lang="zh-CN" altLang="en-US" sz="1600" dirty="0" smtClean="0"/>
              <a:t>戴开宇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2000" dirty="0" smtClean="0"/>
              <a:t>Username/password: student number</a:t>
            </a:r>
            <a:endParaRPr lang="en-US" altLang="zh-CN" sz="20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File Transfer Protocol (FTP) is a standard network protocol used to transfer computer files from one host to another host over a TCP-based network, such as the Internet.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ways to link to FTP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FileZilla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8" y="2505814"/>
            <a:ext cx="4144524" cy="2967750"/>
          </a:xfr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File folder in Windows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/>
          <a:stretch/>
        </p:blipFill>
        <p:spPr>
          <a:xfrm>
            <a:off x="6412991" y="2505814"/>
            <a:ext cx="4485901" cy="2968394"/>
          </a:xfrm>
        </p:spPr>
      </p:pic>
    </p:spTree>
    <p:extLst>
      <p:ext uri="{BB962C8B-B14F-4D97-AF65-F5344CB8AC3E}">
        <p14:creationId xmlns:p14="http://schemas.microsoft.com/office/powerpoint/2010/main" val="2003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19" y="2651760"/>
            <a:ext cx="4555018" cy="1828800"/>
          </a:xfrm>
        </p:spPr>
        <p:txBody>
          <a:bodyPr/>
          <a:lstStyle/>
          <a:p>
            <a:r>
              <a:rPr lang="en-US" altLang="zh-CN" dirty="0" smtClean="0"/>
              <a:t>How to use </a:t>
            </a:r>
            <a:r>
              <a:rPr lang="en-US" altLang="zh-CN" dirty="0" err="1" smtClean="0"/>
              <a:t>elearning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Used for…</a:t>
            </a:r>
          </a:p>
          <a:p>
            <a:pPr lvl="1"/>
            <a:r>
              <a:rPr lang="en-US" altLang="zh-CN" sz="2000" dirty="0" smtClean="0"/>
              <a:t>Release lectures </a:t>
            </a:r>
            <a:endParaRPr lang="en-US" altLang="zh-CN" sz="1600" dirty="0" smtClean="0"/>
          </a:p>
          <a:p>
            <a:r>
              <a:rPr lang="en-US" altLang="zh-CN" sz="2400" dirty="0" err="1" smtClean="0"/>
              <a:t>Elearning</a:t>
            </a:r>
            <a:r>
              <a:rPr lang="en-US" altLang="zh-CN" sz="2400" dirty="0" smtClean="0"/>
              <a:t> address</a:t>
            </a:r>
          </a:p>
          <a:p>
            <a:pPr lvl="1"/>
            <a:r>
              <a:rPr lang="en-US" altLang="zh-CN" sz="2200" dirty="0">
                <a:hlinkClick r:id="rId2"/>
              </a:rPr>
              <a:t>http://elearning.fudan.edu.cn</a:t>
            </a:r>
            <a:r>
              <a:rPr lang="en-US" altLang="zh-CN" sz="2200" dirty="0" smtClean="0">
                <a:hlinkClick r:id="rId2"/>
              </a:rPr>
              <a:t>/</a:t>
            </a:r>
            <a:endParaRPr lang="en-US" altLang="zh-CN" sz="22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en-US" altLang="zh-CN" dirty="0" smtClean="0"/>
              <a:t> to 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e-mail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err="1">
                <a:hlinkClick r:id="rId2"/>
              </a:rPr>
              <a:t>mail.fudan.edu.cn</a:t>
            </a:r>
            <a:r>
              <a:rPr kumimoji="1" lang="en-US" altLang="zh-CN" dirty="0">
                <a:hlinkClick r:id="rId2"/>
              </a:rPr>
              <a:t>/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3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assistants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pPr lvl="1"/>
            <a:r>
              <a:rPr lang="zh-CN" altLang="zh-CN" dirty="0" smtClean="0">
                <a:hlinkClick r:id="rId2"/>
              </a:rPr>
              <a:t>1</a:t>
            </a:r>
            <a:r>
              <a:rPr lang="en-US" altLang="zh-CN" dirty="0" smtClean="0">
                <a:hlinkClick r:id="rId2"/>
              </a:rPr>
              <a:t>4302010005@fudan.edu.cn</a:t>
            </a:r>
            <a:endParaRPr lang="en-US" altLang="zh-CN" dirty="0" smtClean="0"/>
          </a:p>
          <a:p>
            <a:pPr lvl="1"/>
            <a:r>
              <a:rPr lang="zh-CN" altLang="zh-CN" dirty="0" smtClean="0">
                <a:hlinkClick r:id="rId3"/>
              </a:rPr>
              <a:t>1</a:t>
            </a:r>
            <a:r>
              <a:rPr lang="en-US" altLang="zh-CN" dirty="0" smtClean="0">
                <a:hlinkClick r:id="rId3"/>
              </a:rPr>
              <a:t>4302010040@fudan.edu.cn</a:t>
            </a:r>
            <a:endParaRPr lang="en-US" altLang="zh-CN" dirty="0" smtClean="0"/>
          </a:p>
          <a:p>
            <a:r>
              <a:rPr lang="en-US" altLang="zh-CN" dirty="0" smtClean="0"/>
              <a:t>Contents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</a:p>
          <a:p>
            <a:pPr lvl="1"/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</a:t>
            </a:r>
            <a:r>
              <a:rPr lang="zh-CN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projects.</a:t>
            </a:r>
          </a:p>
          <a:p>
            <a:pPr lvl="1"/>
            <a:r>
              <a:rPr lang="mr-IN" altLang="zh-CN" dirty="0" smtClean="0"/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2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蓝色黄褐色渐变演示文稿(宽屏)</Template>
  <TotalTime>0</TotalTime>
  <Words>210</Words>
  <Application>Microsoft Macintosh PowerPoint</Application>
  <PresentationFormat>自定义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Blue Tan Gradient 16x9</vt:lpstr>
      <vt:lpstr>Programming Lab0</vt:lpstr>
      <vt:lpstr>Notice in laboratory How to use FTP in SS How to use elearning How to send and receive e-mail</vt:lpstr>
      <vt:lpstr>Notice</vt:lpstr>
      <vt:lpstr>How to use FTP</vt:lpstr>
      <vt:lpstr>Two ways to link to FTP</vt:lpstr>
      <vt:lpstr>How to use elearning</vt:lpstr>
      <vt:lpstr>How to send and receive e-mail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2014-09-15T09:39:08Z</dcterms:created>
  <dcterms:modified xsi:type="dcterms:W3CDTF">2017-09-11T10:45:29Z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