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1EE1-7909-F96F-BC2F-22E1AD18A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115CD-2DD6-6466-D40F-46ED40F9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3553-4BF5-C504-221C-90FF3E2F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290E-7651-B7BC-E5B1-07A87AAF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A541-F6EE-E305-A989-BAF246D9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AA8D-9B32-5C23-2E01-D6BD7698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70833-A447-5947-C696-52DFCE33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6A01-C6AC-E0EA-391A-9441BFE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C99C-C3AF-848E-9CE8-0729C4B3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44B1-899A-BAFA-D73B-75F94CE6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BE5C7-97FC-3737-C6E5-116538DD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22134-41A8-AE27-CDCC-FCE9AA2E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3070-53A7-40A1-6860-943BB6A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05FB-F7BA-0F76-1DE6-BFFD6FE3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4D31-2627-C0D8-62E9-62A1AA73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DB3B-172B-8623-DFE9-73F9868E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969A-070D-ABA9-BF75-E7469883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9FF3-F05E-290F-98CE-A71A760A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AA36-28CB-8493-4BE4-35007D6F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86A7-D75A-B50F-622A-3AD1BF33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0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18E5-BB02-3EBB-2DA2-3A7891F3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ABB9-2102-762B-05F2-3C2FAD0B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4467-6C92-8A25-EFEC-A9DF70EE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66E0-EEF7-470E-9C69-66F91DCD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C595-8AD6-00B3-E4C5-095F41C7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5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0D7A-0163-927F-EEC5-7F12C090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46BA-84E6-FD46-1FA7-D7ABC292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FCE1B-95FB-D7B4-33CC-32D47BB4C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1A13D-025E-2664-C1AC-4BC18E9B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93EBA-FC9E-39D8-030C-84FC3A5B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0C7F9-03DE-701F-FD5F-C502634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3421-DB47-0C0F-5E0F-F94022F4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C448-1D06-756B-02FA-7111ED59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405E2-F2BA-2004-A2AA-C1A907516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35558-A73D-7230-D0A7-118AD097A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265F-146E-1EA3-D908-B6E38D68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71B2-5572-4A72-B559-73483799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23339-BDF5-3F78-EE65-EC479EDD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E661D-C28E-0E7A-5795-A59F0D35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9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2C8-EEE7-6047-5E1B-DEC945DB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89CA-CB4B-D960-C3C3-6D5F2E7E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9671-2E58-15EA-47AD-F332702B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FF6D6-378B-E278-E31C-A62F3C4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4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6D225-A96E-3F0B-29D9-07D177A8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761C5-2DD5-864E-EF96-966D86EE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806F-1175-573F-5AF7-B0EBC07E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1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3FB0-1929-6C24-38BB-95DE073C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094A-14C4-B9FD-4CF1-089E05E6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FAFD9-5BFD-F641-7A3C-69F41AF40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E1A4-7E57-8D09-D5BD-E98CD140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E60E-F50E-71F5-FA3D-A5AC297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AD502-2CBC-744A-4253-CF3342AC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16B3-6547-8E21-2A1A-ACFFB9B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97635-139C-1776-D79D-A58F50762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7BFA-4B25-912B-5865-51E3B745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4BDE-10E8-65F7-EF31-5DEB1201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1D62-9FFE-30D3-44D6-B02C5F79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BC02-E213-0E22-C540-AC9498D6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FDB56-F554-9590-C8A3-EF68C693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2A47-47D3-AF30-C922-643A58968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DA58-F5D9-3F67-8232-35E2B9A7E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5A48-AF5F-4757-A2C7-D4685EDCE1F4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65EB-3634-47F0-95B9-1461D030B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5564E-2179-5F90-A2D1-D3E3998A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F702-3694-4CE0-B87B-1602D823C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1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69FBC24C-0983-E44E-FAB6-08EBDB04C9A8}"/>
              </a:ext>
            </a:extLst>
          </p:cNvPr>
          <p:cNvSpPr/>
          <p:nvPr/>
        </p:nvSpPr>
        <p:spPr>
          <a:xfrm>
            <a:off x="3816933" y="2555500"/>
            <a:ext cx="1775012" cy="17150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便携式计算机 轮廓">
            <a:extLst>
              <a:ext uri="{FF2B5EF4-FFF2-40B4-BE49-F238E27FC236}">
                <a16:creationId xmlns:a16="http://schemas.microsoft.com/office/drawing/2014/main" id="{C36D55BB-1B59-608D-BAA8-5199828E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1131233"/>
            <a:ext cx="914400" cy="914400"/>
          </a:xfrm>
          <a:prstGeom prst="rect">
            <a:avLst/>
          </a:prstGeom>
        </p:spPr>
      </p:pic>
      <p:pic>
        <p:nvPicPr>
          <p:cNvPr id="6" name="图形 5" descr="便携式计算机 轮廓">
            <a:extLst>
              <a:ext uri="{FF2B5EF4-FFF2-40B4-BE49-F238E27FC236}">
                <a16:creationId xmlns:a16="http://schemas.microsoft.com/office/drawing/2014/main" id="{E7FD114A-406E-631C-00F6-E0097532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4564157"/>
            <a:ext cx="914400" cy="914400"/>
          </a:xfrm>
          <a:prstGeom prst="rect">
            <a:avLst/>
          </a:prstGeom>
        </p:spPr>
      </p:pic>
      <p:pic>
        <p:nvPicPr>
          <p:cNvPr id="7" name="图形 6" descr="便携式计算机 轮廓">
            <a:extLst>
              <a:ext uri="{FF2B5EF4-FFF2-40B4-BE49-F238E27FC236}">
                <a16:creationId xmlns:a16="http://schemas.microsoft.com/office/drawing/2014/main" id="{B2786CC1-96FE-13F8-15F2-D1E15817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2894338"/>
            <a:ext cx="914400" cy="914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B26219-32BF-E382-641A-B9BA4097BED9}"/>
              </a:ext>
            </a:extLst>
          </p:cNvPr>
          <p:cNvSpPr/>
          <p:nvPr/>
        </p:nvSpPr>
        <p:spPr>
          <a:xfrm>
            <a:off x="7276119" y="3113973"/>
            <a:ext cx="563096" cy="598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条形图 轮廓">
            <a:extLst>
              <a:ext uri="{FF2B5EF4-FFF2-40B4-BE49-F238E27FC236}">
                <a16:creationId xmlns:a16="http://schemas.microsoft.com/office/drawing/2014/main" id="{77014945-F52E-10D2-FAFB-7D012CC7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996" y="3253347"/>
            <a:ext cx="492219" cy="492219"/>
          </a:xfrm>
          <a:prstGeom prst="rect">
            <a:avLst/>
          </a:prstGeom>
        </p:spPr>
      </p:pic>
      <p:pic>
        <p:nvPicPr>
          <p:cNvPr id="18" name="图形 17" descr="多维数据集 轮廓">
            <a:extLst>
              <a:ext uri="{FF2B5EF4-FFF2-40B4-BE49-F238E27FC236}">
                <a16:creationId xmlns:a16="http://schemas.microsoft.com/office/drawing/2014/main" id="{59484F75-3F06-7F93-11BA-636629B75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906" y="198568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7A7B311-4B29-C011-9A71-1D5DC7D36E35}"/>
              </a:ext>
            </a:extLst>
          </p:cNvPr>
          <p:cNvSpPr txBox="1"/>
          <p:nvPr/>
        </p:nvSpPr>
        <p:spPr>
          <a:xfrm>
            <a:off x="8444752" y="221204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ACE6-7FDD-030C-E854-2F12D6DA71E9}"/>
              </a:ext>
            </a:extLst>
          </p:cNvPr>
          <p:cNvSpPr txBox="1"/>
          <p:nvPr/>
        </p:nvSpPr>
        <p:spPr>
          <a:xfrm>
            <a:off x="8444752" y="3228364"/>
            <a:ext cx="159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6171BE-A888-8C16-20DE-44A39BAB788A}"/>
              </a:ext>
            </a:extLst>
          </p:cNvPr>
          <p:cNvSpPr txBox="1"/>
          <p:nvPr/>
        </p:nvSpPr>
        <p:spPr>
          <a:xfrm>
            <a:off x="8444752" y="4096434"/>
            <a:ext cx="16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Being Processed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29183-0E69-3B04-2335-8F24386678F3}"/>
              </a:ext>
            </a:extLst>
          </p:cNvPr>
          <p:cNvSpPr/>
          <p:nvPr/>
        </p:nvSpPr>
        <p:spPr>
          <a:xfrm>
            <a:off x="7241451" y="4143213"/>
            <a:ext cx="703309" cy="669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单级齿轮 轮廓">
            <a:extLst>
              <a:ext uri="{FF2B5EF4-FFF2-40B4-BE49-F238E27FC236}">
                <a16:creationId xmlns:a16="http://schemas.microsoft.com/office/drawing/2014/main" id="{6C90ECC9-5964-3FD6-25E0-94EAB4573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8644" y="4143213"/>
            <a:ext cx="686116" cy="686116"/>
          </a:xfrm>
          <a:prstGeom prst="rect">
            <a:avLst/>
          </a:prstGeom>
        </p:spPr>
      </p:pic>
      <p:pic>
        <p:nvPicPr>
          <p:cNvPr id="26" name="图形 25" descr="用户 轮廓">
            <a:extLst>
              <a:ext uri="{FF2B5EF4-FFF2-40B4-BE49-F238E27FC236}">
                <a16:creationId xmlns:a16="http://schemas.microsoft.com/office/drawing/2014/main" id="{DD8ABA8C-41A7-4C2C-D063-CEF6BEB59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1379443"/>
            <a:ext cx="331259" cy="331259"/>
          </a:xfrm>
          <a:prstGeom prst="rect">
            <a:avLst/>
          </a:prstGeom>
        </p:spPr>
      </p:pic>
      <p:pic>
        <p:nvPicPr>
          <p:cNvPr id="27" name="图形 26" descr="用户 轮廓">
            <a:extLst>
              <a:ext uri="{FF2B5EF4-FFF2-40B4-BE49-F238E27FC236}">
                <a16:creationId xmlns:a16="http://schemas.microsoft.com/office/drawing/2014/main" id="{12ABAC4D-0BB1-4BF6-4A85-51A969DE5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3139746"/>
            <a:ext cx="331259" cy="331259"/>
          </a:xfrm>
          <a:prstGeom prst="rect">
            <a:avLst/>
          </a:prstGeom>
        </p:spPr>
      </p:pic>
      <p:pic>
        <p:nvPicPr>
          <p:cNvPr id="28" name="图形 27" descr="用户 轮廓">
            <a:extLst>
              <a:ext uri="{FF2B5EF4-FFF2-40B4-BE49-F238E27FC236}">
                <a16:creationId xmlns:a16="http://schemas.microsoft.com/office/drawing/2014/main" id="{CDCDD81C-1556-A67D-1F0B-847F1A512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4812583"/>
            <a:ext cx="331259" cy="331259"/>
          </a:xfrm>
          <a:prstGeom prst="rect">
            <a:avLst/>
          </a:prstGeom>
        </p:spPr>
      </p:pic>
      <p:pic>
        <p:nvPicPr>
          <p:cNvPr id="36" name="图形 35" descr="云 轮廓">
            <a:extLst>
              <a:ext uri="{FF2B5EF4-FFF2-40B4-BE49-F238E27FC236}">
                <a16:creationId xmlns:a16="http://schemas.microsoft.com/office/drawing/2014/main" id="{F95D2785-6365-AD23-FCC0-375056B3D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773" y="2694872"/>
            <a:ext cx="1313331" cy="1313331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A60C591E-C687-010C-366A-3CE348C35DC7}"/>
              </a:ext>
            </a:extLst>
          </p:cNvPr>
          <p:cNvSpPr/>
          <p:nvPr/>
        </p:nvSpPr>
        <p:spPr>
          <a:xfrm>
            <a:off x="4352786" y="1555060"/>
            <a:ext cx="703309" cy="669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形 37" descr="单级齿轮 轮廓">
            <a:extLst>
              <a:ext uri="{FF2B5EF4-FFF2-40B4-BE49-F238E27FC236}">
                <a16:creationId xmlns:a16="http://schemas.microsoft.com/office/drawing/2014/main" id="{09CDD315-A00E-1B2C-1F17-7BBEE8DF17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9979" y="1555060"/>
            <a:ext cx="686116" cy="686116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EA54DC3-74FF-7517-E191-09D0311574C5}"/>
              </a:ext>
            </a:extLst>
          </p:cNvPr>
          <p:cNvSpPr txBox="1"/>
          <p:nvPr/>
        </p:nvSpPr>
        <p:spPr>
          <a:xfrm>
            <a:off x="4224828" y="440922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5C2425-FD1D-53EB-0973-354E9399D6D6}"/>
              </a:ext>
            </a:extLst>
          </p:cNvPr>
          <p:cNvSpPr txBox="1"/>
          <p:nvPr/>
        </p:nvSpPr>
        <p:spPr>
          <a:xfrm>
            <a:off x="1138203" y="186265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7143E4-D1E2-6F97-503E-420CEB795B82}"/>
              </a:ext>
            </a:extLst>
          </p:cNvPr>
          <p:cNvSpPr txBox="1"/>
          <p:nvPr/>
        </p:nvSpPr>
        <p:spPr>
          <a:xfrm>
            <a:off x="1121010" y="360361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F836A9-5F75-D53C-A0FD-7031DF91A5E9}"/>
              </a:ext>
            </a:extLst>
          </p:cNvPr>
          <p:cNvSpPr txBox="1"/>
          <p:nvPr/>
        </p:nvSpPr>
        <p:spPr>
          <a:xfrm>
            <a:off x="1121009" y="527850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69FBC24C-0983-E44E-FAB6-08EBDB04C9A8}"/>
              </a:ext>
            </a:extLst>
          </p:cNvPr>
          <p:cNvSpPr/>
          <p:nvPr/>
        </p:nvSpPr>
        <p:spPr>
          <a:xfrm>
            <a:off x="3816933" y="2555500"/>
            <a:ext cx="1775012" cy="17150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便携式计算机 轮廓">
            <a:extLst>
              <a:ext uri="{FF2B5EF4-FFF2-40B4-BE49-F238E27FC236}">
                <a16:creationId xmlns:a16="http://schemas.microsoft.com/office/drawing/2014/main" id="{C36D55BB-1B59-608D-BAA8-5199828E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1131233"/>
            <a:ext cx="914400" cy="914400"/>
          </a:xfrm>
          <a:prstGeom prst="rect">
            <a:avLst/>
          </a:prstGeom>
        </p:spPr>
      </p:pic>
      <p:pic>
        <p:nvPicPr>
          <p:cNvPr id="6" name="图形 5" descr="便携式计算机 轮廓">
            <a:extLst>
              <a:ext uri="{FF2B5EF4-FFF2-40B4-BE49-F238E27FC236}">
                <a16:creationId xmlns:a16="http://schemas.microsoft.com/office/drawing/2014/main" id="{E7FD114A-406E-631C-00F6-E0097532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4564157"/>
            <a:ext cx="914400" cy="914400"/>
          </a:xfrm>
          <a:prstGeom prst="rect">
            <a:avLst/>
          </a:prstGeom>
        </p:spPr>
      </p:pic>
      <p:pic>
        <p:nvPicPr>
          <p:cNvPr id="7" name="图形 6" descr="便携式计算机 轮廓">
            <a:extLst>
              <a:ext uri="{FF2B5EF4-FFF2-40B4-BE49-F238E27FC236}">
                <a16:creationId xmlns:a16="http://schemas.microsoft.com/office/drawing/2014/main" id="{B2786CC1-96FE-13F8-15F2-D1E15817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2894338"/>
            <a:ext cx="914400" cy="914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B26219-32BF-E382-641A-B9BA4097BED9}"/>
              </a:ext>
            </a:extLst>
          </p:cNvPr>
          <p:cNvSpPr/>
          <p:nvPr/>
        </p:nvSpPr>
        <p:spPr>
          <a:xfrm>
            <a:off x="7276119" y="3113973"/>
            <a:ext cx="563096" cy="598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条形图 轮廓">
            <a:extLst>
              <a:ext uri="{FF2B5EF4-FFF2-40B4-BE49-F238E27FC236}">
                <a16:creationId xmlns:a16="http://schemas.microsoft.com/office/drawing/2014/main" id="{77014945-F52E-10D2-FAFB-7D012CC7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996" y="3253347"/>
            <a:ext cx="492219" cy="492219"/>
          </a:xfrm>
          <a:prstGeom prst="rect">
            <a:avLst/>
          </a:prstGeom>
        </p:spPr>
      </p:pic>
      <p:pic>
        <p:nvPicPr>
          <p:cNvPr id="18" name="图形 17" descr="多维数据集 轮廓">
            <a:extLst>
              <a:ext uri="{FF2B5EF4-FFF2-40B4-BE49-F238E27FC236}">
                <a16:creationId xmlns:a16="http://schemas.microsoft.com/office/drawing/2014/main" id="{59484F75-3F06-7F93-11BA-636629B75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906" y="198568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7A7B311-4B29-C011-9A71-1D5DC7D36E35}"/>
              </a:ext>
            </a:extLst>
          </p:cNvPr>
          <p:cNvSpPr txBox="1"/>
          <p:nvPr/>
        </p:nvSpPr>
        <p:spPr>
          <a:xfrm>
            <a:off x="8444752" y="221204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ACE6-7FDD-030C-E854-2F12D6DA71E9}"/>
              </a:ext>
            </a:extLst>
          </p:cNvPr>
          <p:cNvSpPr txBox="1"/>
          <p:nvPr/>
        </p:nvSpPr>
        <p:spPr>
          <a:xfrm>
            <a:off x="8444752" y="3228364"/>
            <a:ext cx="159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6171BE-A888-8C16-20DE-44A39BAB788A}"/>
              </a:ext>
            </a:extLst>
          </p:cNvPr>
          <p:cNvSpPr txBox="1"/>
          <p:nvPr/>
        </p:nvSpPr>
        <p:spPr>
          <a:xfrm>
            <a:off x="8444752" y="4096434"/>
            <a:ext cx="16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Being Processed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29183-0E69-3B04-2335-8F24386678F3}"/>
              </a:ext>
            </a:extLst>
          </p:cNvPr>
          <p:cNvSpPr/>
          <p:nvPr/>
        </p:nvSpPr>
        <p:spPr>
          <a:xfrm>
            <a:off x="7241451" y="4143213"/>
            <a:ext cx="703309" cy="669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单级齿轮 轮廓">
            <a:extLst>
              <a:ext uri="{FF2B5EF4-FFF2-40B4-BE49-F238E27FC236}">
                <a16:creationId xmlns:a16="http://schemas.microsoft.com/office/drawing/2014/main" id="{6C90ECC9-5964-3FD6-25E0-94EAB4573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8644" y="4143213"/>
            <a:ext cx="686116" cy="686116"/>
          </a:xfrm>
          <a:prstGeom prst="rect">
            <a:avLst/>
          </a:prstGeom>
        </p:spPr>
      </p:pic>
      <p:pic>
        <p:nvPicPr>
          <p:cNvPr id="26" name="图形 25" descr="用户 轮廓">
            <a:extLst>
              <a:ext uri="{FF2B5EF4-FFF2-40B4-BE49-F238E27FC236}">
                <a16:creationId xmlns:a16="http://schemas.microsoft.com/office/drawing/2014/main" id="{DD8ABA8C-41A7-4C2C-D063-CEF6BEB59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1379443"/>
            <a:ext cx="331259" cy="331259"/>
          </a:xfrm>
          <a:prstGeom prst="rect">
            <a:avLst/>
          </a:prstGeom>
        </p:spPr>
      </p:pic>
      <p:pic>
        <p:nvPicPr>
          <p:cNvPr id="27" name="图形 26" descr="用户 轮廓">
            <a:extLst>
              <a:ext uri="{FF2B5EF4-FFF2-40B4-BE49-F238E27FC236}">
                <a16:creationId xmlns:a16="http://schemas.microsoft.com/office/drawing/2014/main" id="{12ABAC4D-0BB1-4BF6-4A85-51A969DE5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3139746"/>
            <a:ext cx="331259" cy="331259"/>
          </a:xfrm>
          <a:prstGeom prst="rect">
            <a:avLst/>
          </a:prstGeom>
        </p:spPr>
      </p:pic>
      <p:pic>
        <p:nvPicPr>
          <p:cNvPr id="28" name="图形 27" descr="用户 轮廓">
            <a:extLst>
              <a:ext uri="{FF2B5EF4-FFF2-40B4-BE49-F238E27FC236}">
                <a16:creationId xmlns:a16="http://schemas.microsoft.com/office/drawing/2014/main" id="{CDCDD81C-1556-A67D-1F0B-847F1A512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4812583"/>
            <a:ext cx="331259" cy="331259"/>
          </a:xfrm>
          <a:prstGeom prst="rect">
            <a:avLst/>
          </a:prstGeom>
        </p:spPr>
      </p:pic>
      <p:pic>
        <p:nvPicPr>
          <p:cNvPr id="36" name="图形 35" descr="云 轮廓">
            <a:extLst>
              <a:ext uri="{FF2B5EF4-FFF2-40B4-BE49-F238E27FC236}">
                <a16:creationId xmlns:a16="http://schemas.microsoft.com/office/drawing/2014/main" id="{F95D2785-6365-AD23-FCC0-375056B3D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773" y="2694872"/>
            <a:ext cx="1313331" cy="131333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EA54DC3-74FF-7517-E191-09D0311574C5}"/>
              </a:ext>
            </a:extLst>
          </p:cNvPr>
          <p:cNvSpPr txBox="1"/>
          <p:nvPr/>
        </p:nvSpPr>
        <p:spPr>
          <a:xfrm>
            <a:off x="4224828" y="440922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5C2425-FD1D-53EB-0973-354E9399D6D6}"/>
              </a:ext>
            </a:extLst>
          </p:cNvPr>
          <p:cNvSpPr txBox="1"/>
          <p:nvPr/>
        </p:nvSpPr>
        <p:spPr>
          <a:xfrm>
            <a:off x="1138203" y="186265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7143E4-D1E2-6F97-503E-420CEB795B82}"/>
              </a:ext>
            </a:extLst>
          </p:cNvPr>
          <p:cNvSpPr txBox="1"/>
          <p:nvPr/>
        </p:nvSpPr>
        <p:spPr>
          <a:xfrm>
            <a:off x="1121010" y="360361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F836A9-5F75-D53C-A0FD-7031DF91A5E9}"/>
              </a:ext>
            </a:extLst>
          </p:cNvPr>
          <p:cNvSpPr txBox="1"/>
          <p:nvPr/>
        </p:nvSpPr>
        <p:spPr>
          <a:xfrm>
            <a:off x="1121009" y="527850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42C5808-F266-3956-CB0B-D846C844DE04}"/>
              </a:ext>
            </a:extLst>
          </p:cNvPr>
          <p:cNvSpPr/>
          <p:nvPr/>
        </p:nvSpPr>
        <p:spPr>
          <a:xfrm rot="1886714">
            <a:off x="2390715" y="1940322"/>
            <a:ext cx="1390272" cy="286803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DE66F9F-2C0B-305A-AD2C-976035CA8023}"/>
              </a:ext>
            </a:extLst>
          </p:cNvPr>
          <p:cNvSpPr/>
          <p:nvPr/>
        </p:nvSpPr>
        <p:spPr>
          <a:xfrm>
            <a:off x="2304343" y="3150701"/>
            <a:ext cx="1270060" cy="278299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73ADE2E-69B8-DC6D-0F75-91EBC07DC15B}"/>
              </a:ext>
            </a:extLst>
          </p:cNvPr>
          <p:cNvSpPr/>
          <p:nvPr/>
        </p:nvSpPr>
        <p:spPr>
          <a:xfrm rot="19736375">
            <a:off x="2344513" y="4475751"/>
            <a:ext cx="1365556" cy="273660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2F8335-5DB3-87EB-AD58-79480017FDD2}"/>
              </a:ext>
            </a:extLst>
          </p:cNvPr>
          <p:cNvSpPr/>
          <p:nvPr/>
        </p:nvSpPr>
        <p:spPr>
          <a:xfrm>
            <a:off x="3168293" y="1490862"/>
            <a:ext cx="414859" cy="464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条形图 轮廓">
            <a:extLst>
              <a:ext uri="{FF2B5EF4-FFF2-40B4-BE49-F238E27FC236}">
                <a16:creationId xmlns:a16="http://schemas.microsoft.com/office/drawing/2014/main" id="{EE5634E0-96E1-E6AC-D5F4-93D3D5AF1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9171" y="1630236"/>
            <a:ext cx="382562" cy="38256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A520C0F-647A-85BB-633E-4E69C5449B88}"/>
              </a:ext>
            </a:extLst>
          </p:cNvPr>
          <p:cNvSpPr/>
          <p:nvPr/>
        </p:nvSpPr>
        <p:spPr>
          <a:xfrm>
            <a:off x="2944771" y="2628765"/>
            <a:ext cx="414859" cy="464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条形图 轮廓">
            <a:extLst>
              <a:ext uri="{FF2B5EF4-FFF2-40B4-BE49-F238E27FC236}">
                <a16:creationId xmlns:a16="http://schemas.microsoft.com/office/drawing/2014/main" id="{B6E64263-3952-BC65-77EF-3354F21A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5649" y="2768139"/>
            <a:ext cx="382562" cy="382562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D5D18420-2E4A-120A-8112-37B6AA97CF7B}"/>
              </a:ext>
            </a:extLst>
          </p:cNvPr>
          <p:cNvSpPr/>
          <p:nvPr/>
        </p:nvSpPr>
        <p:spPr>
          <a:xfrm>
            <a:off x="3113194" y="3707978"/>
            <a:ext cx="414859" cy="4648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条形图 轮廓">
            <a:extLst>
              <a:ext uri="{FF2B5EF4-FFF2-40B4-BE49-F238E27FC236}">
                <a16:creationId xmlns:a16="http://schemas.microsoft.com/office/drawing/2014/main" id="{0E22440D-1F40-B6DA-235C-7111BA605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4072" y="3847352"/>
            <a:ext cx="382562" cy="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69FBC24C-0983-E44E-FAB6-08EBDB04C9A8}"/>
              </a:ext>
            </a:extLst>
          </p:cNvPr>
          <p:cNvSpPr/>
          <p:nvPr/>
        </p:nvSpPr>
        <p:spPr>
          <a:xfrm>
            <a:off x="3816933" y="2555500"/>
            <a:ext cx="1775012" cy="17150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便携式计算机 轮廓">
            <a:extLst>
              <a:ext uri="{FF2B5EF4-FFF2-40B4-BE49-F238E27FC236}">
                <a16:creationId xmlns:a16="http://schemas.microsoft.com/office/drawing/2014/main" id="{C36D55BB-1B59-608D-BAA8-5199828E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1131233"/>
            <a:ext cx="914400" cy="914400"/>
          </a:xfrm>
          <a:prstGeom prst="rect">
            <a:avLst/>
          </a:prstGeom>
        </p:spPr>
      </p:pic>
      <p:pic>
        <p:nvPicPr>
          <p:cNvPr id="6" name="图形 5" descr="便携式计算机 轮廓">
            <a:extLst>
              <a:ext uri="{FF2B5EF4-FFF2-40B4-BE49-F238E27FC236}">
                <a16:creationId xmlns:a16="http://schemas.microsoft.com/office/drawing/2014/main" id="{E7FD114A-406E-631C-00F6-E0097532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4564157"/>
            <a:ext cx="914400" cy="914400"/>
          </a:xfrm>
          <a:prstGeom prst="rect">
            <a:avLst/>
          </a:prstGeom>
        </p:spPr>
      </p:pic>
      <p:pic>
        <p:nvPicPr>
          <p:cNvPr id="7" name="图形 6" descr="便携式计算机 轮廓">
            <a:extLst>
              <a:ext uri="{FF2B5EF4-FFF2-40B4-BE49-F238E27FC236}">
                <a16:creationId xmlns:a16="http://schemas.microsoft.com/office/drawing/2014/main" id="{B2786CC1-96FE-13F8-15F2-D1E15817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2894338"/>
            <a:ext cx="914400" cy="914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B26219-32BF-E382-641A-B9BA4097BED9}"/>
              </a:ext>
            </a:extLst>
          </p:cNvPr>
          <p:cNvSpPr/>
          <p:nvPr/>
        </p:nvSpPr>
        <p:spPr>
          <a:xfrm>
            <a:off x="7276119" y="3113973"/>
            <a:ext cx="563096" cy="598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条形图 轮廓">
            <a:extLst>
              <a:ext uri="{FF2B5EF4-FFF2-40B4-BE49-F238E27FC236}">
                <a16:creationId xmlns:a16="http://schemas.microsoft.com/office/drawing/2014/main" id="{77014945-F52E-10D2-FAFB-7D012CC7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996" y="3253347"/>
            <a:ext cx="492219" cy="492219"/>
          </a:xfrm>
          <a:prstGeom prst="rect">
            <a:avLst/>
          </a:prstGeom>
        </p:spPr>
      </p:pic>
      <p:pic>
        <p:nvPicPr>
          <p:cNvPr id="18" name="图形 17" descr="多维数据集 轮廓">
            <a:extLst>
              <a:ext uri="{FF2B5EF4-FFF2-40B4-BE49-F238E27FC236}">
                <a16:creationId xmlns:a16="http://schemas.microsoft.com/office/drawing/2014/main" id="{59484F75-3F06-7F93-11BA-636629B75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906" y="198568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7A7B311-4B29-C011-9A71-1D5DC7D36E35}"/>
              </a:ext>
            </a:extLst>
          </p:cNvPr>
          <p:cNvSpPr txBox="1"/>
          <p:nvPr/>
        </p:nvSpPr>
        <p:spPr>
          <a:xfrm>
            <a:off x="8444752" y="221204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ACE6-7FDD-030C-E854-2F12D6DA71E9}"/>
              </a:ext>
            </a:extLst>
          </p:cNvPr>
          <p:cNvSpPr txBox="1"/>
          <p:nvPr/>
        </p:nvSpPr>
        <p:spPr>
          <a:xfrm>
            <a:off x="8444752" y="3228364"/>
            <a:ext cx="159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6171BE-A888-8C16-20DE-44A39BAB788A}"/>
              </a:ext>
            </a:extLst>
          </p:cNvPr>
          <p:cNvSpPr txBox="1"/>
          <p:nvPr/>
        </p:nvSpPr>
        <p:spPr>
          <a:xfrm>
            <a:off x="8444752" y="4096434"/>
            <a:ext cx="16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Being Processed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29183-0E69-3B04-2335-8F24386678F3}"/>
              </a:ext>
            </a:extLst>
          </p:cNvPr>
          <p:cNvSpPr/>
          <p:nvPr/>
        </p:nvSpPr>
        <p:spPr>
          <a:xfrm>
            <a:off x="7241451" y="4143213"/>
            <a:ext cx="703309" cy="669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单级齿轮 轮廓">
            <a:extLst>
              <a:ext uri="{FF2B5EF4-FFF2-40B4-BE49-F238E27FC236}">
                <a16:creationId xmlns:a16="http://schemas.microsoft.com/office/drawing/2014/main" id="{6C90ECC9-5964-3FD6-25E0-94EAB4573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8644" y="4143213"/>
            <a:ext cx="686116" cy="686116"/>
          </a:xfrm>
          <a:prstGeom prst="rect">
            <a:avLst/>
          </a:prstGeom>
        </p:spPr>
      </p:pic>
      <p:pic>
        <p:nvPicPr>
          <p:cNvPr id="26" name="图形 25" descr="用户 轮廓">
            <a:extLst>
              <a:ext uri="{FF2B5EF4-FFF2-40B4-BE49-F238E27FC236}">
                <a16:creationId xmlns:a16="http://schemas.microsoft.com/office/drawing/2014/main" id="{DD8ABA8C-41A7-4C2C-D063-CEF6BEB59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1379443"/>
            <a:ext cx="331259" cy="331259"/>
          </a:xfrm>
          <a:prstGeom prst="rect">
            <a:avLst/>
          </a:prstGeom>
        </p:spPr>
      </p:pic>
      <p:pic>
        <p:nvPicPr>
          <p:cNvPr id="27" name="图形 26" descr="用户 轮廓">
            <a:extLst>
              <a:ext uri="{FF2B5EF4-FFF2-40B4-BE49-F238E27FC236}">
                <a16:creationId xmlns:a16="http://schemas.microsoft.com/office/drawing/2014/main" id="{12ABAC4D-0BB1-4BF6-4A85-51A969DE5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3139746"/>
            <a:ext cx="331259" cy="331259"/>
          </a:xfrm>
          <a:prstGeom prst="rect">
            <a:avLst/>
          </a:prstGeom>
        </p:spPr>
      </p:pic>
      <p:pic>
        <p:nvPicPr>
          <p:cNvPr id="28" name="图形 27" descr="用户 轮廓">
            <a:extLst>
              <a:ext uri="{FF2B5EF4-FFF2-40B4-BE49-F238E27FC236}">
                <a16:creationId xmlns:a16="http://schemas.microsoft.com/office/drawing/2014/main" id="{CDCDD81C-1556-A67D-1F0B-847F1A512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4812583"/>
            <a:ext cx="331259" cy="331259"/>
          </a:xfrm>
          <a:prstGeom prst="rect">
            <a:avLst/>
          </a:prstGeom>
        </p:spPr>
      </p:pic>
      <p:pic>
        <p:nvPicPr>
          <p:cNvPr id="36" name="图形 35" descr="云 轮廓">
            <a:extLst>
              <a:ext uri="{FF2B5EF4-FFF2-40B4-BE49-F238E27FC236}">
                <a16:creationId xmlns:a16="http://schemas.microsoft.com/office/drawing/2014/main" id="{F95D2785-6365-AD23-FCC0-375056B3D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773" y="2694872"/>
            <a:ext cx="1313331" cy="131333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EA54DC3-74FF-7517-E191-09D0311574C5}"/>
              </a:ext>
            </a:extLst>
          </p:cNvPr>
          <p:cNvSpPr txBox="1"/>
          <p:nvPr/>
        </p:nvSpPr>
        <p:spPr>
          <a:xfrm>
            <a:off x="4224828" y="440922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5C2425-FD1D-53EB-0973-354E9399D6D6}"/>
              </a:ext>
            </a:extLst>
          </p:cNvPr>
          <p:cNvSpPr txBox="1"/>
          <p:nvPr/>
        </p:nvSpPr>
        <p:spPr>
          <a:xfrm>
            <a:off x="1138203" y="186265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7143E4-D1E2-6F97-503E-420CEB795B82}"/>
              </a:ext>
            </a:extLst>
          </p:cNvPr>
          <p:cNvSpPr txBox="1"/>
          <p:nvPr/>
        </p:nvSpPr>
        <p:spPr>
          <a:xfrm>
            <a:off x="1121010" y="360361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F836A9-5F75-D53C-A0FD-7031DF91A5E9}"/>
              </a:ext>
            </a:extLst>
          </p:cNvPr>
          <p:cNvSpPr txBox="1"/>
          <p:nvPr/>
        </p:nvSpPr>
        <p:spPr>
          <a:xfrm>
            <a:off x="1121009" y="527850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342C5808-F266-3956-CB0B-D846C844DE04}"/>
              </a:ext>
            </a:extLst>
          </p:cNvPr>
          <p:cNvSpPr/>
          <p:nvPr/>
        </p:nvSpPr>
        <p:spPr>
          <a:xfrm rot="12677328">
            <a:off x="2390715" y="1940322"/>
            <a:ext cx="1390272" cy="286803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DE66F9F-2C0B-305A-AD2C-976035CA8023}"/>
              </a:ext>
            </a:extLst>
          </p:cNvPr>
          <p:cNvSpPr/>
          <p:nvPr/>
        </p:nvSpPr>
        <p:spPr>
          <a:xfrm rot="10800000">
            <a:off x="2304343" y="3150701"/>
            <a:ext cx="1270060" cy="278299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73ADE2E-69B8-DC6D-0F75-91EBC07DC15B}"/>
              </a:ext>
            </a:extLst>
          </p:cNvPr>
          <p:cNvSpPr/>
          <p:nvPr/>
        </p:nvSpPr>
        <p:spPr>
          <a:xfrm rot="9117502">
            <a:off x="2344513" y="4475751"/>
            <a:ext cx="1365556" cy="273660"/>
          </a:xfrm>
          <a:prstGeom prst="rightArrow">
            <a:avLst>
              <a:gd name="adj1" fmla="val 50000"/>
              <a:gd name="adj2" fmla="val 478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多维数据集 轮廓">
            <a:extLst>
              <a:ext uri="{FF2B5EF4-FFF2-40B4-BE49-F238E27FC236}">
                <a16:creationId xmlns:a16="http://schemas.microsoft.com/office/drawing/2014/main" id="{7BDA7A2D-47E0-D8B3-0F21-0D9361CCE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8341" y="1454057"/>
            <a:ext cx="678592" cy="678592"/>
          </a:xfrm>
          <a:prstGeom prst="rect">
            <a:avLst/>
          </a:prstGeom>
        </p:spPr>
      </p:pic>
      <p:pic>
        <p:nvPicPr>
          <p:cNvPr id="12" name="图形 11" descr="多维数据集 轮廓">
            <a:extLst>
              <a:ext uri="{FF2B5EF4-FFF2-40B4-BE49-F238E27FC236}">
                <a16:creationId xmlns:a16="http://schemas.microsoft.com/office/drawing/2014/main" id="{202E6FB9-4E05-CDA6-5D68-E9B6E704B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733" y="2555500"/>
            <a:ext cx="678592" cy="678592"/>
          </a:xfrm>
          <a:prstGeom prst="rect">
            <a:avLst/>
          </a:prstGeom>
        </p:spPr>
      </p:pic>
      <p:pic>
        <p:nvPicPr>
          <p:cNvPr id="13" name="图形 12" descr="多维数据集 轮廓">
            <a:extLst>
              <a:ext uri="{FF2B5EF4-FFF2-40B4-BE49-F238E27FC236}">
                <a16:creationId xmlns:a16="http://schemas.microsoft.com/office/drawing/2014/main" id="{82013E4B-4A81-C4C0-0B60-5EA2D5AF1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8502" y="3623658"/>
            <a:ext cx="678592" cy="6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9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69FBC24C-0983-E44E-FAB6-08EBDB04C9A8}"/>
              </a:ext>
            </a:extLst>
          </p:cNvPr>
          <p:cNvSpPr/>
          <p:nvPr/>
        </p:nvSpPr>
        <p:spPr>
          <a:xfrm>
            <a:off x="3816933" y="2555500"/>
            <a:ext cx="1775012" cy="17150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便携式计算机 轮廓">
            <a:extLst>
              <a:ext uri="{FF2B5EF4-FFF2-40B4-BE49-F238E27FC236}">
                <a16:creationId xmlns:a16="http://schemas.microsoft.com/office/drawing/2014/main" id="{C36D55BB-1B59-608D-BAA8-5199828E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1131233"/>
            <a:ext cx="914400" cy="914400"/>
          </a:xfrm>
          <a:prstGeom prst="rect">
            <a:avLst/>
          </a:prstGeom>
        </p:spPr>
      </p:pic>
      <p:pic>
        <p:nvPicPr>
          <p:cNvPr id="6" name="图形 5" descr="便携式计算机 轮廓">
            <a:extLst>
              <a:ext uri="{FF2B5EF4-FFF2-40B4-BE49-F238E27FC236}">
                <a16:creationId xmlns:a16="http://schemas.microsoft.com/office/drawing/2014/main" id="{E7FD114A-406E-631C-00F6-E0097532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4564157"/>
            <a:ext cx="914400" cy="914400"/>
          </a:xfrm>
          <a:prstGeom prst="rect">
            <a:avLst/>
          </a:prstGeom>
        </p:spPr>
      </p:pic>
      <p:pic>
        <p:nvPicPr>
          <p:cNvPr id="7" name="图形 6" descr="便携式计算机 轮廓">
            <a:extLst>
              <a:ext uri="{FF2B5EF4-FFF2-40B4-BE49-F238E27FC236}">
                <a16:creationId xmlns:a16="http://schemas.microsoft.com/office/drawing/2014/main" id="{B2786CC1-96FE-13F8-15F2-D1E15817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2894338"/>
            <a:ext cx="914400" cy="914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AB26219-32BF-E382-641A-B9BA4097BED9}"/>
              </a:ext>
            </a:extLst>
          </p:cNvPr>
          <p:cNvSpPr/>
          <p:nvPr/>
        </p:nvSpPr>
        <p:spPr>
          <a:xfrm>
            <a:off x="7276119" y="3113973"/>
            <a:ext cx="563096" cy="598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条形图 轮廓">
            <a:extLst>
              <a:ext uri="{FF2B5EF4-FFF2-40B4-BE49-F238E27FC236}">
                <a16:creationId xmlns:a16="http://schemas.microsoft.com/office/drawing/2014/main" id="{77014945-F52E-10D2-FAFB-7D012CC7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6996" y="3253347"/>
            <a:ext cx="492219" cy="492219"/>
          </a:xfrm>
          <a:prstGeom prst="rect">
            <a:avLst/>
          </a:prstGeom>
        </p:spPr>
      </p:pic>
      <p:pic>
        <p:nvPicPr>
          <p:cNvPr id="18" name="图形 17" descr="多维数据集 轮廓">
            <a:extLst>
              <a:ext uri="{FF2B5EF4-FFF2-40B4-BE49-F238E27FC236}">
                <a16:creationId xmlns:a16="http://schemas.microsoft.com/office/drawing/2014/main" id="{59484F75-3F06-7F93-11BA-636629B75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5906" y="1985682"/>
            <a:ext cx="914400" cy="91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7A7B311-4B29-C011-9A71-1D5DC7D36E35}"/>
              </a:ext>
            </a:extLst>
          </p:cNvPr>
          <p:cNvSpPr txBox="1"/>
          <p:nvPr/>
        </p:nvSpPr>
        <p:spPr>
          <a:xfrm>
            <a:off x="8444752" y="221204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85ACE6-7FDD-030C-E854-2F12D6DA71E9}"/>
              </a:ext>
            </a:extLst>
          </p:cNvPr>
          <p:cNvSpPr txBox="1"/>
          <p:nvPr/>
        </p:nvSpPr>
        <p:spPr>
          <a:xfrm>
            <a:off x="8444752" y="3228364"/>
            <a:ext cx="159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6171BE-A888-8C16-20DE-44A39BAB788A}"/>
              </a:ext>
            </a:extLst>
          </p:cNvPr>
          <p:cNvSpPr txBox="1"/>
          <p:nvPr/>
        </p:nvSpPr>
        <p:spPr>
          <a:xfrm>
            <a:off x="8444752" y="4096434"/>
            <a:ext cx="1685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Being Processed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A29183-0E69-3B04-2335-8F24386678F3}"/>
              </a:ext>
            </a:extLst>
          </p:cNvPr>
          <p:cNvSpPr/>
          <p:nvPr/>
        </p:nvSpPr>
        <p:spPr>
          <a:xfrm>
            <a:off x="7241451" y="4143213"/>
            <a:ext cx="703309" cy="669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单级齿轮 轮廓">
            <a:extLst>
              <a:ext uri="{FF2B5EF4-FFF2-40B4-BE49-F238E27FC236}">
                <a16:creationId xmlns:a16="http://schemas.microsoft.com/office/drawing/2014/main" id="{6C90ECC9-5964-3FD6-25E0-94EAB4573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8644" y="4143213"/>
            <a:ext cx="686116" cy="686116"/>
          </a:xfrm>
          <a:prstGeom prst="rect">
            <a:avLst/>
          </a:prstGeom>
        </p:spPr>
      </p:pic>
      <p:pic>
        <p:nvPicPr>
          <p:cNvPr id="26" name="图形 25" descr="用户 轮廓">
            <a:extLst>
              <a:ext uri="{FF2B5EF4-FFF2-40B4-BE49-F238E27FC236}">
                <a16:creationId xmlns:a16="http://schemas.microsoft.com/office/drawing/2014/main" id="{DD8ABA8C-41A7-4C2C-D063-CEF6BEB59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1379443"/>
            <a:ext cx="331259" cy="331259"/>
          </a:xfrm>
          <a:prstGeom prst="rect">
            <a:avLst/>
          </a:prstGeom>
        </p:spPr>
      </p:pic>
      <p:pic>
        <p:nvPicPr>
          <p:cNvPr id="27" name="图形 26" descr="用户 轮廓">
            <a:extLst>
              <a:ext uri="{FF2B5EF4-FFF2-40B4-BE49-F238E27FC236}">
                <a16:creationId xmlns:a16="http://schemas.microsoft.com/office/drawing/2014/main" id="{12ABAC4D-0BB1-4BF6-4A85-51A969DE5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3139746"/>
            <a:ext cx="331259" cy="331259"/>
          </a:xfrm>
          <a:prstGeom prst="rect">
            <a:avLst/>
          </a:prstGeom>
        </p:spPr>
      </p:pic>
      <p:pic>
        <p:nvPicPr>
          <p:cNvPr id="28" name="图形 27" descr="用户 轮廓">
            <a:extLst>
              <a:ext uri="{FF2B5EF4-FFF2-40B4-BE49-F238E27FC236}">
                <a16:creationId xmlns:a16="http://schemas.microsoft.com/office/drawing/2014/main" id="{CDCDD81C-1556-A67D-1F0B-847F1A512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3534" y="4812583"/>
            <a:ext cx="331259" cy="331259"/>
          </a:xfrm>
          <a:prstGeom prst="rect">
            <a:avLst/>
          </a:prstGeom>
        </p:spPr>
      </p:pic>
      <p:pic>
        <p:nvPicPr>
          <p:cNvPr id="36" name="图形 35" descr="云 轮廓">
            <a:extLst>
              <a:ext uri="{FF2B5EF4-FFF2-40B4-BE49-F238E27FC236}">
                <a16:creationId xmlns:a16="http://schemas.microsoft.com/office/drawing/2014/main" id="{F95D2785-6365-AD23-FCC0-375056B3D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773" y="2694872"/>
            <a:ext cx="1313331" cy="131333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EA54DC3-74FF-7517-E191-09D0311574C5}"/>
              </a:ext>
            </a:extLst>
          </p:cNvPr>
          <p:cNvSpPr txBox="1"/>
          <p:nvPr/>
        </p:nvSpPr>
        <p:spPr>
          <a:xfrm>
            <a:off x="4224828" y="440922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5C2425-FD1D-53EB-0973-354E9399D6D6}"/>
              </a:ext>
            </a:extLst>
          </p:cNvPr>
          <p:cNvSpPr txBox="1"/>
          <p:nvPr/>
        </p:nvSpPr>
        <p:spPr>
          <a:xfrm>
            <a:off x="1138203" y="186265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7143E4-D1E2-6F97-503E-420CEB795B82}"/>
              </a:ext>
            </a:extLst>
          </p:cNvPr>
          <p:cNvSpPr txBox="1"/>
          <p:nvPr/>
        </p:nvSpPr>
        <p:spPr>
          <a:xfrm>
            <a:off x="1121010" y="360361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F836A9-5F75-D53C-A0FD-7031DF91A5E9}"/>
              </a:ext>
            </a:extLst>
          </p:cNvPr>
          <p:cNvSpPr txBox="1"/>
          <p:nvPr/>
        </p:nvSpPr>
        <p:spPr>
          <a:xfrm>
            <a:off x="1121009" y="527850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F6023E-2F72-8203-79EF-0CDDAF42D8F0}"/>
              </a:ext>
            </a:extLst>
          </p:cNvPr>
          <p:cNvSpPr/>
          <p:nvPr/>
        </p:nvSpPr>
        <p:spPr>
          <a:xfrm>
            <a:off x="1363586" y="802406"/>
            <a:ext cx="464171" cy="439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单级齿轮 轮廓">
            <a:extLst>
              <a:ext uri="{FF2B5EF4-FFF2-40B4-BE49-F238E27FC236}">
                <a16:creationId xmlns:a16="http://schemas.microsoft.com/office/drawing/2014/main" id="{1ABA87BF-0564-BFE8-6A44-E332C81F9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779" y="802406"/>
            <a:ext cx="452824" cy="4528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6F75D82-3E66-BCFA-2A0E-95A07DAEE664}"/>
              </a:ext>
            </a:extLst>
          </p:cNvPr>
          <p:cNvSpPr/>
          <p:nvPr/>
        </p:nvSpPr>
        <p:spPr>
          <a:xfrm>
            <a:off x="1364323" y="2567202"/>
            <a:ext cx="464171" cy="439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 descr="单级齿轮 轮廓">
            <a:extLst>
              <a:ext uri="{FF2B5EF4-FFF2-40B4-BE49-F238E27FC236}">
                <a16:creationId xmlns:a16="http://schemas.microsoft.com/office/drawing/2014/main" id="{32E58F63-6D01-2C42-2DB8-467341D6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1516" y="2567202"/>
            <a:ext cx="452824" cy="4528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E2371D-19B8-89C9-4107-DD180DB2B87F}"/>
              </a:ext>
            </a:extLst>
          </p:cNvPr>
          <p:cNvSpPr/>
          <p:nvPr/>
        </p:nvSpPr>
        <p:spPr>
          <a:xfrm>
            <a:off x="1363586" y="4252146"/>
            <a:ext cx="464171" cy="439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单级齿轮 轮廓">
            <a:extLst>
              <a:ext uri="{FF2B5EF4-FFF2-40B4-BE49-F238E27FC236}">
                <a16:creationId xmlns:a16="http://schemas.microsoft.com/office/drawing/2014/main" id="{B4C9BBE8-E9A6-7149-11A1-A723FCA5A6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779" y="4252146"/>
            <a:ext cx="452824" cy="4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7" descr="多维数据集 轮廓">
            <a:extLst>
              <a:ext uri="{FF2B5EF4-FFF2-40B4-BE49-F238E27FC236}">
                <a16:creationId xmlns:a16="http://schemas.microsoft.com/office/drawing/2014/main" id="{FDADE35F-50DF-4634-D631-F7DB4BBD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06" y="623951"/>
            <a:ext cx="914400" cy="914400"/>
          </a:xfrm>
          <a:prstGeom prst="rect">
            <a:avLst/>
          </a:prstGeom>
        </p:spPr>
      </p:pic>
      <p:sp>
        <p:nvSpPr>
          <p:cNvPr id="3" name="文本框 18">
            <a:extLst>
              <a:ext uri="{FF2B5EF4-FFF2-40B4-BE49-F238E27FC236}">
                <a16:creationId xmlns:a16="http://schemas.microsoft.com/office/drawing/2014/main" id="{E8D60EEC-E43A-74BB-A9F2-A1FC7ED31E04}"/>
              </a:ext>
            </a:extLst>
          </p:cNvPr>
          <p:cNvSpPr txBox="1"/>
          <p:nvPr/>
        </p:nvSpPr>
        <p:spPr>
          <a:xfrm>
            <a:off x="1417619" y="85031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0</a:t>
            </a:r>
          </a:p>
        </p:txBody>
      </p:sp>
      <p:pic>
        <p:nvPicPr>
          <p:cNvPr id="4" name="图形 17" descr="多维数据集 轮廓">
            <a:extLst>
              <a:ext uri="{FF2B5EF4-FFF2-40B4-BE49-F238E27FC236}">
                <a16:creationId xmlns:a16="http://schemas.microsoft.com/office/drawing/2014/main" id="{8BD575B3-4A05-3DD6-865E-247084CAF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06" y="1564042"/>
            <a:ext cx="914400" cy="914400"/>
          </a:xfrm>
          <a:prstGeom prst="rect">
            <a:avLst/>
          </a:prstGeom>
        </p:spPr>
      </p:pic>
      <p:sp>
        <p:nvSpPr>
          <p:cNvPr id="8" name="文本框 18">
            <a:extLst>
              <a:ext uri="{FF2B5EF4-FFF2-40B4-BE49-F238E27FC236}">
                <a16:creationId xmlns:a16="http://schemas.microsoft.com/office/drawing/2014/main" id="{506FFC62-438D-06D7-4588-D9930E5A30E3}"/>
              </a:ext>
            </a:extLst>
          </p:cNvPr>
          <p:cNvSpPr txBox="1"/>
          <p:nvPr/>
        </p:nvSpPr>
        <p:spPr>
          <a:xfrm>
            <a:off x="1420906" y="1808190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5</a:t>
            </a:r>
          </a:p>
        </p:txBody>
      </p:sp>
      <p:pic>
        <p:nvPicPr>
          <p:cNvPr id="22" name="图形 17" descr="多维数据集 轮廓">
            <a:extLst>
              <a:ext uri="{FF2B5EF4-FFF2-40B4-BE49-F238E27FC236}">
                <a16:creationId xmlns:a16="http://schemas.microsoft.com/office/drawing/2014/main" id="{AD33411F-A9C7-3A82-D391-F43F8833F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65" y="619994"/>
            <a:ext cx="914400" cy="914400"/>
          </a:xfrm>
          <a:prstGeom prst="rect">
            <a:avLst/>
          </a:prstGeom>
        </p:spPr>
      </p:pic>
      <p:sp>
        <p:nvSpPr>
          <p:cNvPr id="23" name="文本框 18">
            <a:extLst>
              <a:ext uri="{FF2B5EF4-FFF2-40B4-BE49-F238E27FC236}">
                <a16:creationId xmlns:a16="http://schemas.microsoft.com/office/drawing/2014/main" id="{B8F67649-CDC3-4FDC-AFE6-C836B43D8CDC}"/>
              </a:ext>
            </a:extLst>
          </p:cNvPr>
          <p:cNvSpPr txBox="1"/>
          <p:nvPr/>
        </p:nvSpPr>
        <p:spPr>
          <a:xfrm>
            <a:off x="3484878" y="842493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</p:txBody>
      </p:sp>
      <p:pic>
        <p:nvPicPr>
          <p:cNvPr id="24" name="图形 17" descr="多维数据集 轮廓">
            <a:extLst>
              <a:ext uri="{FF2B5EF4-FFF2-40B4-BE49-F238E27FC236}">
                <a16:creationId xmlns:a16="http://schemas.microsoft.com/office/drawing/2014/main" id="{81C0EBBD-181E-9E9E-71BC-B2A48A01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65" y="1556216"/>
            <a:ext cx="914400" cy="914400"/>
          </a:xfrm>
          <a:prstGeom prst="rect">
            <a:avLst/>
          </a:prstGeom>
        </p:spPr>
      </p:pic>
      <p:sp>
        <p:nvSpPr>
          <p:cNvPr id="25" name="文本框 18">
            <a:extLst>
              <a:ext uri="{FF2B5EF4-FFF2-40B4-BE49-F238E27FC236}">
                <a16:creationId xmlns:a16="http://schemas.microsoft.com/office/drawing/2014/main" id="{358F684C-B378-E8FB-36D7-7E02A7E9308A}"/>
              </a:ext>
            </a:extLst>
          </p:cNvPr>
          <p:cNvSpPr txBox="1"/>
          <p:nvPr/>
        </p:nvSpPr>
        <p:spPr>
          <a:xfrm>
            <a:off x="3488165" y="1800364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6</a:t>
            </a:r>
          </a:p>
        </p:txBody>
      </p:sp>
      <p:pic>
        <p:nvPicPr>
          <p:cNvPr id="26" name="图形 17" descr="多维数据集 轮廓">
            <a:extLst>
              <a:ext uri="{FF2B5EF4-FFF2-40B4-BE49-F238E27FC236}">
                <a16:creationId xmlns:a16="http://schemas.microsoft.com/office/drawing/2014/main" id="{E8F0C7DB-AE81-73A8-F9D1-88947237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052" y="627820"/>
            <a:ext cx="914400" cy="914400"/>
          </a:xfrm>
          <a:prstGeom prst="rect">
            <a:avLst/>
          </a:prstGeom>
        </p:spPr>
      </p:pic>
      <p:sp>
        <p:nvSpPr>
          <p:cNvPr id="27" name="文本框 18">
            <a:extLst>
              <a:ext uri="{FF2B5EF4-FFF2-40B4-BE49-F238E27FC236}">
                <a16:creationId xmlns:a16="http://schemas.microsoft.com/office/drawing/2014/main" id="{365B73D3-E7F2-351B-5173-F131D8C49141}"/>
              </a:ext>
            </a:extLst>
          </p:cNvPr>
          <p:cNvSpPr txBox="1"/>
          <p:nvPr/>
        </p:nvSpPr>
        <p:spPr>
          <a:xfrm>
            <a:off x="5673165" y="85031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</p:txBody>
      </p:sp>
      <p:pic>
        <p:nvPicPr>
          <p:cNvPr id="28" name="图形 17" descr="多维数据集 轮廓">
            <a:extLst>
              <a:ext uri="{FF2B5EF4-FFF2-40B4-BE49-F238E27FC236}">
                <a16:creationId xmlns:a16="http://schemas.microsoft.com/office/drawing/2014/main" id="{78534C85-8DB8-B801-E288-96D695D2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052" y="1564042"/>
            <a:ext cx="914400" cy="914400"/>
          </a:xfrm>
          <a:prstGeom prst="rect">
            <a:avLst/>
          </a:prstGeom>
        </p:spPr>
      </p:pic>
      <p:sp>
        <p:nvSpPr>
          <p:cNvPr id="29" name="文本框 18">
            <a:extLst>
              <a:ext uri="{FF2B5EF4-FFF2-40B4-BE49-F238E27FC236}">
                <a16:creationId xmlns:a16="http://schemas.microsoft.com/office/drawing/2014/main" id="{B3912B87-A33B-12C7-5F96-0A28623B9146}"/>
              </a:ext>
            </a:extLst>
          </p:cNvPr>
          <p:cNvSpPr txBox="1"/>
          <p:nvPr/>
        </p:nvSpPr>
        <p:spPr>
          <a:xfrm>
            <a:off x="5676452" y="1808190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7</a:t>
            </a:r>
          </a:p>
        </p:txBody>
      </p:sp>
      <p:pic>
        <p:nvPicPr>
          <p:cNvPr id="30" name="图形 17" descr="多维数据集 轮廓">
            <a:extLst>
              <a:ext uri="{FF2B5EF4-FFF2-40B4-BE49-F238E27FC236}">
                <a16:creationId xmlns:a16="http://schemas.microsoft.com/office/drawing/2014/main" id="{643C004D-80ED-64C6-B8F2-BD71C1BC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052" y="627820"/>
            <a:ext cx="914400" cy="914400"/>
          </a:xfrm>
          <a:prstGeom prst="rect">
            <a:avLst/>
          </a:prstGeom>
        </p:spPr>
      </p:pic>
      <p:sp>
        <p:nvSpPr>
          <p:cNvPr id="31" name="文本框 18">
            <a:extLst>
              <a:ext uri="{FF2B5EF4-FFF2-40B4-BE49-F238E27FC236}">
                <a16:creationId xmlns:a16="http://schemas.microsoft.com/office/drawing/2014/main" id="{54935D0C-B905-2930-0E1D-486535DC907D}"/>
              </a:ext>
            </a:extLst>
          </p:cNvPr>
          <p:cNvSpPr txBox="1"/>
          <p:nvPr/>
        </p:nvSpPr>
        <p:spPr>
          <a:xfrm>
            <a:off x="7858165" y="85031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</a:p>
        </p:txBody>
      </p:sp>
      <p:pic>
        <p:nvPicPr>
          <p:cNvPr id="32" name="图形 17" descr="多维数据集 轮廓">
            <a:extLst>
              <a:ext uri="{FF2B5EF4-FFF2-40B4-BE49-F238E27FC236}">
                <a16:creationId xmlns:a16="http://schemas.microsoft.com/office/drawing/2014/main" id="{34E6EB75-531F-C5F6-7D4A-453F0554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052" y="1564042"/>
            <a:ext cx="914400" cy="914400"/>
          </a:xfrm>
          <a:prstGeom prst="rect">
            <a:avLst/>
          </a:prstGeom>
        </p:spPr>
      </p:pic>
      <p:sp>
        <p:nvSpPr>
          <p:cNvPr id="33" name="文本框 18">
            <a:extLst>
              <a:ext uri="{FF2B5EF4-FFF2-40B4-BE49-F238E27FC236}">
                <a16:creationId xmlns:a16="http://schemas.microsoft.com/office/drawing/2014/main" id="{635854BC-77A7-6AFE-1036-E56ED58D2616}"/>
              </a:ext>
            </a:extLst>
          </p:cNvPr>
          <p:cNvSpPr txBox="1"/>
          <p:nvPr/>
        </p:nvSpPr>
        <p:spPr>
          <a:xfrm>
            <a:off x="7861452" y="1808190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8</a:t>
            </a:r>
          </a:p>
        </p:txBody>
      </p:sp>
      <p:pic>
        <p:nvPicPr>
          <p:cNvPr id="34" name="图形 17" descr="多维数据集 轮廓">
            <a:extLst>
              <a:ext uri="{FF2B5EF4-FFF2-40B4-BE49-F238E27FC236}">
                <a16:creationId xmlns:a16="http://schemas.microsoft.com/office/drawing/2014/main" id="{2AD9CD09-59AD-26A4-D225-96232D1F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5987" y="627820"/>
            <a:ext cx="914400" cy="914400"/>
          </a:xfrm>
          <a:prstGeom prst="rect">
            <a:avLst/>
          </a:prstGeom>
        </p:spPr>
      </p:pic>
      <p:sp>
        <p:nvSpPr>
          <p:cNvPr id="35" name="文本框 18">
            <a:extLst>
              <a:ext uri="{FF2B5EF4-FFF2-40B4-BE49-F238E27FC236}">
                <a16:creationId xmlns:a16="http://schemas.microsoft.com/office/drawing/2014/main" id="{07812038-773D-58FC-552E-68051A43C1CC}"/>
              </a:ext>
            </a:extLst>
          </p:cNvPr>
          <p:cNvSpPr txBox="1"/>
          <p:nvPr/>
        </p:nvSpPr>
        <p:spPr>
          <a:xfrm>
            <a:off x="9957100" y="850319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</a:t>
            </a:r>
          </a:p>
        </p:txBody>
      </p:sp>
      <p:pic>
        <p:nvPicPr>
          <p:cNvPr id="36" name="图形 17" descr="多维数据集 轮廓">
            <a:extLst>
              <a:ext uri="{FF2B5EF4-FFF2-40B4-BE49-F238E27FC236}">
                <a16:creationId xmlns:a16="http://schemas.microsoft.com/office/drawing/2014/main" id="{A816E622-2141-A789-6351-5F499C315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5987" y="1564042"/>
            <a:ext cx="914400" cy="914400"/>
          </a:xfrm>
          <a:prstGeom prst="rect">
            <a:avLst/>
          </a:prstGeom>
        </p:spPr>
      </p:pic>
      <p:sp>
        <p:nvSpPr>
          <p:cNvPr id="37" name="文本框 18">
            <a:extLst>
              <a:ext uri="{FF2B5EF4-FFF2-40B4-BE49-F238E27FC236}">
                <a16:creationId xmlns:a16="http://schemas.microsoft.com/office/drawing/2014/main" id="{CFC658FF-7BD9-91B2-3727-80C4F15AE2B3}"/>
              </a:ext>
            </a:extLst>
          </p:cNvPr>
          <p:cNvSpPr txBox="1"/>
          <p:nvPr/>
        </p:nvSpPr>
        <p:spPr>
          <a:xfrm>
            <a:off x="9960387" y="1808190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9</a:t>
            </a:r>
          </a:p>
        </p:txBody>
      </p:sp>
      <p:sp>
        <p:nvSpPr>
          <p:cNvPr id="38" name="文本框 18">
            <a:extLst>
              <a:ext uri="{FF2B5EF4-FFF2-40B4-BE49-F238E27FC236}">
                <a16:creationId xmlns:a16="http://schemas.microsoft.com/office/drawing/2014/main" id="{F08F116E-860A-F2D2-8683-5A4695DD14D8}"/>
              </a:ext>
            </a:extLst>
          </p:cNvPr>
          <p:cNvSpPr txBox="1"/>
          <p:nvPr/>
        </p:nvSpPr>
        <p:spPr>
          <a:xfrm>
            <a:off x="506506" y="2541722"/>
            <a:ext cx="1062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probability that the sample is in the class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pic>
        <p:nvPicPr>
          <p:cNvPr id="39" name="图形 17" descr="多维数据集 轮廓">
            <a:extLst>
              <a:ext uri="{FF2B5EF4-FFF2-40B4-BE49-F238E27FC236}">
                <a16:creationId xmlns:a16="http://schemas.microsoft.com/office/drawing/2014/main" id="{6C0E47BB-34D6-3C5B-4F9E-756E0728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1546" y="4387384"/>
            <a:ext cx="914400" cy="914400"/>
          </a:xfrm>
          <a:prstGeom prst="rect">
            <a:avLst/>
          </a:prstGeom>
        </p:spPr>
      </p:pic>
      <p:sp>
        <p:nvSpPr>
          <p:cNvPr id="40" name="文本框 18">
            <a:extLst>
              <a:ext uri="{FF2B5EF4-FFF2-40B4-BE49-F238E27FC236}">
                <a16:creationId xmlns:a16="http://schemas.microsoft.com/office/drawing/2014/main" id="{58CB909C-2E2A-FA76-E4CC-FE7F9C4E92AD}"/>
              </a:ext>
            </a:extLst>
          </p:cNvPr>
          <p:cNvSpPr txBox="1"/>
          <p:nvPr/>
        </p:nvSpPr>
        <p:spPr>
          <a:xfrm>
            <a:off x="3649231" y="4613751"/>
            <a:ext cx="192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64399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4" descr="便携式计算机 轮廓">
            <a:extLst>
              <a:ext uri="{FF2B5EF4-FFF2-40B4-BE49-F238E27FC236}">
                <a16:creationId xmlns:a16="http://schemas.microsoft.com/office/drawing/2014/main" id="{94568D9C-BC44-E21F-2E9D-7C6A86F55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1131233"/>
            <a:ext cx="914400" cy="914400"/>
          </a:xfrm>
          <a:prstGeom prst="rect">
            <a:avLst/>
          </a:prstGeom>
        </p:spPr>
      </p:pic>
      <p:pic>
        <p:nvPicPr>
          <p:cNvPr id="4" name="图形 25" descr="用户 轮廓">
            <a:extLst>
              <a:ext uri="{FF2B5EF4-FFF2-40B4-BE49-F238E27FC236}">
                <a16:creationId xmlns:a16="http://schemas.microsoft.com/office/drawing/2014/main" id="{FD2B279C-A3C7-E6D5-200A-37D20FDBA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534" y="1384523"/>
            <a:ext cx="331259" cy="331259"/>
          </a:xfrm>
          <a:prstGeom prst="rect">
            <a:avLst/>
          </a:prstGeom>
        </p:spPr>
      </p:pic>
      <p:sp>
        <p:nvSpPr>
          <p:cNvPr id="5" name="文本框 39">
            <a:extLst>
              <a:ext uri="{FF2B5EF4-FFF2-40B4-BE49-F238E27FC236}">
                <a16:creationId xmlns:a16="http://schemas.microsoft.com/office/drawing/2014/main" id="{B673E9A7-1E55-74CE-5D21-E4C660EBD2A4}"/>
              </a:ext>
            </a:extLst>
          </p:cNvPr>
          <p:cNvSpPr txBox="1"/>
          <p:nvPr/>
        </p:nvSpPr>
        <p:spPr>
          <a:xfrm>
            <a:off x="1151964" y="1893733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形 4" descr="便携式计算机 轮廓">
            <a:extLst>
              <a:ext uri="{FF2B5EF4-FFF2-40B4-BE49-F238E27FC236}">
                <a16:creationId xmlns:a16="http://schemas.microsoft.com/office/drawing/2014/main" id="{56CD8B2D-415E-7873-88DE-86CBBD4D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952" y="1131233"/>
            <a:ext cx="914400" cy="914400"/>
          </a:xfrm>
          <a:prstGeom prst="rect">
            <a:avLst/>
          </a:prstGeom>
        </p:spPr>
      </p:pic>
      <p:pic>
        <p:nvPicPr>
          <p:cNvPr id="7" name="图形 25" descr="用户 轮廓">
            <a:extLst>
              <a:ext uri="{FF2B5EF4-FFF2-40B4-BE49-F238E27FC236}">
                <a16:creationId xmlns:a16="http://schemas.microsoft.com/office/drawing/2014/main" id="{3632B305-093E-4533-2782-CD1D8E7ED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522" y="1384523"/>
            <a:ext cx="331259" cy="331259"/>
          </a:xfrm>
          <a:prstGeom prst="rect">
            <a:avLst/>
          </a:prstGeom>
        </p:spPr>
      </p:pic>
      <p:sp>
        <p:nvSpPr>
          <p:cNvPr id="8" name="文本框 39">
            <a:extLst>
              <a:ext uri="{FF2B5EF4-FFF2-40B4-BE49-F238E27FC236}">
                <a16:creationId xmlns:a16="http://schemas.microsoft.com/office/drawing/2014/main" id="{86E645D1-B40C-C4D6-3B79-C9701D14923E}"/>
              </a:ext>
            </a:extLst>
          </p:cNvPr>
          <p:cNvSpPr txBox="1"/>
          <p:nvPr/>
        </p:nvSpPr>
        <p:spPr>
          <a:xfrm>
            <a:off x="2281952" y="1893733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形 4" descr="便携式计算机 轮廓">
            <a:extLst>
              <a:ext uri="{FF2B5EF4-FFF2-40B4-BE49-F238E27FC236}">
                <a16:creationId xmlns:a16="http://schemas.microsoft.com/office/drawing/2014/main" id="{FF0D8F66-AEDE-AB4C-96F8-4B4F76F7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940" y="1129975"/>
            <a:ext cx="914400" cy="914400"/>
          </a:xfrm>
          <a:prstGeom prst="rect">
            <a:avLst/>
          </a:prstGeom>
        </p:spPr>
      </p:pic>
      <p:pic>
        <p:nvPicPr>
          <p:cNvPr id="10" name="图形 25" descr="用户 轮廓">
            <a:extLst>
              <a:ext uri="{FF2B5EF4-FFF2-40B4-BE49-F238E27FC236}">
                <a16:creationId xmlns:a16="http://schemas.microsoft.com/office/drawing/2014/main" id="{E1792A1C-5DB9-1A0D-2B52-200A782F5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510" y="1383265"/>
            <a:ext cx="331259" cy="331259"/>
          </a:xfrm>
          <a:prstGeom prst="rect">
            <a:avLst/>
          </a:prstGeom>
        </p:spPr>
      </p:pic>
      <p:sp>
        <p:nvSpPr>
          <p:cNvPr id="11" name="文本框 39">
            <a:extLst>
              <a:ext uri="{FF2B5EF4-FFF2-40B4-BE49-F238E27FC236}">
                <a16:creationId xmlns:a16="http://schemas.microsoft.com/office/drawing/2014/main" id="{5E62D839-E8CB-7CBD-2540-B28737EDED10}"/>
              </a:ext>
            </a:extLst>
          </p:cNvPr>
          <p:cNvSpPr txBox="1"/>
          <p:nvPr/>
        </p:nvSpPr>
        <p:spPr>
          <a:xfrm>
            <a:off x="3411940" y="1892475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形 4" descr="便携式计算机 轮廓">
            <a:extLst>
              <a:ext uri="{FF2B5EF4-FFF2-40B4-BE49-F238E27FC236}">
                <a16:creationId xmlns:a16="http://schemas.microsoft.com/office/drawing/2014/main" id="{64FD50EF-C69E-6DFA-13DD-820EA2910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928" y="1122379"/>
            <a:ext cx="914400" cy="914400"/>
          </a:xfrm>
          <a:prstGeom prst="rect">
            <a:avLst/>
          </a:prstGeom>
        </p:spPr>
      </p:pic>
      <p:pic>
        <p:nvPicPr>
          <p:cNvPr id="13" name="图形 25" descr="用户 轮廓">
            <a:extLst>
              <a:ext uri="{FF2B5EF4-FFF2-40B4-BE49-F238E27FC236}">
                <a16:creationId xmlns:a16="http://schemas.microsoft.com/office/drawing/2014/main" id="{761C346C-94A5-120E-5521-A0FB6CAEE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3498" y="1375669"/>
            <a:ext cx="331259" cy="331259"/>
          </a:xfrm>
          <a:prstGeom prst="rect">
            <a:avLst/>
          </a:prstGeom>
        </p:spPr>
      </p:pic>
      <p:sp>
        <p:nvSpPr>
          <p:cNvPr id="14" name="文本框 39">
            <a:extLst>
              <a:ext uri="{FF2B5EF4-FFF2-40B4-BE49-F238E27FC236}">
                <a16:creationId xmlns:a16="http://schemas.microsoft.com/office/drawing/2014/main" id="{17445C93-9584-090E-52D9-9600A71E81C9}"/>
              </a:ext>
            </a:extLst>
          </p:cNvPr>
          <p:cNvSpPr txBox="1"/>
          <p:nvPr/>
        </p:nvSpPr>
        <p:spPr>
          <a:xfrm>
            <a:off x="4541928" y="188487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形 4" descr="便携式计算机 轮廓">
            <a:extLst>
              <a:ext uri="{FF2B5EF4-FFF2-40B4-BE49-F238E27FC236}">
                <a16:creationId xmlns:a16="http://schemas.microsoft.com/office/drawing/2014/main" id="{6D3B6D26-5556-B8BA-8EE6-D4029E40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916" y="1122379"/>
            <a:ext cx="914400" cy="914400"/>
          </a:xfrm>
          <a:prstGeom prst="rect">
            <a:avLst/>
          </a:prstGeom>
        </p:spPr>
      </p:pic>
      <p:pic>
        <p:nvPicPr>
          <p:cNvPr id="16" name="图形 25" descr="用户 轮廓">
            <a:extLst>
              <a:ext uri="{FF2B5EF4-FFF2-40B4-BE49-F238E27FC236}">
                <a16:creationId xmlns:a16="http://schemas.microsoft.com/office/drawing/2014/main" id="{F68A2043-EC0A-299A-92F7-7E580BE04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486" y="1375669"/>
            <a:ext cx="331259" cy="331259"/>
          </a:xfrm>
          <a:prstGeom prst="rect">
            <a:avLst/>
          </a:prstGeom>
        </p:spPr>
      </p:pic>
      <p:sp>
        <p:nvSpPr>
          <p:cNvPr id="17" name="文本框 39">
            <a:extLst>
              <a:ext uri="{FF2B5EF4-FFF2-40B4-BE49-F238E27FC236}">
                <a16:creationId xmlns:a16="http://schemas.microsoft.com/office/drawing/2014/main" id="{B62A6317-DF2C-781E-EF1C-E64147314F35}"/>
              </a:ext>
            </a:extLst>
          </p:cNvPr>
          <p:cNvSpPr txBox="1"/>
          <p:nvPr/>
        </p:nvSpPr>
        <p:spPr>
          <a:xfrm>
            <a:off x="5671916" y="1884879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形 4" descr="便携式计算机 轮廓">
            <a:extLst>
              <a:ext uri="{FF2B5EF4-FFF2-40B4-BE49-F238E27FC236}">
                <a16:creationId xmlns:a16="http://schemas.microsoft.com/office/drawing/2014/main" id="{E572E37C-6BD3-A427-3DC5-023AD21B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964" y="2231330"/>
            <a:ext cx="914400" cy="914400"/>
          </a:xfrm>
          <a:prstGeom prst="rect">
            <a:avLst/>
          </a:prstGeom>
        </p:spPr>
      </p:pic>
      <p:pic>
        <p:nvPicPr>
          <p:cNvPr id="19" name="图形 25" descr="用户 轮廓">
            <a:extLst>
              <a:ext uri="{FF2B5EF4-FFF2-40B4-BE49-F238E27FC236}">
                <a16:creationId xmlns:a16="http://schemas.microsoft.com/office/drawing/2014/main" id="{E290F748-22CB-E5D3-EC38-8F5F0DB5B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534" y="2484620"/>
            <a:ext cx="331259" cy="331259"/>
          </a:xfrm>
          <a:prstGeom prst="rect">
            <a:avLst/>
          </a:prstGeom>
        </p:spPr>
      </p:pic>
      <p:sp>
        <p:nvSpPr>
          <p:cNvPr id="20" name="文本框 39">
            <a:extLst>
              <a:ext uri="{FF2B5EF4-FFF2-40B4-BE49-F238E27FC236}">
                <a16:creationId xmlns:a16="http://schemas.microsoft.com/office/drawing/2014/main" id="{C61C59CF-00ED-987A-27D7-43A46E9FF428}"/>
              </a:ext>
            </a:extLst>
          </p:cNvPr>
          <p:cNvSpPr txBox="1"/>
          <p:nvPr/>
        </p:nvSpPr>
        <p:spPr>
          <a:xfrm>
            <a:off x="1151964" y="299383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形 4" descr="便携式计算机 轮廓">
            <a:extLst>
              <a:ext uri="{FF2B5EF4-FFF2-40B4-BE49-F238E27FC236}">
                <a16:creationId xmlns:a16="http://schemas.microsoft.com/office/drawing/2014/main" id="{D0F06E72-BF26-7913-7DA6-4C9E80ED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952" y="2231330"/>
            <a:ext cx="914400" cy="914400"/>
          </a:xfrm>
          <a:prstGeom prst="rect">
            <a:avLst/>
          </a:prstGeom>
        </p:spPr>
      </p:pic>
      <p:pic>
        <p:nvPicPr>
          <p:cNvPr id="22" name="图形 25" descr="用户 轮廓">
            <a:extLst>
              <a:ext uri="{FF2B5EF4-FFF2-40B4-BE49-F238E27FC236}">
                <a16:creationId xmlns:a16="http://schemas.microsoft.com/office/drawing/2014/main" id="{2EAA4DD8-CA49-E0CF-DCD1-D379243E9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522" y="2484620"/>
            <a:ext cx="331259" cy="331259"/>
          </a:xfrm>
          <a:prstGeom prst="rect">
            <a:avLst/>
          </a:prstGeom>
        </p:spPr>
      </p:pic>
      <p:sp>
        <p:nvSpPr>
          <p:cNvPr id="23" name="文本框 39">
            <a:extLst>
              <a:ext uri="{FF2B5EF4-FFF2-40B4-BE49-F238E27FC236}">
                <a16:creationId xmlns:a16="http://schemas.microsoft.com/office/drawing/2014/main" id="{88B0F89B-B33A-8723-50F4-DBED1C41BCEF}"/>
              </a:ext>
            </a:extLst>
          </p:cNvPr>
          <p:cNvSpPr txBox="1"/>
          <p:nvPr/>
        </p:nvSpPr>
        <p:spPr>
          <a:xfrm>
            <a:off x="2281952" y="2993830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形 4" descr="便携式计算机 轮廓">
            <a:extLst>
              <a:ext uri="{FF2B5EF4-FFF2-40B4-BE49-F238E27FC236}">
                <a16:creationId xmlns:a16="http://schemas.microsoft.com/office/drawing/2014/main" id="{7352B933-98CA-9345-4891-7375C3194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940" y="2230072"/>
            <a:ext cx="914400" cy="914400"/>
          </a:xfrm>
          <a:prstGeom prst="rect">
            <a:avLst/>
          </a:prstGeom>
        </p:spPr>
      </p:pic>
      <p:pic>
        <p:nvPicPr>
          <p:cNvPr id="25" name="图形 25" descr="用户 轮廓">
            <a:extLst>
              <a:ext uri="{FF2B5EF4-FFF2-40B4-BE49-F238E27FC236}">
                <a16:creationId xmlns:a16="http://schemas.microsoft.com/office/drawing/2014/main" id="{FF40685A-1E06-8E32-348F-0B89FB420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3510" y="2483362"/>
            <a:ext cx="331259" cy="331259"/>
          </a:xfrm>
          <a:prstGeom prst="rect">
            <a:avLst/>
          </a:prstGeom>
        </p:spPr>
      </p:pic>
      <p:sp>
        <p:nvSpPr>
          <p:cNvPr id="26" name="文本框 39">
            <a:extLst>
              <a:ext uri="{FF2B5EF4-FFF2-40B4-BE49-F238E27FC236}">
                <a16:creationId xmlns:a16="http://schemas.microsoft.com/office/drawing/2014/main" id="{904E4473-C29D-C96A-A24C-BF808FDB6402}"/>
              </a:ext>
            </a:extLst>
          </p:cNvPr>
          <p:cNvSpPr txBox="1"/>
          <p:nvPr/>
        </p:nvSpPr>
        <p:spPr>
          <a:xfrm>
            <a:off x="3411940" y="2992572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形 4" descr="便携式计算机 轮廓">
            <a:extLst>
              <a:ext uri="{FF2B5EF4-FFF2-40B4-BE49-F238E27FC236}">
                <a16:creationId xmlns:a16="http://schemas.microsoft.com/office/drawing/2014/main" id="{AC551B0C-FAFC-DFC3-70B4-F5DDFAC3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928" y="2222476"/>
            <a:ext cx="914400" cy="914400"/>
          </a:xfrm>
          <a:prstGeom prst="rect">
            <a:avLst/>
          </a:prstGeom>
        </p:spPr>
      </p:pic>
      <p:pic>
        <p:nvPicPr>
          <p:cNvPr id="28" name="图形 25" descr="用户 轮廓">
            <a:extLst>
              <a:ext uri="{FF2B5EF4-FFF2-40B4-BE49-F238E27FC236}">
                <a16:creationId xmlns:a16="http://schemas.microsoft.com/office/drawing/2014/main" id="{70F2D0D0-7928-2394-BF7C-72889E9EA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3498" y="2475766"/>
            <a:ext cx="331259" cy="331259"/>
          </a:xfrm>
          <a:prstGeom prst="rect">
            <a:avLst/>
          </a:prstGeom>
        </p:spPr>
      </p:pic>
      <p:sp>
        <p:nvSpPr>
          <p:cNvPr id="29" name="文本框 39">
            <a:extLst>
              <a:ext uri="{FF2B5EF4-FFF2-40B4-BE49-F238E27FC236}">
                <a16:creationId xmlns:a16="http://schemas.microsoft.com/office/drawing/2014/main" id="{A9C28E98-EC09-7AB2-8050-AE0ACBC25E32}"/>
              </a:ext>
            </a:extLst>
          </p:cNvPr>
          <p:cNvSpPr txBox="1"/>
          <p:nvPr/>
        </p:nvSpPr>
        <p:spPr>
          <a:xfrm>
            <a:off x="4541928" y="2984976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形 4" descr="便携式计算机 轮廓">
            <a:extLst>
              <a:ext uri="{FF2B5EF4-FFF2-40B4-BE49-F238E27FC236}">
                <a16:creationId xmlns:a16="http://schemas.microsoft.com/office/drawing/2014/main" id="{77E5C3EB-D771-8A50-5054-26733610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916" y="2222476"/>
            <a:ext cx="914400" cy="914400"/>
          </a:xfrm>
          <a:prstGeom prst="rect">
            <a:avLst/>
          </a:prstGeom>
        </p:spPr>
      </p:pic>
      <p:pic>
        <p:nvPicPr>
          <p:cNvPr id="31" name="图形 25" descr="用户 轮廓">
            <a:extLst>
              <a:ext uri="{FF2B5EF4-FFF2-40B4-BE49-F238E27FC236}">
                <a16:creationId xmlns:a16="http://schemas.microsoft.com/office/drawing/2014/main" id="{515AB0BB-3A83-B55C-C0FD-9F031827D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486" y="2475766"/>
            <a:ext cx="331259" cy="331259"/>
          </a:xfrm>
          <a:prstGeom prst="rect">
            <a:avLst/>
          </a:prstGeom>
        </p:spPr>
      </p:pic>
      <p:sp>
        <p:nvSpPr>
          <p:cNvPr id="32" name="文本框 39">
            <a:extLst>
              <a:ext uri="{FF2B5EF4-FFF2-40B4-BE49-F238E27FC236}">
                <a16:creationId xmlns:a16="http://schemas.microsoft.com/office/drawing/2014/main" id="{70E0A4EC-218A-6522-FB83-4C4B2F35FBE2}"/>
              </a:ext>
            </a:extLst>
          </p:cNvPr>
          <p:cNvSpPr txBox="1"/>
          <p:nvPr/>
        </p:nvSpPr>
        <p:spPr>
          <a:xfrm>
            <a:off x="5671916" y="2984976"/>
            <a:ext cx="146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德懿</dc:creator>
  <cp:lastModifiedBy>德懿</cp:lastModifiedBy>
  <cp:revision>1</cp:revision>
  <dcterms:created xsi:type="dcterms:W3CDTF">2023-01-01T07:36:56Z</dcterms:created>
  <dcterms:modified xsi:type="dcterms:W3CDTF">2023-01-01T07:38:16Z</dcterms:modified>
</cp:coreProperties>
</file>