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xml" ContentType="application/vnd.openxmlformats-officedocument.presentationml.notesSlide+xml"/>
  <Override PartName="/ppt/tags/tag6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8.xml" ContentType="application/vnd.openxmlformats-officedocument.presentationml.tags+xml"/>
  <Override PartName="/ppt/notesSlides/notesSlide6.xml" ContentType="application/vnd.openxmlformats-officedocument.presentationml.notesSlide+xml"/>
  <Override PartName="/ppt/tags/tag69.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6"/>
  </p:notesMasterIdLst>
  <p:handoutMasterIdLst>
    <p:handoutMasterId r:id="rId17"/>
  </p:handoutMasterIdLst>
  <p:sldIdLst>
    <p:sldId id="263" r:id="rId2"/>
    <p:sldId id="264" r:id="rId3"/>
    <p:sldId id="267" r:id="rId4"/>
    <p:sldId id="297" r:id="rId5"/>
    <p:sldId id="296" r:id="rId6"/>
    <p:sldId id="300" r:id="rId7"/>
    <p:sldId id="284" r:id="rId8"/>
    <p:sldId id="302" r:id="rId9"/>
    <p:sldId id="301" r:id="rId10"/>
    <p:sldId id="288" r:id="rId11"/>
    <p:sldId id="295" r:id="rId12"/>
    <p:sldId id="293" r:id="rId13"/>
    <p:sldId id="303" r:id="rId14"/>
    <p:sldId id="29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李 家铭" initials="李"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0" autoAdjust="0"/>
    <p:restoredTop sz="83954" autoAdjust="0"/>
  </p:normalViewPr>
  <p:slideViewPr>
    <p:cSldViewPr snapToGrid="0">
      <p:cViewPr varScale="1">
        <p:scale>
          <a:sx n="113" d="100"/>
          <a:sy n="113" d="100"/>
        </p:scale>
        <p:origin x="1744" y="18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D2FEE48-5850-BA44-AE75-131EFFA2EB30}" type="doc">
      <dgm:prSet loTypeId="urn:microsoft.com/office/officeart/2005/8/layout/chevron2" loCatId="" qsTypeId="urn:microsoft.com/office/officeart/2005/8/quickstyle/simple1#1" qsCatId="simple" csTypeId="urn:microsoft.com/office/officeart/2005/8/colors/accent1_2#1" csCatId="accent1" phldr="1"/>
      <dgm:spPr/>
      <dgm:t>
        <a:bodyPr/>
        <a:lstStyle/>
        <a:p>
          <a:endParaRPr lang="en-US" altLang="zh-CN"/>
        </a:p>
      </dgm:t>
    </dgm:pt>
    <dgm:pt modelId="{07C650E8-556C-B04A-A2A9-51C5A6812CC5}">
      <dgm:prSet/>
      <dgm:spPr/>
      <dgm:t>
        <a:bodyPr/>
        <a:lstStyle/>
        <a:p>
          <a:r>
            <a:rPr lang="en-US" altLang="zh-CN" dirty="0"/>
            <a:t>2023.9 </a:t>
          </a:r>
        </a:p>
      </dgm:t>
    </dgm:pt>
    <dgm:pt modelId="{95AC9BD0-382B-C447-8D1A-E0D6257EE175}" type="parTrans" cxnId="{B5C969E6-EC46-484A-9F72-1573E41EE545}">
      <dgm:prSet/>
      <dgm:spPr/>
      <dgm:t>
        <a:bodyPr/>
        <a:lstStyle/>
        <a:p>
          <a:endParaRPr lang="en-US" altLang="zh-CN"/>
        </a:p>
      </dgm:t>
    </dgm:pt>
    <dgm:pt modelId="{0916DC78-E711-4B49-9604-91A73E5E9641}" type="sibTrans" cxnId="{B5C969E6-EC46-484A-9F72-1573E41EE545}">
      <dgm:prSet/>
      <dgm:spPr/>
      <dgm:t>
        <a:bodyPr/>
        <a:lstStyle/>
        <a:p>
          <a:endParaRPr lang="en-US" altLang="zh-CN"/>
        </a:p>
      </dgm:t>
    </dgm:pt>
    <dgm:pt modelId="{226DB8EA-07B2-064F-AEB3-344C535AAC41}">
      <dgm:prSet custT="1"/>
      <dgm:spPr/>
      <dgm:t>
        <a:bodyPr/>
        <a:lstStyle/>
        <a:p>
          <a:r>
            <a:rPr lang="zh-TW" altLang="zh-CN" sz="1500" dirty="0"/>
            <a:t>﻿</a:t>
          </a:r>
          <a:r>
            <a:rPr lang="zh-TW" altLang="zh-CN" sz="2000" dirty="0">
              <a:latin typeface="华文楷体" panose="02010600040101010101" pitchFamily="2" charset="-122"/>
              <a:ea typeface="华文楷体" panose="02010600040101010101" pitchFamily="2" charset="-122"/>
            </a:rPr>
            <a:t>项</a:t>
          </a:r>
          <a:r>
            <a:rPr lang="zh-CN" altLang="en-US" sz="2000" dirty="0">
              <a:latin typeface="华文楷体" panose="02010600040101010101" pitchFamily="2" charset="-122"/>
              <a:ea typeface="华文楷体" panose="02010600040101010101" pitchFamily="2" charset="-122"/>
            </a:rPr>
            <a:t>目</a:t>
          </a:r>
          <a:r>
            <a:rPr lang="zh-TW" altLang="zh-CN" sz="2000" dirty="0">
              <a:latin typeface="华文楷体" panose="02010600040101010101" pitchFamily="2" charset="-122"/>
              <a:ea typeface="华文楷体" panose="02010600040101010101" pitchFamily="2" charset="-122"/>
            </a:rPr>
            <a:t>前期</a:t>
          </a:r>
          <a:r>
            <a:rPr lang="zh-CN" altLang="en-US" sz="2000" dirty="0">
              <a:latin typeface="华文楷体" panose="02010600040101010101" pitchFamily="2" charset="-122"/>
              <a:ea typeface="华文楷体" panose="02010600040101010101" pitchFamily="2" charset="-122"/>
            </a:rPr>
            <a:t>文</a:t>
          </a:r>
          <a:r>
            <a:rPr lang="zh-TW" altLang="zh-CN" sz="2000" dirty="0">
              <a:latin typeface="华文楷体" panose="02010600040101010101" pitchFamily="2" charset="-122"/>
              <a:ea typeface="华文楷体" panose="02010600040101010101" pitchFamily="2" charset="-122"/>
            </a:rPr>
            <a:t>献调研和相关理论的学习</a:t>
          </a:r>
          <a:endParaRPr lang="en-US" altLang="zh-CN" sz="2000" dirty="0">
            <a:latin typeface="华文楷体" panose="02010600040101010101" pitchFamily="2" charset="-122"/>
            <a:ea typeface="华文楷体" panose="02010600040101010101" pitchFamily="2" charset="-122"/>
          </a:endParaRPr>
        </a:p>
      </dgm:t>
    </dgm:pt>
    <dgm:pt modelId="{6319ED7D-23F1-5143-A0AB-8A9AD5F076A2}" type="parTrans" cxnId="{82F324CC-971B-9847-B548-2BCE39ED5090}">
      <dgm:prSet/>
      <dgm:spPr/>
      <dgm:t>
        <a:bodyPr/>
        <a:lstStyle/>
        <a:p>
          <a:endParaRPr lang="en-US" altLang="zh-CN"/>
        </a:p>
      </dgm:t>
    </dgm:pt>
    <dgm:pt modelId="{3842D56D-C620-C64B-970A-9950E99CE0F1}" type="sibTrans" cxnId="{82F324CC-971B-9847-B548-2BCE39ED5090}">
      <dgm:prSet/>
      <dgm:spPr/>
      <dgm:t>
        <a:bodyPr/>
        <a:lstStyle/>
        <a:p>
          <a:endParaRPr lang="en-US" altLang="zh-CN"/>
        </a:p>
      </dgm:t>
    </dgm:pt>
    <dgm:pt modelId="{A4BF2568-073B-A546-90E5-67A018CB6BB7}">
      <dgm:prSet/>
      <dgm:spPr/>
      <dgm:t>
        <a:bodyPr/>
        <a:lstStyle/>
        <a:p>
          <a:r>
            <a:rPr lang="en-US" altLang="zh-CN" dirty="0"/>
            <a:t>2023.11</a:t>
          </a:r>
        </a:p>
      </dgm:t>
    </dgm:pt>
    <dgm:pt modelId="{6D99F3D4-FFE0-8346-A8EC-81DD16F7FD4C}" type="parTrans" cxnId="{64106F9D-D74D-5244-BB53-46F2E1ED2913}">
      <dgm:prSet/>
      <dgm:spPr/>
      <dgm:t>
        <a:bodyPr/>
        <a:lstStyle/>
        <a:p>
          <a:endParaRPr lang="en-US" altLang="zh-CN"/>
        </a:p>
      </dgm:t>
    </dgm:pt>
    <dgm:pt modelId="{0200FB8C-5BF5-A843-8C59-064E8B3C14D4}" type="sibTrans" cxnId="{64106F9D-D74D-5244-BB53-46F2E1ED2913}">
      <dgm:prSet/>
      <dgm:spPr/>
      <dgm:t>
        <a:bodyPr/>
        <a:lstStyle/>
        <a:p>
          <a:endParaRPr lang="en-US" altLang="zh-CN"/>
        </a:p>
      </dgm:t>
    </dgm:pt>
    <dgm:pt modelId="{D877B09D-58FA-534D-B0AD-AC39B92BC278}">
      <dgm:prSet custT="1"/>
      <dgm:spPr/>
      <dgm:t>
        <a:bodyPr/>
        <a:lstStyle/>
        <a:p>
          <a:r>
            <a:rPr lang="zh-TW" altLang="zh-CN" sz="2000" dirty="0">
              <a:latin typeface="华文楷体" panose="02010600040101010101" pitchFamily="2" charset="-122"/>
              <a:ea typeface="华文楷体" panose="02010600040101010101" pitchFamily="2" charset="-122"/>
            </a:rPr>
            <a:t>﻿构建基础的伪造</a:t>
          </a:r>
          <a:r>
            <a:rPr lang="zh-CN" altLang="en-US" sz="2000" dirty="0">
              <a:latin typeface="华文楷体" panose="02010600040101010101" pitchFamily="2" charset="-122"/>
              <a:ea typeface="华文楷体" panose="02010600040101010101" pitchFamily="2" charset="-122"/>
            </a:rPr>
            <a:t>人</a:t>
          </a:r>
          <a:r>
            <a:rPr lang="zh-TW" altLang="zh-CN" sz="2000" dirty="0">
              <a:latin typeface="华文楷体" panose="02010600040101010101" pitchFamily="2" charset="-122"/>
              <a:ea typeface="华文楷体" panose="02010600040101010101" pitchFamily="2" charset="-122"/>
            </a:rPr>
            <a:t>脸视频</a:t>
          </a:r>
          <a:r>
            <a:rPr lang="zh-CN" altLang="en-US" sz="2000" dirty="0">
              <a:latin typeface="华文楷体" panose="02010600040101010101" pitchFamily="2" charset="-122"/>
              <a:ea typeface="华文楷体" panose="02010600040101010101" pitchFamily="2" charset="-122"/>
            </a:rPr>
            <a:t>生</a:t>
          </a:r>
          <a:r>
            <a:rPr lang="zh-TW" altLang="zh-CN" sz="2000" dirty="0">
              <a:latin typeface="华文楷体" panose="02010600040101010101" pitchFamily="2" charset="-122"/>
              <a:ea typeface="华文楷体" panose="02010600040101010101" pitchFamily="2" charset="-122"/>
            </a:rPr>
            <a:t>成模型，并实现初步的伪造能</a:t>
          </a:r>
          <a:r>
            <a:rPr lang="zh-CN" altLang="en-US" sz="2000" dirty="0">
              <a:latin typeface="华文楷体" panose="02010600040101010101" pitchFamily="2" charset="-122"/>
              <a:ea typeface="华文楷体" panose="02010600040101010101" pitchFamily="2" charset="-122"/>
            </a:rPr>
            <a:t>力</a:t>
          </a:r>
          <a:endParaRPr lang="en-US" altLang="zh-CN" sz="2000" dirty="0">
            <a:latin typeface="华文楷体" panose="02010600040101010101" pitchFamily="2" charset="-122"/>
            <a:ea typeface="华文楷体" panose="02010600040101010101" pitchFamily="2" charset="-122"/>
          </a:endParaRPr>
        </a:p>
      </dgm:t>
    </dgm:pt>
    <dgm:pt modelId="{98876805-CB2F-7042-8675-234302A1A170}" type="parTrans" cxnId="{3789F2EF-5556-2F4C-8533-A40DBF0A31D0}">
      <dgm:prSet/>
      <dgm:spPr/>
      <dgm:t>
        <a:bodyPr/>
        <a:lstStyle/>
        <a:p>
          <a:endParaRPr lang="en-US" altLang="zh-CN"/>
        </a:p>
      </dgm:t>
    </dgm:pt>
    <dgm:pt modelId="{D2C95D57-AA91-D846-BDB0-DE8603FD8146}" type="sibTrans" cxnId="{3789F2EF-5556-2F4C-8533-A40DBF0A31D0}">
      <dgm:prSet/>
      <dgm:spPr/>
      <dgm:t>
        <a:bodyPr/>
        <a:lstStyle/>
        <a:p>
          <a:endParaRPr lang="en-US" altLang="zh-CN"/>
        </a:p>
      </dgm:t>
    </dgm:pt>
    <dgm:pt modelId="{6F18A549-1DD0-0746-92F2-76E0EB2BFAA6}">
      <dgm:prSet/>
      <dgm:spPr/>
      <dgm:t>
        <a:bodyPr/>
        <a:lstStyle/>
        <a:p>
          <a:r>
            <a:rPr lang="zh-TW" altLang="zh-CN" dirty="0"/>
            <a:t>﻿</a:t>
          </a:r>
          <a:r>
            <a:rPr lang="en-US" altLang="zh-CN" dirty="0"/>
            <a:t>2024.2</a:t>
          </a:r>
        </a:p>
      </dgm:t>
    </dgm:pt>
    <dgm:pt modelId="{DA9E84DE-52B5-3E47-A6AB-DB4252C65B69}" type="parTrans" cxnId="{38CD6A3C-C9BD-AA40-B789-FA73365C90B2}">
      <dgm:prSet/>
      <dgm:spPr/>
      <dgm:t>
        <a:bodyPr/>
        <a:lstStyle/>
        <a:p>
          <a:endParaRPr lang="en-US" altLang="zh-CN"/>
        </a:p>
      </dgm:t>
    </dgm:pt>
    <dgm:pt modelId="{604E492D-1D93-234B-B085-2578BA464608}" type="sibTrans" cxnId="{38CD6A3C-C9BD-AA40-B789-FA73365C90B2}">
      <dgm:prSet/>
      <dgm:spPr/>
      <dgm:t>
        <a:bodyPr/>
        <a:lstStyle/>
        <a:p>
          <a:endParaRPr lang="en-US" altLang="zh-CN"/>
        </a:p>
      </dgm:t>
    </dgm:pt>
    <dgm:pt modelId="{A5878D1D-2AB8-744C-9C9F-24D0BCC7E116}">
      <dgm:prSet custT="1"/>
      <dgm:spPr/>
      <dgm:t>
        <a:bodyPr/>
        <a:lstStyle/>
        <a:p>
          <a:r>
            <a:rPr lang="zh-TW" altLang="zh-CN" sz="2000" dirty="0">
              <a:latin typeface="华文楷体" panose="02010600040101010101" pitchFamily="2" charset="-122"/>
              <a:ea typeface="华文楷体" panose="02010600040101010101" pitchFamily="2" charset="-122"/>
            </a:rPr>
            <a:t>对模型进</a:t>
          </a:r>
          <a:r>
            <a:rPr lang="zh-CN" altLang="en-US" sz="2000" dirty="0">
              <a:latin typeface="华文楷体" panose="02010600040101010101" pitchFamily="2" charset="-122"/>
              <a:ea typeface="华文楷体" panose="02010600040101010101" pitchFamily="2" charset="-122"/>
            </a:rPr>
            <a:t>一</a:t>
          </a:r>
          <a:r>
            <a:rPr lang="zh-TW" altLang="zh-CN" sz="2000" dirty="0">
              <a:latin typeface="华文楷体" panose="02010600040101010101" pitchFamily="2" charset="-122"/>
              <a:ea typeface="华文楷体" panose="02010600040101010101" pitchFamily="2" charset="-122"/>
            </a:rPr>
            <a:t>步优化，融合语</a:t>
          </a:r>
          <a:r>
            <a:rPr lang="zh-CN" altLang="en-US" sz="2000" dirty="0">
              <a:latin typeface="华文楷体" panose="02010600040101010101" pitchFamily="2" charset="-122"/>
              <a:ea typeface="华文楷体" panose="02010600040101010101" pitchFamily="2" charset="-122"/>
            </a:rPr>
            <a:t>音</a:t>
          </a:r>
          <a:r>
            <a:rPr lang="zh-TW" altLang="zh-CN" sz="2000" dirty="0">
              <a:latin typeface="华文楷体" panose="02010600040101010101" pitchFamily="2" charset="-122"/>
              <a:ea typeface="华文楷体" panose="02010600040101010101" pitchFamily="2" charset="-122"/>
            </a:rPr>
            <a:t>信息、三维信息等</a:t>
          </a:r>
          <a:endParaRPr lang="en-US" altLang="zh-CN" sz="2000" dirty="0">
            <a:latin typeface="华文楷体" panose="02010600040101010101" pitchFamily="2" charset="-122"/>
            <a:ea typeface="华文楷体" panose="02010600040101010101" pitchFamily="2" charset="-122"/>
          </a:endParaRPr>
        </a:p>
      </dgm:t>
    </dgm:pt>
    <dgm:pt modelId="{C74C6EF5-55AF-FC4E-AAB4-1AF7983EA437}" type="parTrans" cxnId="{7037FE87-6133-1849-9BA9-536C7F2CA8D3}">
      <dgm:prSet/>
      <dgm:spPr/>
      <dgm:t>
        <a:bodyPr/>
        <a:lstStyle/>
        <a:p>
          <a:endParaRPr lang="en-US" altLang="zh-CN"/>
        </a:p>
      </dgm:t>
    </dgm:pt>
    <dgm:pt modelId="{E8F7F4AD-EA7A-0B44-8A0D-7945BD5080E9}" type="sibTrans" cxnId="{7037FE87-6133-1849-9BA9-536C7F2CA8D3}">
      <dgm:prSet/>
      <dgm:spPr/>
      <dgm:t>
        <a:bodyPr/>
        <a:lstStyle/>
        <a:p>
          <a:endParaRPr lang="en-US" altLang="zh-CN"/>
        </a:p>
      </dgm:t>
    </dgm:pt>
    <dgm:pt modelId="{2FE988B9-4762-2F4C-B8DD-B2E29EB7A746}">
      <dgm:prSet/>
      <dgm:spPr/>
      <dgm:t>
        <a:bodyPr/>
        <a:lstStyle/>
        <a:p>
          <a:r>
            <a:rPr lang="zh-TW" altLang="zh-CN" dirty="0"/>
            <a:t>﻿</a:t>
          </a:r>
          <a:r>
            <a:rPr lang="en-US" altLang="zh-CN" dirty="0"/>
            <a:t>2024.4</a:t>
          </a:r>
        </a:p>
      </dgm:t>
    </dgm:pt>
    <dgm:pt modelId="{DA939D97-5360-7F47-874B-E1E885640EF2}" type="parTrans" cxnId="{0F895E1E-8168-974C-9807-7F6F23DDF9AA}">
      <dgm:prSet/>
      <dgm:spPr/>
      <dgm:t>
        <a:bodyPr/>
        <a:lstStyle/>
        <a:p>
          <a:endParaRPr lang="en-US" altLang="zh-CN"/>
        </a:p>
      </dgm:t>
    </dgm:pt>
    <dgm:pt modelId="{A333FAEF-BFA9-B646-8047-8382DE3C804D}" type="sibTrans" cxnId="{0F895E1E-8168-974C-9807-7F6F23DDF9AA}">
      <dgm:prSet/>
      <dgm:spPr/>
      <dgm:t>
        <a:bodyPr/>
        <a:lstStyle/>
        <a:p>
          <a:endParaRPr lang="en-US" altLang="zh-CN"/>
        </a:p>
      </dgm:t>
    </dgm:pt>
    <dgm:pt modelId="{6608811F-C78F-1941-8DDB-ECBDF10B8C82}">
      <dgm:prSet custT="1"/>
      <dgm:spPr/>
      <dgm:t>
        <a:bodyPr/>
        <a:lstStyle/>
        <a:p>
          <a:r>
            <a:rPr lang="zh-TW" altLang="zh-CN" sz="1800" dirty="0">
              <a:latin typeface="华文楷体" panose="02010600040101010101" pitchFamily="2" charset="-122"/>
              <a:ea typeface="华文楷体" panose="02010600040101010101" pitchFamily="2" charset="-122"/>
            </a:rPr>
            <a:t>探索模型优化技术</a:t>
          </a:r>
          <a:r>
            <a:rPr lang="zh-CN" altLang="en-US" sz="1800" dirty="0">
              <a:latin typeface="华文楷体" panose="02010600040101010101" pitchFamily="2" charset="-122"/>
              <a:ea typeface="华文楷体" panose="02010600040101010101" pitchFamily="2" charset="-122"/>
            </a:rPr>
            <a:t>，</a:t>
          </a:r>
          <a:r>
            <a:rPr lang="zh-TW" altLang="zh-CN" sz="1800" dirty="0">
              <a:latin typeface="华文楷体" panose="02010600040101010101" pitchFamily="2" charset="-122"/>
              <a:ea typeface="华文楷体" panose="02010600040101010101" pitchFamily="2" charset="-122"/>
            </a:rPr>
            <a:t>提</a:t>
          </a:r>
          <a:r>
            <a:rPr lang="zh-CN" altLang="en-US" sz="1800" dirty="0">
              <a:latin typeface="华文楷体" panose="02010600040101010101" pitchFamily="2" charset="-122"/>
              <a:ea typeface="华文楷体" panose="02010600040101010101" pitchFamily="2" charset="-122"/>
            </a:rPr>
            <a:t>高</a:t>
          </a:r>
          <a:r>
            <a:rPr lang="zh-TW" altLang="zh-CN" sz="1800" dirty="0">
              <a:latin typeface="华文楷体" panose="02010600040101010101" pitchFamily="2" charset="-122"/>
              <a:ea typeface="华文楷体" panose="02010600040101010101" pitchFamily="2" charset="-122"/>
            </a:rPr>
            <a:t>模型伪造效率，并进</a:t>
          </a:r>
          <a:r>
            <a:rPr lang="zh-CN" altLang="en-US" sz="1800" dirty="0">
              <a:latin typeface="华文楷体" panose="02010600040101010101" pitchFamily="2" charset="-122"/>
              <a:ea typeface="华文楷体" panose="02010600040101010101" pitchFamily="2" charset="-122"/>
            </a:rPr>
            <a:t>一</a:t>
          </a:r>
          <a:r>
            <a:rPr lang="zh-TW" altLang="zh-CN" sz="1800" dirty="0">
              <a:latin typeface="华文楷体" panose="02010600040101010101" pitchFamily="2" charset="-122"/>
              <a:ea typeface="华文楷体" panose="02010600040101010101" pitchFamily="2" charset="-122"/>
            </a:rPr>
            <a:t>步优化模型设计，实现可落地的伪造系统</a:t>
          </a:r>
          <a:endParaRPr lang="en-US" altLang="zh-CN" sz="1800" dirty="0">
            <a:latin typeface="华文楷体" panose="02010600040101010101" pitchFamily="2" charset="-122"/>
            <a:ea typeface="华文楷体" panose="02010600040101010101" pitchFamily="2" charset="-122"/>
          </a:endParaRPr>
        </a:p>
      </dgm:t>
    </dgm:pt>
    <dgm:pt modelId="{EE79BC47-681C-864F-9D84-98538DCCE422}" type="parTrans" cxnId="{7D9002C5-896B-7B49-932F-05E6D1BA6BB3}">
      <dgm:prSet/>
      <dgm:spPr/>
      <dgm:t>
        <a:bodyPr/>
        <a:lstStyle/>
        <a:p>
          <a:endParaRPr lang="en-US" altLang="zh-CN"/>
        </a:p>
      </dgm:t>
    </dgm:pt>
    <dgm:pt modelId="{BC4A2E2B-7A60-5747-B9C0-010149CB95EC}" type="sibTrans" cxnId="{7D9002C5-896B-7B49-932F-05E6D1BA6BB3}">
      <dgm:prSet/>
      <dgm:spPr/>
      <dgm:t>
        <a:bodyPr/>
        <a:lstStyle/>
        <a:p>
          <a:endParaRPr lang="en-US" altLang="zh-CN"/>
        </a:p>
      </dgm:t>
    </dgm:pt>
    <dgm:pt modelId="{A131BCD3-5C56-8442-B716-2C0193996F6B}">
      <dgm:prSet/>
      <dgm:spPr/>
      <dgm:t>
        <a:bodyPr/>
        <a:lstStyle/>
        <a:p>
          <a:r>
            <a:rPr lang="zh-TW" altLang="zh-CN" dirty="0"/>
            <a:t>﻿</a:t>
          </a:r>
          <a:r>
            <a:rPr lang="en-US" altLang="zh-CN" dirty="0"/>
            <a:t>2024.6</a:t>
          </a:r>
        </a:p>
      </dgm:t>
    </dgm:pt>
    <dgm:pt modelId="{0AEDA05C-E6C6-5241-9E8A-7B89647C7C5D}" type="parTrans" cxnId="{6E1A0ED5-DA72-3741-9823-8C1F3EB72EB0}">
      <dgm:prSet/>
      <dgm:spPr/>
      <dgm:t>
        <a:bodyPr/>
        <a:lstStyle/>
        <a:p>
          <a:endParaRPr lang="en-US" altLang="zh-CN"/>
        </a:p>
      </dgm:t>
    </dgm:pt>
    <dgm:pt modelId="{42367959-4EB2-B64B-82F0-B442366A95EA}" type="sibTrans" cxnId="{6E1A0ED5-DA72-3741-9823-8C1F3EB72EB0}">
      <dgm:prSet/>
      <dgm:spPr/>
      <dgm:t>
        <a:bodyPr/>
        <a:lstStyle/>
        <a:p>
          <a:endParaRPr lang="en-US" altLang="zh-CN"/>
        </a:p>
      </dgm:t>
    </dgm:pt>
    <dgm:pt modelId="{C0130245-A392-EC4A-A366-3551CFBEE9E1}">
      <dgm:prSet custT="1"/>
      <dgm:spPr/>
      <dgm:t>
        <a:bodyPr/>
        <a:lstStyle/>
        <a:p>
          <a:r>
            <a:rPr lang="zh-TW" altLang="zh-CN" sz="2000" dirty="0">
              <a:latin typeface="华文楷体" panose="02010600040101010101" pitchFamily="2" charset="-122"/>
              <a:ea typeface="华文楷体" panose="02010600040101010101" pitchFamily="2" charset="-122"/>
            </a:rPr>
            <a:t>撰写论</a:t>
          </a:r>
          <a:r>
            <a:rPr lang="zh-CN" altLang="en-US" sz="2000" dirty="0">
              <a:latin typeface="华文楷体" panose="02010600040101010101" pitchFamily="2" charset="-122"/>
              <a:ea typeface="华文楷体" panose="02010600040101010101" pitchFamily="2" charset="-122"/>
            </a:rPr>
            <a:t>文，</a:t>
          </a:r>
          <a:r>
            <a:rPr lang="zh-TW" altLang="zh-CN" sz="2000" dirty="0">
              <a:latin typeface="华文楷体" panose="02010600040101010101" pitchFamily="2" charset="-122"/>
              <a:ea typeface="华文楷体" panose="02010600040101010101" pitchFamily="2" charset="-122"/>
            </a:rPr>
            <a:t>并申请专利</a:t>
          </a:r>
          <a:endParaRPr lang="en-US" altLang="zh-CN" sz="2000" dirty="0">
            <a:latin typeface="华文楷体" panose="02010600040101010101" pitchFamily="2" charset="-122"/>
            <a:ea typeface="华文楷体" panose="02010600040101010101" pitchFamily="2" charset="-122"/>
          </a:endParaRPr>
        </a:p>
      </dgm:t>
    </dgm:pt>
    <dgm:pt modelId="{1D03C1FC-86FC-E647-9020-69298B111133}" type="parTrans" cxnId="{45BBD6A7-732F-C643-9487-4D4A3B451EBE}">
      <dgm:prSet/>
      <dgm:spPr/>
      <dgm:t>
        <a:bodyPr/>
        <a:lstStyle/>
        <a:p>
          <a:endParaRPr lang="en-US" altLang="zh-CN"/>
        </a:p>
      </dgm:t>
    </dgm:pt>
    <dgm:pt modelId="{B5504405-D1BE-0042-B430-A4ADFFC10C03}" type="sibTrans" cxnId="{45BBD6A7-732F-C643-9487-4D4A3B451EBE}">
      <dgm:prSet/>
      <dgm:spPr/>
      <dgm:t>
        <a:bodyPr/>
        <a:lstStyle/>
        <a:p>
          <a:endParaRPr lang="en-US" altLang="zh-CN"/>
        </a:p>
      </dgm:t>
    </dgm:pt>
    <dgm:pt modelId="{FDEB6752-1B7B-B741-85D5-EB2CE0E2EE20}" type="pres">
      <dgm:prSet presAssocID="{8D2FEE48-5850-BA44-AE75-131EFFA2EB30}" presName="linearFlow" presStyleCnt="0">
        <dgm:presLayoutVars>
          <dgm:dir/>
          <dgm:animLvl val="lvl"/>
          <dgm:resizeHandles val="exact"/>
        </dgm:presLayoutVars>
      </dgm:prSet>
      <dgm:spPr/>
    </dgm:pt>
    <dgm:pt modelId="{26472589-11C9-6541-89C2-0A58BEF418F1}" type="pres">
      <dgm:prSet presAssocID="{07C650E8-556C-B04A-A2A9-51C5A6812CC5}" presName="composite" presStyleCnt="0"/>
      <dgm:spPr/>
    </dgm:pt>
    <dgm:pt modelId="{17E8958C-5536-5143-8CBB-D2D601FA6C64}" type="pres">
      <dgm:prSet presAssocID="{07C650E8-556C-B04A-A2A9-51C5A6812CC5}" presName="parentText" presStyleLbl="alignNode1" presStyleIdx="0" presStyleCnt="5">
        <dgm:presLayoutVars>
          <dgm:chMax val="1"/>
          <dgm:bulletEnabled val="1"/>
        </dgm:presLayoutVars>
      </dgm:prSet>
      <dgm:spPr/>
    </dgm:pt>
    <dgm:pt modelId="{CA7991D4-47DC-5947-8B20-5F2FFB1EBB88}" type="pres">
      <dgm:prSet presAssocID="{07C650E8-556C-B04A-A2A9-51C5A6812CC5}" presName="descendantText" presStyleLbl="alignAcc1" presStyleIdx="0" presStyleCnt="5">
        <dgm:presLayoutVars>
          <dgm:bulletEnabled val="1"/>
        </dgm:presLayoutVars>
      </dgm:prSet>
      <dgm:spPr/>
    </dgm:pt>
    <dgm:pt modelId="{F1A59DC4-21C5-A240-ADCE-A6D3F8DCAD63}" type="pres">
      <dgm:prSet presAssocID="{0916DC78-E711-4B49-9604-91A73E5E9641}" presName="sp" presStyleCnt="0"/>
      <dgm:spPr/>
    </dgm:pt>
    <dgm:pt modelId="{517EFA57-23D7-E547-AE21-E5FB5B30AE33}" type="pres">
      <dgm:prSet presAssocID="{A4BF2568-073B-A546-90E5-67A018CB6BB7}" presName="composite" presStyleCnt="0"/>
      <dgm:spPr/>
    </dgm:pt>
    <dgm:pt modelId="{21E182FB-CBB3-B34D-8D4F-0EA8BE0B54BD}" type="pres">
      <dgm:prSet presAssocID="{A4BF2568-073B-A546-90E5-67A018CB6BB7}" presName="parentText" presStyleLbl="alignNode1" presStyleIdx="1" presStyleCnt="5">
        <dgm:presLayoutVars>
          <dgm:chMax val="1"/>
          <dgm:bulletEnabled val="1"/>
        </dgm:presLayoutVars>
      </dgm:prSet>
      <dgm:spPr/>
    </dgm:pt>
    <dgm:pt modelId="{24BCA231-CAE2-A94A-8AA7-562FB00B41F0}" type="pres">
      <dgm:prSet presAssocID="{A4BF2568-073B-A546-90E5-67A018CB6BB7}" presName="descendantText" presStyleLbl="alignAcc1" presStyleIdx="1" presStyleCnt="5">
        <dgm:presLayoutVars>
          <dgm:bulletEnabled val="1"/>
        </dgm:presLayoutVars>
      </dgm:prSet>
      <dgm:spPr/>
    </dgm:pt>
    <dgm:pt modelId="{EEC0E357-55B0-1644-BE2A-1D935BF468BF}" type="pres">
      <dgm:prSet presAssocID="{0200FB8C-5BF5-A843-8C59-064E8B3C14D4}" presName="sp" presStyleCnt="0"/>
      <dgm:spPr/>
    </dgm:pt>
    <dgm:pt modelId="{17EBC848-CD96-DA4B-80A5-AB63857D137F}" type="pres">
      <dgm:prSet presAssocID="{6F18A549-1DD0-0746-92F2-76E0EB2BFAA6}" presName="composite" presStyleCnt="0"/>
      <dgm:spPr/>
    </dgm:pt>
    <dgm:pt modelId="{D19103F1-0709-2F41-A9BB-0EAE6FB59F4E}" type="pres">
      <dgm:prSet presAssocID="{6F18A549-1DD0-0746-92F2-76E0EB2BFAA6}" presName="parentText" presStyleLbl="alignNode1" presStyleIdx="2" presStyleCnt="5">
        <dgm:presLayoutVars>
          <dgm:chMax val="1"/>
          <dgm:bulletEnabled val="1"/>
        </dgm:presLayoutVars>
      </dgm:prSet>
      <dgm:spPr/>
    </dgm:pt>
    <dgm:pt modelId="{7C4EC7F5-EA07-3B4C-9D20-94118D97D5AC}" type="pres">
      <dgm:prSet presAssocID="{6F18A549-1DD0-0746-92F2-76E0EB2BFAA6}" presName="descendantText" presStyleLbl="alignAcc1" presStyleIdx="2" presStyleCnt="5">
        <dgm:presLayoutVars>
          <dgm:bulletEnabled val="1"/>
        </dgm:presLayoutVars>
      </dgm:prSet>
      <dgm:spPr/>
    </dgm:pt>
    <dgm:pt modelId="{A18D5B36-CEC3-374C-80A1-5F873A08CA11}" type="pres">
      <dgm:prSet presAssocID="{604E492D-1D93-234B-B085-2578BA464608}" presName="sp" presStyleCnt="0"/>
      <dgm:spPr/>
    </dgm:pt>
    <dgm:pt modelId="{29F7010C-2873-EB4B-890A-3B0A66478AD6}" type="pres">
      <dgm:prSet presAssocID="{2FE988B9-4762-2F4C-B8DD-B2E29EB7A746}" presName="composite" presStyleCnt="0"/>
      <dgm:spPr/>
    </dgm:pt>
    <dgm:pt modelId="{DEBAC960-B96D-D940-A90B-11F6B883A219}" type="pres">
      <dgm:prSet presAssocID="{2FE988B9-4762-2F4C-B8DD-B2E29EB7A746}" presName="parentText" presStyleLbl="alignNode1" presStyleIdx="3" presStyleCnt="5">
        <dgm:presLayoutVars>
          <dgm:chMax val="1"/>
          <dgm:bulletEnabled val="1"/>
        </dgm:presLayoutVars>
      </dgm:prSet>
      <dgm:spPr/>
    </dgm:pt>
    <dgm:pt modelId="{47D7C29A-FE5D-7241-BFE9-649B49B07935}" type="pres">
      <dgm:prSet presAssocID="{2FE988B9-4762-2F4C-B8DD-B2E29EB7A746}" presName="descendantText" presStyleLbl="alignAcc1" presStyleIdx="3" presStyleCnt="5">
        <dgm:presLayoutVars>
          <dgm:bulletEnabled val="1"/>
        </dgm:presLayoutVars>
      </dgm:prSet>
      <dgm:spPr/>
    </dgm:pt>
    <dgm:pt modelId="{8463C754-9E8A-4A4C-84FF-20B3834457BE}" type="pres">
      <dgm:prSet presAssocID="{A333FAEF-BFA9-B646-8047-8382DE3C804D}" presName="sp" presStyleCnt="0"/>
      <dgm:spPr/>
    </dgm:pt>
    <dgm:pt modelId="{E679269D-3278-984B-A3ED-BDBA346AD8B2}" type="pres">
      <dgm:prSet presAssocID="{A131BCD3-5C56-8442-B716-2C0193996F6B}" presName="composite" presStyleCnt="0"/>
      <dgm:spPr/>
    </dgm:pt>
    <dgm:pt modelId="{39FAC137-188D-E14D-A281-0BF4DC8B2BAC}" type="pres">
      <dgm:prSet presAssocID="{A131BCD3-5C56-8442-B716-2C0193996F6B}" presName="parentText" presStyleLbl="alignNode1" presStyleIdx="4" presStyleCnt="5">
        <dgm:presLayoutVars>
          <dgm:chMax val="1"/>
          <dgm:bulletEnabled val="1"/>
        </dgm:presLayoutVars>
      </dgm:prSet>
      <dgm:spPr/>
    </dgm:pt>
    <dgm:pt modelId="{C63C2241-D29A-C84F-A100-178CD7F97430}" type="pres">
      <dgm:prSet presAssocID="{A131BCD3-5C56-8442-B716-2C0193996F6B}" presName="descendantText" presStyleLbl="alignAcc1" presStyleIdx="4" presStyleCnt="5">
        <dgm:presLayoutVars>
          <dgm:bulletEnabled val="1"/>
        </dgm:presLayoutVars>
      </dgm:prSet>
      <dgm:spPr/>
    </dgm:pt>
  </dgm:ptLst>
  <dgm:cxnLst>
    <dgm:cxn modelId="{9FB4240C-E73B-0548-AFBC-A01EEC971495}" type="presOf" srcId="{6F18A549-1DD0-0746-92F2-76E0EB2BFAA6}" destId="{D19103F1-0709-2F41-A9BB-0EAE6FB59F4E}" srcOrd="0" destOrd="0" presId="urn:microsoft.com/office/officeart/2005/8/layout/chevron2"/>
    <dgm:cxn modelId="{2EF62D0D-09F9-2440-8162-3B2E73AF3759}" type="presOf" srcId="{A5878D1D-2AB8-744C-9C9F-24D0BCC7E116}" destId="{7C4EC7F5-EA07-3B4C-9D20-94118D97D5AC}" srcOrd="0" destOrd="0" presId="urn:microsoft.com/office/officeart/2005/8/layout/chevron2"/>
    <dgm:cxn modelId="{0F895E1E-8168-974C-9807-7F6F23DDF9AA}" srcId="{8D2FEE48-5850-BA44-AE75-131EFFA2EB30}" destId="{2FE988B9-4762-2F4C-B8DD-B2E29EB7A746}" srcOrd="3" destOrd="0" parTransId="{DA939D97-5360-7F47-874B-E1E885640EF2}" sibTransId="{A333FAEF-BFA9-B646-8047-8382DE3C804D}"/>
    <dgm:cxn modelId="{B878D32E-E73A-B641-AF15-A5250F5627EB}" type="presOf" srcId="{6608811F-C78F-1941-8DDB-ECBDF10B8C82}" destId="{47D7C29A-FE5D-7241-BFE9-649B49B07935}" srcOrd="0" destOrd="0" presId="urn:microsoft.com/office/officeart/2005/8/layout/chevron2"/>
    <dgm:cxn modelId="{38CD6A3C-C9BD-AA40-B789-FA73365C90B2}" srcId="{8D2FEE48-5850-BA44-AE75-131EFFA2EB30}" destId="{6F18A549-1DD0-0746-92F2-76E0EB2BFAA6}" srcOrd="2" destOrd="0" parTransId="{DA9E84DE-52B5-3E47-A6AB-DB4252C65B69}" sibTransId="{604E492D-1D93-234B-B085-2578BA464608}"/>
    <dgm:cxn modelId="{A48DCE5E-817E-874B-B7BA-B84B40599B31}" type="presOf" srcId="{226DB8EA-07B2-064F-AEB3-344C535AAC41}" destId="{CA7991D4-47DC-5947-8B20-5F2FFB1EBB88}" srcOrd="0" destOrd="0" presId="urn:microsoft.com/office/officeart/2005/8/layout/chevron2"/>
    <dgm:cxn modelId="{4603877C-4067-C74D-BB3E-D5174F3C3621}" type="presOf" srcId="{C0130245-A392-EC4A-A366-3551CFBEE9E1}" destId="{C63C2241-D29A-C84F-A100-178CD7F97430}" srcOrd="0" destOrd="0" presId="urn:microsoft.com/office/officeart/2005/8/layout/chevron2"/>
    <dgm:cxn modelId="{EAE6717D-81AC-F049-9CA1-B68E319A2162}" type="presOf" srcId="{07C650E8-556C-B04A-A2A9-51C5A6812CC5}" destId="{17E8958C-5536-5143-8CBB-D2D601FA6C64}" srcOrd="0" destOrd="0" presId="urn:microsoft.com/office/officeart/2005/8/layout/chevron2"/>
    <dgm:cxn modelId="{E324DA80-E818-D847-949D-FADBB93637F5}" type="presOf" srcId="{A4BF2568-073B-A546-90E5-67A018CB6BB7}" destId="{21E182FB-CBB3-B34D-8D4F-0EA8BE0B54BD}" srcOrd="0" destOrd="0" presId="urn:microsoft.com/office/officeart/2005/8/layout/chevron2"/>
    <dgm:cxn modelId="{7037FE87-6133-1849-9BA9-536C7F2CA8D3}" srcId="{6F18A549-1DD0-0746-92F2-76E0EB2BFAA6}" destId="{A5878D1D-2AB8-744C-9C9F-24D0BCC7E116}" srcOrd="0" destOrd="0" parTransId="{C74C6EF5-55AF-FC4E-AAB4-1AF7983EA437}" sibTransId="{E8F7F4AD-EA7A-0B44-8A0D-7945BD5080E9}"/>
    <dgm:cxn modelId="{64106F9D-D74D-5244-BB53-46F2E1ED2913}" srcId="{8D2FEE48-5850-BA44-AE75-131EFFA2EB30}" destId="{A4BF2568-073B-A546-90E5-67A018CB6BB7}" srcOrd="1" destOrd="0" parTransId="{6D99F3D4-FFE0-8346-A8EC-81DD16F7FD4C}" sibTransId="{0200FB8C-5BF5-A843-8C59-064E8B3C14D4}"/>
    <dgm:cxn modelId="{45BBD6A7-732F-C643-9487-4D4A3B451EBE}" srcId="{A131BCD3-5C56-8442-B716-2C0193996F6B}" destId="{C0130245-A392-EC4A-A366-3551CFBEE9E1}" srcOrd="0" destOrd="0" parTransId="{1D03C1FC-86FC-E647-9020-69298B111133}" sibTransId="{B5504405-D1BE-0042-B430-A4ADFFC10C03}"/>
    <dgm:cxn modelId="{0556E5B5-723A-754E-AB1B-C6C699A96396}" type="presOf" srcId="{2FE988B9-4762-2F4C-B8DD-B2E29EB7A746}" destId="{DEBAC960-B96D-D940-A90B-11F6B883A219}" srcOrd="0" destOrd="0" presId="urn:microsoft.com/office/officeart/2005/8/layout/chevron2"/>
    <dgm:cxn modelId="{7D9002C5-896B-7B49-932F-05E6D1BA6BB3}" srcId="{2FE988B9-4762-2F4C-B8DD-B2E29EB7A746}" destId="{6608811F-C78F-1941-8DDB-ECBDF10B8C82}" srcOrd="0" destOrd="0" parTransId="{EE79BC47-681C-864F-9D84-98538DCCE422}" sibTransId="{BC4A2E2B-7A60-5747-B9C0-010149CB95EC}"/>
    <dgm:cxn modelId="{01EF8BC6-F486-3F42-AE85-119311874295}" type="presOf" srcId="{D877B09D-58FA-534D-B0AD-AC39B92BC278}" destId="{24BCA231-CAE2-A94A-8AA7-562FB00B41F0}" srcOrd="0" destOrd="0" presId="urn:microsoft.com/office/officeart/2005/8/layout/chevron2"/>
    <dgm:cxn modelId="{82F324CC-971B-9847-B548-2BCE39ED5090}" srcId="{07C650E8-556C-B04A-A2A9-51C5A6812CC5}" destId="{226DB8EA-07B2-064F-AEB3-344C535AAC41}" srcOrd="0" destOrd="0" parTransId="{6319ED7D-23F1-5143-A0AB-8A9AD5F076A2}" sibTransId="{3842D56D-C620-C64B-970A-9950E99CE0F1}"/>
    <dgm:cxn modelId="{6E1A0ED5-DA72-3741-9823-8C1F3EB72EB0}" srcId="{8D2FEE48-5850-BA44-AE75-131EFFA2EB30}" destId="{A131BCD3-5C56-8442-B716-2C0193996F6B}" srcOrd="4" destOrd="0" parTransId="{0AEDA05C-E6C6-5241-9E8A-7B89647C7C5D}" sibTransId="{42367959-4EB2-B64B-82F0-B442366A95EA}"/>
    <dgm:cxn modelId="{8B07ACE1-DD7C-0745-8BC1-C2507DC94CCF}" type="presOf" srcId="{8D2FEE48-5850-BA44-AE75-131EFFA2EB30}" destId="{FDEB6752-1B7B-B741-85D5-EB2CE0E2EE20}" srcOrd="0" destOrd="0" presId="urn:microsoft.com/office/officeart/2005/8/layout/chevron2"/>
    <dgm:cxn modelId="{B5C969E6-EC46-484A-9F72-1573E41EE545}" srcId="{8D2FEE48-5850-BA44-AE75-131EFFA2EB30}" destId="{07C650E8-556C-B04A-A2A9-51C5A6812CC5}" srcOrd="0" destOrd="0" parTransId="{95AC9BD0-382B-C447-8D1A-E0D6257EE175}" sibTransId="{0916DC78-E711-4B49-9604-91A73E5E9641}"/>
    <dgm:cxn modelId="{DE81D8ED-6B29-1647-AEEF-D07D898ED141}" type="presOf" srcId="{A131BCD3-5C56-8442-B716-2C0193996F6B}" destId="{39FAC137-188D-E14D-A281-0BF4DC8B2BAC}" srcOrd="0" destOrd="0" presId="urn:microsoft.com/office/officeart/2005/8/layout/chevron2"/>
    <dgm:cxn modelId="{3789F2EF-5556-2F4C-8533-A40DBF0A31D0}" srcId="{A4BF2568-073B-A546-90E5-67A018CB6BB7}" destId="{D877B09D-58FA-534D-B0AD-AC39B92BC278}" srcOrd="0" destOrd="0" parTransId="{98876805-CB2F-7042-8675-234302A1A170}" sibTransId="{D2C95D57-AA91-D846-BDB0-DE8603FD8146}"/>
    <dgm:cxn modelId="{A0D361D6-EBD8-6C4F-A549-4D39B15D8C1D}" type="presParOf" srcId="{FDEB6752-1B7B-B741-85D5-EB2CE0E2EE20}" destId="{26472589-11C9-6541-89C2-0A58BEF418F1}" srcOrd="0" destOrd="0" presId="urn:microsoft.com/office/officeart/2005/8/layout/chevron2"/>
    <dgm:cxn modelId="{8CC78967-2767-D941-B70A-88078241FDCC}" type="presParOf" srcId="{26472589-11C9-6541-89C2-0A58BEF418F1}" destId="{17E8958C-5536-5143-8CBB-D2D601FA6C64}" srcOrd="0" destOrd="0" presId="urn:microsoft.com/office/officeart/2005/8/layout/chevron2"/>
    <dgm:cxn modelId="{4449A9DE-981B-1C44-B743-9606481CCF6A}" type="presParOf" srcId="{26472589-11C9-6541-89C2-0A58BEF418F1}" destId="{CA7991D4-47DC-5947-8B20-5F2FFB1EBB88}" srcOrd="1" destOrd="0" presId="urn:microsoft.com/office/officeart/2005/8/layout/chevron2"/>
    <dgm:cxn modelId="{04E8D017-60A8-A448-865E-5DBA0A4E4D65}" type="presParOf" srcId="{FDEB6752-1B7B-B741-85D5-EB2CE0E2EE20}" destId="{F1A59DC4-21C5-A240-ADCE-A6D3F8DCAD63}" srcOrd="1" destOrd="0" presId="urn:microsoft.com/office/officeart/2005/8/layout/chevron2"/>
    <dgm:cxn modelId="{0FAE4304-CF4E-1D49-BED0-909284C41B76}" type="presParOf" srcId="{FDEB6752-1B7B-B741-85D5-EB2CE0E2EE20}" destId="{517EFA57-23D7-E547-AE21-E5FB5B30AE33}" srcOrd="2" destOrd="0" presId="urn:microsoft.com/office/officeart/2005/8/layout/chevron2"/>
    <dgm:cxn modelId="{3681350D-0624-4544-B6A9-F827321F111E}" type="presParOf" srcId="{517EFA57-23D7-E547-AE21-E5FB5B30AE33}" destId="{21E182FB-CBB3-B34D-8D4F-0EA8BE0B54BD}" srcOrd="0" destOrd="0" presId="urn:microsoft.com/office/officeart/2005/8/layout/chevron2"/>
    <dgm:cxn modelId="{953DDAC5-A0F6-E041-BBC5-F88F4128B1C7}" type="presParOf" srcId="{517EFA57-23D7-E547-AE21-E5FB5B30AE33}" destId="{24BCA231-CAE2-A94A-8AA7-562FB00B41F0}" srcOrd="1" destOrd="0" presId="urn:microsoft.com/office/officeart/2005/8/layout/chevron2"/>
    <dgm:cxn modelId="{1D4D20BB-841B-3A44-B118-5CDB5A270428}" type="presParOf" srcId="{FDEB6752-1B7B-B741-85D5-EB2CE0E2EE20}" destId="{EEC0E357-55B0-1644-BE2A-1D935BF468BF}" srcOrd="3" destOrd="0" presId="urn:microsoft.com/office/officeart/2005/8/layout/chevron2"/>
    <dgm:cxn modelId="{9E7447D6-5B8C-224C-BF21-DB50E11DF013}" type="presParOf" srcId="{FDEB6752-1B7B-B741-85D5-EB2CE0E2EE20}" destId="{17EBC848-CD96-DA4B-80A5-AB63857D137F}" srcOrd="4" destOrd="0" presId="urn:microsoft.com/office/officeart/2005/8/layout/chevron2"/>
    <dgm:cxn modelId="{FE6DFDF0-3D1F-C84E-82C4-D084B06C1270}" type="presParOf" srcId="{17EBC848-CD96-DA4B-80A5-AB63857D137F}" destId="{D19103F1-0709-2F41-A9BB-0EAE6FB59F4E}" srcOrd="0" destOrd="0" presId="urn:microsoft.com/office/officeart/2005/8/layout/chevron2"/>
    <dgm:cxn modelId="{74A9599A-2D08-0C45-85D4-3802122E9E34}" type="presParOf" srcId="{17EBC848-CD96-DA4B-80A5-AB63857D137F}" destId="{7C4EC7F5-EA07-3B4C-9D20-94118D97D5AC}" srcOrd="1" destOrd="0" presId="urn:microsoft.com/office/officeart/2005/8/layout/chevron2"/>
    <dgm:cxn modelId="{0C222467-91B7-F646-B47A-6A65D4918082}" type="presParOf" srcId="{FDEB6752-1B7B-B741-85D5-EB2CE0E2EE20}" destId="{A18D5B36-CEC3-374C-80A1-5F873A08CA11}" srcOrd="5" destOrd="0" presId="urn:microsoft.com/office/officeart/2005/8/layout/chevron2"/>
    <dgm:cxn modelId="{C42395FD-97C4-FE40-BF55-B4A572951549}" type="presParOf" srcId="{FDEB6752-1B7B-B741-85D5-EB2CE0E2EE20}" destId="{29F7010C-2873-EB4B-890A-3B0A66478AD6}" srcOrd="6" destOrd="0" presId="urn:microsoft.com/office/officeart/2005/8/layout/chevron2"/>
    <dgm:cxn modelId="{CE813B9E-A878-8849-8C36-D08E2EAA0CA6}" type="presParOf" srcId="{29F7010C-2873-EB4B-890A-3B0A66478AD6}" destId="{DEBAC960-B96D-D940-A90B-11F6B883A219}" srcOrd="0" destOrd="0" presId="urn:microsoft.com/office/officeart/2005/8/layout/chevron2"/>
    <dgm:cxn modelId="{EC144DA8-8535-4B46-B5EB-FB19E72D0F79}" type="presParOf" srcId="{29F7010C-2873-EB4B-890A-3B0A66478AD6}" destId="{47D7C29A-FE5D-7241-BFE9-649B49B07935}" srcOrd="1" destOrd="0" presId="urn:microsoft.com/office/officeart/2005/8/layout/chevron2"/>
    <dgm:cxn modelId="{1C233CB7-2AF9-5F49-B9AA-A2F2A1452995}" type="presParOf" srcId="{FDEB6752-1B7B-B741-85D5-EB2CE0E2EE20}" destId="{8463C754-9E8A-4A4C-84FF-20B3834457BE}" srcOrd="7" destOrd="0" presId="urn:microsoft.com/office/officeart/2005/8/layout/chevron2"/>
    <dgm:cxn modelId="{372D6AF0-A5DF-BA43-8EE3-0238FA749D6C}" type="presParOf" srcId="{FDEB6752-1B7B-B741-85D5-EB2CE0E2EE20}" destId="{E679269D-3278-984B-A3ED-BDBA346AD8B2}" srcOrd="8" destOrd="0" presId="urn:microsoft.com/office/officeart/2005/8/layout/chevron2"/>
    <dgm:cxn modelId="{DE6E3691-9AAF-8343-922C-F007BFD1D6C0}" type="presParOf" srcId="{E679269D-3278-984B-A3ED-BDBA346AD8B2}" destId="{39FAC137-188D-E14D-A281-0BF4DC8B2BAC}" srcOrd="0" destOrd="0" presId="urn:microsoft.com/office/officeart/2005/8/layout/chevron2"/>
    <dgm:cxn modelId="{DF5410BB-6915-5B4A-9F2D-26959F460852}" type="presParOf" srcId="{E679269D-3278-984B-A3ED-BDBA346AD8B2}" destId="{C63C2241-D29A-C84F-A100-178CD7F9743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8958C-5536-5143-8CBB-D2D601FA6C64}">
      <dsp:nvSpPr>
        <dsp:cNvPr id="0" name=""/>
        <dsp:cNvSpPr/>
      </dsp:nvSpPr>
      <dsp:spPr>
        <a:xfrm rot="5400000">
          <a:off x="-161522" y="162653"/>
          <a:ext cx="1076815" cy="753770"/>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2023.9 </a:t>
          </a:r>
        </a:p>
      </dsp:txBody>
      <dsp:txXfrm rot="-5400000">
        <a:off x="1" y="378015"/>
        <a:ext cx="753770" cy="323045"/>
      </dsp:txXfrm>
    </dsp:sp>
    <dsp:sp modelId="{CA7991D4-47DC-5947-8B20-5F2FFB1EBB88}">
      <dsp:nvSpPr>
        <dsp:cNvPr id="0" name=""/>
        <dsp:cNvSpPr/>
      </dsp:nvSpPr>
      <dsp:spPr>
        <a:xfrm rot="5400000">
          <a:off x="4096476" y="-3341574"/>
          <a:ext cx="699930" cy="7385342"/>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TW" altLang="zh-CN" sz="1500" kern="1200" dirty="0"/>
            <a:t>﻿</a:t>
          </a:r>
          <a:r>
            <a:rPr lang="zh-TW" altLang="zh-CN" sz="2000" kern="1200" dirty="0">
              <a:latin typeface="华文楷体" panose="02010600040101010101" pitchFamily="2" charset="-122"/>
              <a:ea typeface="华文楷体" panose="02010600040101010101" pitchFamily="2" charset="-122"/>
            </a:rPr>
            <a:t>项</a:t>
          </a:r>
          <a:r>
            <a:rPr lang="zh-CN" altLang="en-US" sz="2000" kern="1200" dirty="0">
              <a:latin typeface="华文楷体" panose="02010600040101010101" pitchFamily="2" charset="-122"/>
              <a:ea typeface="华文楷体" panose="02010600040101010101" pitchFamily="2" charset="-122"/>
            </a:rPr>
            <a:t>目</a:t>
          </a:r>
          <a:r>
            <a:rPr lang="zh-TW" altLang="zh-CN" sz="2000" kern="1200" dirty="0">
              <a:latin typeface="华文楷体" panose="02010600040101010101" pitchFamily="2" charset="-122"/>
              <a:ea typeface="华文楷体" panose="02010600040101010101" pitchFamily="2" charset="-122"/>
            </a:rPr>
            <a:t>前期</a:t>
          </a:r>
          <a:r>
            <a:rPr lang="zh-CN" altLang="en-US" sz="2000" kern="1200" dirty="0">
              <a:latin typeface="华文楷体" panose="02010600040101010101" pitchFamily="2" charset="-122"/>
              <a:ea typeface="华文楷体" panose="02010600040101010101" pitchFamily="2" charset="-122"/>
            </a:rPr>
            <a:t>文</a:t>
          </a:r>
          <a:r>
            <a:rPr lang="zh-TW" altLang="zh-CN" sz="2000" kern="1200" dirty="0">
              <a:latin typeface="华文楷体" panose="02010600040101010101" pitchFamily="2" charset="-122"/>
              <a:ea typeface="华文楷体" panose="02010600040101010101" pitchFamily="2" charset="-122"/>
            </a:rPr>
            <a:t>献调研和相关理论的学习</a:t>
          </a:r>
          <a:endParaRPr lang="en-US" altLang="zh-CN" sz="2000" kern="1200" dirty="0">
            <a:latin typeface="华文楷体" panose="02010600040101010101" pitchFamily="2" charset="-122"/>
            <a:ea typeface="华文楷体" panose="02010600040101010101" pitchFamily="2" charset="-122"/>
          </a:endParaRPr>
        </a:p>
      </dsp:txBody>
      <dsp:txXfrm rot="-5400000">
        <a:off x="753770" y="35300"/>
        <a:ext cx="7351174" cy="631594"/>
      </dsp:txXfrm>
    </dsp:sp>
    <dsp:sp modelId="{21E182FB-CBB3-B34D-8D4F-0EA8BE0B54BD}">
      <dsp:nvSpPr>
        <dsp:cNvPr id="0" name=""/>
        <dsp:cNvSpPr/>
      </dsp:nvSpPr>
      <dsp:spPr>
        <a:xfrm rot="5400000">
          <a:off x="-161522" y="1122158"/>
          <a:ext cx="1076815" cy="753770"/>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2023.11</a:t>
          </a:r>
        </a:p>
      </dsp:txBody>
      <dsp:txXfrm rot="-5400000">
        <a:off x="1" y="1337520"/>
        <a:ext cx="753770" cy="323045"/>
      </dsp:txXfrm>
    </dsp:sp>
    <dsp:sp modelId="{24BCA231-CAE2-A94A-8AA7-562FB00B41F0}">
      <dsp:nvSpPr>
        <dsp:cNvPr id="0" name=""/>
        <dsp:cNvSpPr/>
      </dsp:nvSpPr>
      <dsp:spPr>
        <a:xfrm rot="5400000">
          <a:off x="4096476" y="-2382069"/>
          <a:ext cx="699930" cy="7385342"/>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TW" altLang="zh-CN" sz="2000" kern="1200" dirty="0">
              <a:latin typeface="华文楷体" panose="02010600040101010101" pitchFamily="2" charset="-122"/>
              <a:ea typeface="华文楷体" panose="02010600040101010101" pitchFamily="2" charset="-122"/>
            </a:rPr>
            <a:t>﻿构建基础的伪造</a:t>
          </a:r>
          <a:r>
            <a:rPr lang="zh-CN" altLang="en-US" sz="2000" kern="1200" dirty="0">
              <a:latin typeface="华文楷体" panose="02010600040101010101" pitchFamily="2" charset="-122"/>
              <a:ea typeface="华文楷体" panose="02010600040101010101" pitchFamily="2" charset="-122"/>
            </a:rPr>
            <a:t>人</a:t>
          </a:r>
          <a:r>
            <a:rPr lang="zh-TW" altLang="zh-CN" sz="2000" kern="1200" dirty="0">
              <a:latin typeface="华文楷体" panose="02010600040101010101" pitchFamily="2" charset="-122"/>
              <a:ea typeface="华文楷体" panose="02010600040101010101" pitchFamily="2" charset="-122"/>
            </a:rPr>
            <a:t>脸视频</a:t>
          </a:r>
          <a:r>
            <a:rPr lang="zh-CN" altLang="en-US" sz="2000" kern="1200" dirty="0">
              <a:latin typeface="华文楷体" panose="02010600040101010101" pitchFamily="2" charset="-122"/>
              <a:ea typeface="华文楷体" panose="02010600040101010101" pitchFamily="2" charset="-122"/>
            </a:rPr>
            <a:t>生</a:t>
          </a:r>
          <a:r>
            <a:rPr lang="zh-TW" altLang="zh-CN" sz="2000" kern="1200" dirty="0">
              <a:latin typeface="华文楷体" panose="02010600040101010101" pitchFamily="2" charset="-122"/>
              <a:ea typeface="华文楷体" panose="02010600040101010101" pitchFamily="2" charset="-122"/>
            </a:rPr>
            <a:t>成模型，并实现初步的伪造能</a:t>
          </a:r>
          <a:r>
            <a:rPr lang="zh-CN" altLang="en-US" sz="2000" kern="1200" dirty="0">
              <a:latin typeface="华文楷体" panose="02010600040101010101" pitchFamily="2" charset="-122"/>
              <a:ea typeface="华文楷体" panose="02010600040101010101" pitchFamily="2" charset="-122"/>
            </a:rPr>
            <a:t>力</a:t>
          </a:r>
          <a:endParaRPr lang="en-US" altLang="zh-CN" sz="2000" kern="1200" dirty="0">
            <a:latin typeface="华文楷体" panose="02010600040101010101" pitchFamily="2" charset="-122"/>
            <a:ea typeface="华文楷体" panose="02010600040101010101" pitchFamily="2" charset="-122"/>
          </a:endParaRPr>
        </a:p>
      </dsp:txBody>
      <dsp:txXfrm rot="-5400000">
        <a:off x="753770" y="994805"/>
        <a:ext cx="7351174" cy="631594"/>
      </dsp:txXfrm>
    </dsp:sp>
    <dsp:sp modelId="{D19103F1-0709-2F41-A9BB-0EAE6FB59F4E}">
      <dsp:nvSpPr>
        <dsp:cNvPr id="0" name=""/>
        <dsp:cNvSpPr/>
      </dsp:nvSpPr>
      <dsp:spPr>
        <a:xfrm rot="5400000">
          <a:off x="-161522" y="2081663"/>
          <a:ext cx="1076815" cy="753770"/>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TW" altLang="zh-CN" sz="1500" kern="1200" dirty="0"/>
            <a:t>﻿</a:t>
          </a:r>
          <a:r>
            <a:rPr lang="en-US" altLang="zh-CN" sz="1500" kern="1200" dirty="0"/>
            <a:t>2024.2</a:t>
          </a:r>
        </a:p>
      </dsp:txBody>
      <dsp:txXfrm rot="-5400000">
        <a:off x="1" y="2297025"/>
        <a:ext cx="753770" cy="323045"/>
      </dsp:txXfrm>
    </dsp:sp>
    <dsp:sp modelId="{7C4EC7F5-EA07-3B4C-9D20-94118D97D5AC}">
      <dsp:nvSpPr>
        <dsp:cNvPr id="0" name=""/>
        <dsp:cNvSpPr/>
      </dsp:nvSpPr>
      <dsp:spPr>
        <a:xfrm rot="5400000">
          <a:off x="4096476" y="-1422564"/>
          <a:ext cx="699930" cy="7385342"/>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TW" altLang="zh-CN" sz="2000" kern="1200" dirty="0">
              <a:latin typeface="华文楷体" panose="02010600040101010101" pitchFamily="2" charset="-122"/>
              <a:ea typeface="华文楷体" panose="02010600040101010101" pitchFamily="2" charset="-122"/>
            </a:rPr>
            <a:t>对模型进</a:t>
          </a:r>
          <a:r>
            <a:rPr lang="zh-CN" altLang="en-US" sz="2000" kern="1200" dirty="0">
              <a:latin typeface="华文楷体" panose="02010600040101010101" pitchFamily="2" charset="-122"/>
              <a:ea typeface="华文楷体" panose="02010600040101010101" pitchFamily="2" charset="-122"/>
            </a:rPr>
            <a:t>一</a:t>
          </a:r>
          <a:r>
            <a:rPr lang="zh-TW" altLang="zh-CN" sz="2000" kern="1200" dirty="0">
              <a:latin typeface="华文楷体" panose="02010600040101010101" pitchFamily="2" charset="-122"/>
              <a:ea typeface="华文楷体" panose="02010600040101010101" pitchFamily="2" charset="-122"/>
            </a:rPr>
            <a:t>步优化，融合语</a:t>
          </a:r>
          <a:r>
            <a:rPr lang="zh-CN" altLang="en-US" sz="2000" kern="1200" dirty="0">
              <a:latin typeface="华文楷体" panose="02010600040101010101" pitchFamily="2" charset="-122"/>
              <a:ea typeface="华文楷体" panose="02010600040101010101" pitchFamily="2" charset="-122"/>
            </a:rPr>
            <a:t>音</a:t>
          </a:r>
          <a:r>
            <a:rPr lang="zh-TW" altLang="zh-CN" sz="2000" kern="1200" dirty="0">
              <a:latin typeface="华文楷体" panose="02010600040101010101" pitchFamily="2" charset="-122"/>
              <a:ea typeface="华文楷体" panose="02010600040101010101" pitchFamily="2" charset="-122"/>
            </a:rPr>
            <a:t>信息、三维信息等</a:t>
          </a:r>
          <a:endParaRPr lang="en-US" altLang="zh-CN" sz="2000" kern="1200" dirty="0">
            <a:latin typeface="华文楷体" panose="02010600040101010101" pitchFamily="2" charset="-122"/>
            <a:ea typeface="华文楷体" panose="02010600040101010101" pitchFamily="2" charset="-122"/>
          </a:endParaRPr>
        </a:p>
      </dsp:txBody>
      <dsp:txXfrm rot="-5400000">
        <a:off x="753770" y="1954310"/>
        <a:ext cx="7351174" cy="631594"/>
      </dsp:txXfrm>
    </dsp:sp>
    <dsp:sp modelId="{DEBAC960-B96D-D940-A90B-11F6B883A219}">
      <dsp:nvSpPr>
        <dsp:cNvPr id="0" name=""/>
        <dsp:cNvSpPr/>
      </dsp:nvSpPr>
      <dsp:spPr>
        <a:xfrm rot="5400000">
          <a:off x="-161522" y="3041168"/>
          <a:ext cx="1076815" cy="753770"/>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TW" altLang="zh-CN" sz="1500" kern="1200" dirty="0"/>
            <a:t>﻿</a:t>
          </a:r>
          <a:r>
            <a:rPr lang="en-US" altLang="zh-CN" sz="1500" kern="1200" dirty="0"/>
            <a:t>2024.4</a:t>
          </a:r>
        </a:p>
      </dsp:txBody>
      <dsp:txXfrm rot="-5400000">
        <a:off x="1" y="3256530"/>
        <a:ext cx="753770" cy="323045"/>
      </dsp:txXfrm>
    </dsp:sp>
    <dsp:sp modelId="{47D7C29A-FE5D-7241-BFE9-649B49B07935}">
      <dsp:nvSpPr>
        <dsp:cNvPr id="0" name=""/>
        <dsp:cNvSpPr/>
      </dsp:nvSpPr>
      <dsp:spPr>
        <a:xfrm rot="5400000">
          <a:off x="4096476" y="-463059"/>
          <a:ext cx="699930" cy="7385342"/>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TW" altLang="zh-CN" sz="1800" kern="1200" dirty="0">
              <a:latin typeface="华文楷体" panose="02010600040101010101" pitchFamily="2" charset="-122"/>
              <a:ea typeface="华文楷体" panose="02010600040101010101" pitchFamily="2" charset="-122"/>
            </a:rPr>
            <a:t>探索模型优化技术</a:t>
          </a:r>
          <a:r>
            <a:rPr lang="zh-CN" altLang="en-US" sz="1800" kern="1200" dirty="0">
              <a:latin typeface="华文楷体" panose="02010600040101010101" pitchFamily="2" charset="-122"/>
              <a:ea typeface="华文楷体" panose="02010600040101010101" pitchFamily="2" charset="-122"/>
            </a:rPr>
            <a:t>，</a:t>
          </a:r>
          <a:r>
            <a:rPr lang="zh-TW" altLang="zh-CN" sz="1800" kern="1200" dirty="0">
              <a:latin typeface="华文楷体" panose="02010600040101010101" pitchFamily="2" charset="-122"/>
              <a:ea typeface="华文楷体" panose="02010600040101010101" pitchFamily="2" charset="-122"/>
            </a:rPr>
            <a:t>提</a:t>
          </a:r>
          <a:r>
            <a:rPr lang="zh-CN" altLang="en-US" sz="1800" kern="1200" dirty="0">
              <a:latin typeface="华文楷体" panose="02010600040101010101" pitchFamily="2" charset="-122"/>
              <a:ea typeface="华文楷体" panose="02010600040101010101" pitchFamily="2" charset="-122"/>
            </a:rPr>
            <a:t>高</a:t>
          </a:r>
          <a:r>
            <a:rPr lang="zh-TW" altLang="zh-CN" sz="1800" kern="1200" dirty="0">
              <a:latin typeface="华文楷体" panose="02010600040101010101" pitchFamily="2" charset="-122"/>
              <a:ea typeface="华文楷体" panose="02010600040101010101" pitchFamily="2" charset="-122"/>
            </a:rPr>
            <a:t>模型伪造效率，并进</a:t>
          </a:r>
          <a:r>
            <a:rPr lang="zh-CN" altLang="en-US" sz="1800" kern="1200" dirty="0">
              <a:latin typeface="华文楷体" panose="02010600040101010101" pitchFamily="2" charset="-122"/>
              <a:ea typeface="华文楷体" panose="02010600040101010101" pitchFamily="2" charset="-122"/>
            </a:rPr>
            <a:t>一</a:t>
          </a:r>
          <a:r>
            <a:rPr lang="zh-TW" altLang="zh-CN" sz="1800" kern="1200" dirty="0">
              <a:latin typeface="华文楷体" panose="02010600040101010101" pitchFamily="2" charset="-122"/>
              <a:ea typeface="华文楷体" panose="02010600040101010101" pitchFamily="2" charset="-122"/>
            </a:rPr>
            <a:t>步优化模型设计，实现可落地的伪造系统</a:t>
          </a:r>
          <a:endParaRPr lang="en-US" altLang="zh-CN" sz="1800" kern="1200" dirty="0">
            <a:latin typeface="华文楷体" panose="02010600040101010101" pitchFamily="2" charset="-122"/>
            <a:ea typeface="华文楷体" panose="02010600040101010101" pitchFamily="2" charset="-122"/>
          </a:endParaRPr>
        </a:p>
      </dsp:txBody>
      <dsp:txXfrm rot="-5400000">
        <a:off x="753770" y="2913815"/>
        <a:ext cx="7351174" cy="631594"/>
      </dsp:txXfrm>
    </dsp:sp>
    <dsp:sp modelId="{39FAC137-188D-E14D-A281-0BF4DC8B2BAC}">
      <dsp:nvSpPr>
        <dsp:cNvPr id="0" name=""/>
        <dsp:cNvSpPr/>
      </dsp:nvSpPr>
      <dsp:spPr>
        <a:xfrm rot="5400000">
          <a:off x="-161522" y="4000673"/>
          <a:ext cx="1076815" cy="753770"/>
        </a:xfrm>
        <a:prstGeom prst="chevron">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TW" altLang="zh-CN" sz="1500" kern="1200" dirty="0"/>
            <a:t>﻿</a:t>
          </a:r>
          <a:r>
            <a:rPr lang="en-US" altLang="zh-CN" sz="1500" kern="1200" dirty="0"/>
            <a:t>2024.6</a:t>
          </a:r>
        </a:p>
      </dsp:txBody>
      <dsp:txXfrm rot="-5400000">
        <a:off x="1" y="4216035"/>
        <a:ext cx="753770" cy="323045"/>
      </dsp:txXfrm>
    </dsp:sp>
    <dsp:sp modelId="{C63C2241-D29A-C84F-A100-178CD7F97430}">
      <dsp:nvSpPr>
        <dsp:cNvPr id="0" name=""/>
        <dsp:cNvSpPr/>
      </dsp:nvSpPr>
      <dsp:spPr>
        <a:xfrm rot="5400000">
          <a:off x="4096476" y="496444"/>
          <a:ext cx="699930" cy="7385342"/>
        </a:xfrm>
        <a:prstGeom prst="round2Same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TW" altLang="zh-CN" sz="2000" kern="1200" dirty="0">
              <a:latin typeface="华文楷体" panose="02010600040101010101" pitchFamily="2" charset="-122"/>
              <a:ea typeface="华文楷体" panose="02010600040101010101" pitchFamily="2" charset="-122"/>
            </a:rPr>
            <a:t>撰写论</a:t>
          </a:r>
          <a:r>
            <a:rPr lang="zh-CN" altLang="en-US" sz="2000" kern="1200" dirty="0">
              <a:latin typeface="华文楷体" panose="02010600040101010101" pitchFamily="2" charset="-122"/>
              <a:ea typeface="华文楷体" panose="02010600040101010101" pitchFamily="2" charset="-122"/>
            </a:rPr>
            <a:t>文，</a:t>
          </a:r>
          <a:r>
            <a:rPr lang="zh-TW" altLang="zh-CN" sz="2000" kern="1200" dirty="0">
              <a:latin typeface="华文楷体" panose="02010600040101010101" pitchFamily="2" charset="-122"/>
              <a:ea typeface="华文楷体" panose="02010600040101010101" pitchFamily="2" charset="-122"/>
            </a:rPr>
            <a:t>并申请专利</a:t>
          </a:r>
          <a:endParaRPr lang="en-US" altLang="zh-CN" sz="2000" kern="1200" dirty="0">
            <a:latin typeface="华文楷体" panose="02010600040101010101" pitchFamily="2" charset="-122"/>
            <a:ea typeface="华文楷体" panose="02010600040101010101" pitchFamily="2" charset="-122"/>
          </a:endParaRPr>
        </a:p>
      </dsp:txBody>
      <dsp:txXfrm rot="-5400000">
        <a:off x="753770" y="3873318"/>
        <a:ext cx="7351174" cy="6315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charset="-122"/>
              <a:ea typeface="微软雅黑"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charset="-122"/>
                <a:ea typeface="微软雅黑" charset="-122"/>
              </a:rPr>
              <a:t>2023/6/14</a:t>
            </a:fld>
            <a:endParaRPr lang="zh-CN" altLang="en-US">
              <a:latin typeface="微软雅黑" charset="-122"/>
              <a:ea typeface="微软雅黑"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charset="-122"/>
              <a:ea typeface="微软雅黑"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charset="-122"/>
                <a:ea typeface="微软雅黑" charset="-122"/>
              </a:rPr>
              <a:t>‹#›</a:t>
            </a:fld>
            <a:endParaRPr lang="zh-CN" altLang="en-US">
              <a:latin typeface="微软雅黑" charset="-122"/>
              <a:ea typeface="微软雅黑"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charset="-122"/>
                <a:ea typeface="微软雅黑"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charset="-122"/>
                <a:ea typeface="微软雅黑" charset="-122"/>
              </a:defRPr>
            </a:lvl1pPr>
          </a:lstStyle>
          <a:p>
            <a:fld id="{1AC49D05-6128-4D0D-A32A-06A5E73B386C}"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charset="-122"/>
                <a:ea typeface="微软雅黑"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charset="-122"/>
                <a:ea typeface="微软雅黑"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charset="-122"/>
        <a:ea typeface="微软雅黑" charset="-122"/>
        <a:cs typeface="+mn-cs"/>
      </a:defRPr>
    </a:lvl1pPr>
    <a:lvl2pPr marL="457200" algn="l" defTabSz="914400" rtl="0" eaLnBrk="1" latinLnBrk="0" hangingPunct="1">
      <a:defRPr sz="1200" kern="1200">
        <a:solidFill>
          <a:schemeClr val="tx1"/>
        </a:solidFill>
        <a:latin typeface="微软雅黑" charset="-122"/>
        <a:ea typeface="微软雅黑" charset="-122"/>
        <a:cs typeface="+mn-cs"/>
      </a:defRPr>
    </a:lvl2pPr>
    <a:lvl3pPr marL="914400" algn="l" defTabSz="914400" rtl="0" eaLnBrk="1" latinLnBrk="0" hangingPunct="1">
      <a:defRPr sz="1200" kern="1200">
        <a:solidFill>
          <a:schemeClr val="tx1"/>
        </a:solidFill>
        <a:latin typeface="微软雅黑" charset="-122"/>
        <a:ea typeface="微软雅黑" charset="-122"/>
        <a:cs typeface="+mn-cs"/>
      </a:defRPr>
    </a:lvl3pPr>
    <a:lvl4pPr marL="1371600" algn="l" defTabSz="914400" rtl="0" eaLnBrk="1" latinLnBrk="0" hangingPunct="1">
      <a:defRPr sz="1200" kern="1200">
        <a:solidFill>
          <a:schemeClr val="tx1"/>
        </a:solidFill>
        <a:latin typeface="微软雅黑" charset="-122"/>
        <a:ea typeface="微软雅黑" charset="-122"/>
        <a:cs typeface="+mn-cs"/>
      </a:defRPr>
    </a:lvl4pPr>
    <a:lvl5pPr marL="1828800" algn="l" defTabSz="914400" rtl="0" eaLnBrk="1" latinLnBrk="0" hangingPunct="1">
      <a:defRPr sz="1200" kern="1200">
        <a:solidFill>
          <a:schemeClr val="tx1"/>
        </a:solidFill>
        <a:latin typeface="微软雅黑" charset="-122"/>
        <a:ea typeface="微软雅黑"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尊敬的评委们，下午好！今天我介绍的项目是由谢洪涛老师指导的“视频图像中深度伪造人脸检测技术的研究”。</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项目的介绍主要分为三份部分，项目的背景、简介以及我们的计划方案和</a:t>
            </a:r>
            <a:r>
              <a:rPr lang="zh-CN" altLang="en-US"/>
              <a:t>进度安排。</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伪造人脸生成技术是一种利用计算机视觉和人工智能技术生成逼真虚假人脸的方法。这项技术的发展得益于深度学习和生成对抗网络（</a:t>
            </a:r>
            <a:r>
              <a:rPr lang="en-US" altLang="zh-CN" b="0" i="0" dirty="0">
                <a:solidFill>
                  <a:srgbClr val="374151"/>
                </a:solidFill>
                <a:effectLst/>
                <a:latin typeface="Söhne"/>
              </a:rPr>
              <a:t>GANs</a:t>
            </a:r>
            <a:r>
              <a:rPr lang="zh-CN" altLang="en-US" b="0" i="0" dirty="0">
                <a:solidFill>
                  <a:srgbClr val="374151"/>
                </a:solidFill>
                <a:effectLst/>
                <a:latin typeface="Söhne"/>
              </a:rPr>
              <a:t>）的进步，它们使得计算机能够从现实照片中学习并生成以假乱真的人脸图像。</a:t>
            </a:r>
          </a:p>
          <a:p>
            <a:pPr algn="l"/>
            <a:r>
              <a:rPr lang="zh-CN" altLang="en-US" b="0" i="0" dirty="0">
                <a:solidFill>
                  <a:srgbClr val="374151"/>
                </a:solidFill>
                <a:effectLst/>
                <a:latin typeface="Söhne"/>
              </a:rPr>
              <a:t>背景： 伪造人脸生成技术的背景可以追溯到过去几十年的数字图像处理和计算机图形学领域。然而，过去的方法往往是基于手工设计的规则和特征提取算法，限制了其生成人脸的质量和逼真度。随着深度学习的兴起，特别是</a:t>
            </a:r>
            <a:r>
              <a:rPr lang="en-US" altLang="zh-CN" b="0" i="0" dirty="0">
                <a:solidFill>
                  <a:srgbClr val="374151"/>
                </a:solidFill>
                <a:effectLst/>
                <a:latin typeface="Söhne"/>
              </a:rPr>
              <a:t>GANs</a:t>
            </a:r>
            <a:r>
              <a:rPr lang="zh-CN" altLang="en-US" b="0" i="0" dirty="0">
                <a:solidFill>
                  <a:srgbClr val="374151"/>
                </a:solidFill>
                <a:effectLst/>
                <a:latin typeface="Söhne"/>
              </a:rPr>
              <a:t>的引入，伪造人脸生成技术取得了巨大的突破，使得生成的人脸更加逼真、多样化和可控。</a:t>
            </a:r>
            <a:endParaRPr lang="en-US" altLang="zh-CN" b="0" i="0" dirty="0">
              <a:solidFill>
                <a:srgbClr val="374151"/>
              </a:solidFill>
              <a:effectLst/>
              <a:latin typeface="Söhne"/>
            </a:endParaRPr>
          </a:p>
          <a:p>
            <a:pPr algn="l"/>
            <a:r>
              <a:rPr lang="zh-CN" altLang="en-US" b="0" i="0" dirty="0">
                <a:solidFill>
                  <a:srgbClr val="374151"/>
                </a:solidFill>
                <a:effectLst/>
                <a:latin typeface="Söhne"/>
              </a:rPr>
              <a:t>伪造人脸视频生成合成技术是基于深度学习算法对人脸图像进行生成或人脸属性篡改的一项创新技术。它在多媒体领域具有广泛的应用前景。以下是该技术的一些主要应用领域：（虚拟主持、影视制作、娱乐）</a:t>
            </a:r>
          </a:p>
          <a:p>
            <a:pPr algn="l"/>
            <a:r>
              <a:rPr lang="zh-CN" altLang="en-US" b="0" i="0" dirty="0">
                <a:solidFill>
                  <a:srgbClr val="374151"/>
                </a:solidFill>
                <a:effectLst/>
                <a:latin typeface="Söhne"/>
              </a:rPr>
              <a:t>这些应用示例突显了伪造人脸视频生成合成技术在多媒体领域的创新性和潜力。然而，随着该技术的发展和应用，也需要关注伦理和法律问题，确保其应用在合理范围内，并避免滥用。</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184679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solidFill>
                  <a:srgbClr val="374151"/>
                </a:solidFill>
                <a:effectLst/>
                <a:latin typeface="Söhne"/>
              </a:rPr>
              <a:t>整张人脸合成：伪造人脸生成技术能够生成完整、逼真的人脸图像，包括面部特征、肤色、表情等。通过训练深度神经网络，它可以学习到人脸的外观和结构，并生成与真实人脸相似的图像。</a:t>
            </a:r>
          </a:p>
          <a:p>
            <a:pPr algn="l">
              <a:buFont typeface="+mj-lt"/>
              <a:buAutoNum type="arabicPeriod"/>
            </a:pPr>
            <a:r>
              <a:rPr lang="zh-CN" altLang="en-US" b="0" i="0" dirty="0">
                <a:solidFill>
                  <a:srgbClr val="374151"/>
                </a:solidFill>
                <a:effectLst/>
                <a:latin typeface="Söhne"/>
              </a:rPr>
              <a:t>属性篡改：这项技术允许用户对生成的人脸进行属性的修改，如年龄、性别、发型、妆容等。通过在训练过程中引入属性标签，生成网络可以根据所指定的属性来修改生成的人脸图像。</a:t>
            </a:r>
          </a:p>
          <a:p>
            <a:pPr algn="l">
              <a:buFont typeface="+mj-lt"/>
              <a:buAutoNum type="arabicPeriod"/>
            </a:pPr>
            <a:r>
              <a:rPr lang="zh-CN" altLang="en-US" b="0" i="0" dirty="0">
                <a:solidFill>
                  <a:srgbClr val="374151"/>
                </a:solidFill>
                <a:effectLst/>
                <a:latin typeface="Söhne"/>
              </a:rPr>
              <a:t>身份替换：伪造人脸生成技术可以生成与真实人脸相似度极高的虚假人脸，从而可以用来进行身份替换。这引发了一些隐私和安全问题，例如在社交媒体上的身份冒充、网络诈骗等。</a:t>
            </a:r>
          </a:p>
          <a:p>
            <a:pPr algn="l">
              <a:buFont typeface="+mj-lt"/>
              <a:buAutoNum type="arabicPeriod"/>
            </a:pPr>
            <a:r>
              <a:rPr lang="zh-CN" altLang="en-US" b="0" i="0" dirty="0">
                <a:solidFill>
                  <a:srgbClr val="374151"/>
                </a:solidFill>
                <a:effectLst/>
                <a:latin typeface="Söhne"/>
              </a:rPr>
              <a:t>表情替换：该技术可以根据用户的指定，将生成的人脸图像中的表情替换为其他表情。这对于虚拟角色的表情生成和电影特效制作具有应用价值。</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4214466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局限性。</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82664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这是我们的人脸视频生成模型的基本框架。其中，我们对参考图像进行编码，生成</a:t>
            </a:r>
            <a:r>
              <a:rPr lang="en-US" altLang="zh-CN" dirty="0"/>
              <a:t>"appearance feature"</a:t>
            </a:r>
            <a:r>
              <a:rPr lang="zh-CN" altLang="en-US" dirty="0"/>
              <a:t>（外观特征），然后对目标图像、</a:t>
            </a:r>
            <a:r>
              <a:rPr lang="en-US" altLang="zh-CN" dirty="0"/>
              <a:t>"facial landmark"</a:t>
            </a:r>
            <a:r>
              <a:rPr lang="zh-CN" altLang="en-US" dirty="0"/>
              <a:t>（面部标记）和</a:t>
            </a:r>
            <a:r>
              <a:rPr lang="en-US" altLang="zh-CN" dirty="0"/>
              <a:t>"audio signal"</a:t>
            </a:r>
            <a:r>
              <a:rPr lang="zh-CN" altLang="en-US" dirty="0"/>
              <a:t>（音频信号）进行编码，进行特征融合，形成</a:t>
            </a:r>
            <a:r>
              <a:rPr lang="en-US" altLang="zh-CN" dirty="0"/>
              <a:t>"motion feature"</a:t>
            </a:r>
            <a:r>
              <a:rPr lang="zh-CN" altLang="en-US" dirty="0"/>
              <a:t>（运动特征），并与</a:t>
            </a:r>
            <a:r>
              <a:rPr lang="en-US" altLang="zh-CN" dirty="0"/>
              <a:t>"appearance feature"</a:t>
            </a:r>
            <a:r>
              <a:rPr lang="zh-CN" altLang="en-US" dirty="0"/>
              <a:t>（外观特征）融合，解码得到最终的视频。</a:t>
            </a:r>
          </a:p>
          <a:p>
            <a:r>
              <a:rPr lang="en-US" altLang="zh-CN" dirty="0"/>
              <a:t>"facial landmark"</a:t>
            </a:r>
            <a:r>
              <a:rPr lang="zh-CN" altLang="en-US" dirty="0"/>
              <a:t>（面部标记）是通过</a:t>
            </a:r>
            <a:r>
              <a:rPr lang="en-US" altLang="zh-CN" dirty="0"/>
              <a:t>3D</a:t>
            </a:r>
            <a:r>
              <a:rPr lang="zh-CN" altLang="en-US" dirty="0"/>
              <a:t>人脸重建映射得到的，是本项目可能用到的</a:t>
            </a:r>
            <a:r>
              <a:rPr lang="en-US" altLang="zh-CN" dirty="0"/>
              <a:t>3D</a:t>
            </a:r>
            <a:r>
              <a:rPr lang="zh-CN" altLang="en-US" dirty="0"/>
              <a:t>信息，而从</a:t>
            </a:r>
            <a:r>
              <a:rPr lang="en-US" altLang="zh-CN" dirty="0"/>
              <a:t>"audio signal"</a:t>
            </a:r>
            <a:r>
              <a:rPr lang="zh-CN" altLang="en-US" dirty="0"/>
              <a:t>（音频信号）得到目标的音频</a:t>
            </a:r>
            <a:r>
              <a:rPr lang="zh-CN" altLang="en-US"/>
              <a:t>特征。</a:t>
            </a:r>
            <a:endParaRPr lang="zh-CN" altLang="en-US" dirty="0"/>
          </a:p>
          <a:p>
            <a:r>
              <a:rPr lang="zh-CN" altLang="en-US" dirty="0"/>
              <a:t>本次主要研究如何建立全面、互补的</a:t>
            </a:r>
            <a:r>
              <a:rPr lang="en-US" altLang="zh-CN" dirty="0"/>
              <a:t>"cross-modal information"</a:t>
            </a:r>
            <a:r>
              <a:rPr lang="zh-CN" altLang="en-US" dirty="0"/>
              <a:t>（跨模态信息）的深度融合，并探索与</a:t>
            </a:r>
            <a:r>
              <a:rPr lang="en-US" altLang="zh-CN" dirty="0"/>
              <a:t>3D</a:t>
            </a:r>
            <a:r>
              <a:rPr lang="zh-CN" altLang="en-US" dirty="0"/>
              <a:t>人脸表情、姿态参数的协同性，再实现</a:t>
            </a:r>
            <a:r>
              <a:rPr lang="en-US" altLang="zh-CN" dirty="0"/>
              <a:t>2D</a:t>
            </a:r>
            <a:r>
              <a:rPr lang="zh-CN" altLang="en-US" dirty="0"/>
              <a:t>视觉纹理特征与</a:t>
            </a:r>
            <a:r>
              <a:rPr lang="en-US" altLang="zh-CN" dirty="0"/>
              <a:t>3D</a:t>
            </a:r>
            <a:r>
              <a:rPr lang="zh-CN" altLang="en-US" dirty="0"/>
              <a:t>人脸表情、姿态参数的多维信息融合。</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407443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png"/><Relationship Id="rId5" Type="http://schemas.openxmlformats.org/officeDocument/2006/relationships/tags" Target="../tags/tag18.xml"/><Relationship Id="rId10" Type="http://schemas.openxmlformats.org/officeDocument/2006/relationships/image" Target="../media/image1.png"/><Relationship Id="rId4" Type="http://schemas.openxmlformats.org/officeDocument/2006/relationships/tags" Target="../tags/tag17.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png"/><Relationship Id="rId5" Type="http://schemas.openxmlformats.org/officeDocument/2006/relationships/tags" Target="../tags/tag26.xml"/><Relationship Id="rId10" Type="http://schemas.openxmlformats.org/officeDocument/2006/relationships/slideMaster" Target="../slideMasters/slideMaster1.xml"/><Relationship Id="rId4" Type="http://schemas.openxmlformats.org/officeDocument/2006/relationships/tags" Target="../tags/tag25.xml"/><Relationship Id="rId9" Type="http://schemas.openxmlformats.org/officeDocument/2006/relationships/tags" Target="../tags/tag30.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1.png"/><Relationship Id="rId5" Type="http://schemas.openxmlformats.org/officeDocument/2006/relationships/tags" Target="../tags/tag35.xml"/><Relationship Id="rId10" Type="http://schemas.openxmlformats.org/officeDocument/2006/relationships/slideMaster" Target="../slideMasters/slideMaster1.xml"/><Relationship Id="rId4" Type="http://schemas.openxmlformats.org/officeDocument/2006/relationships/tags" Target="../tags/tag34.xml"/><Relationship Id="rId9" Type="http://schemas.openxmlformats.org/officeDocument/2006/relationships/tags" Target="../tags/tag39.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1.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4.png"/><Relationship Id="rId5" Type="http://schemas.openxmlformats.org/officeDocument/2006/relationships/tags" Target="../tags/tag55.xml"/><Relationship Id="rId10" Type="http://schemas.openxmlformats.org/officeDocument/2006/relationships/image" Target="../media/image3.png"/><Relationship Id="rId4" Type="http://schemas.openxmlformats.org/officeDocument/2006/relationships/tags" Target="../tags/tag54.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60FBDFE-C587-4B4C-A407-44438C67B59E}" type="datetimeFigureOut">
              <a:rPr lang="zh-CN" altLang="en-US" smtClean="0"/>
              <a:t>2023/6/14</a:t>
            </a:fld>
            <a:endParaRPr lang="zh-CN" alt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zh-CN" alt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49AE70B2-8BF9-45C0-BB95-33D1B9D3A854}" type="slidenum">
              <a:rPr lang="zh-CN" altLang="en-US" smtClean="0"/>
              <a:t>‹#›</a:t>
            </a:fld>
            <a:endParaRPr lang="zh-CN" alt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7490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1823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2890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6" name="日期占位符 15"/>
          <p:cNvSpPr>
            <a:spLocks noGrp="1"/>
          </p:cNvSpPr>
          <p:nvPr>
            <p:ph type="dt" sz="half" idx="10"/>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17" name="页脚占位符 16"/>
          <p:cNvSpPr>
            <a:spLocks noGrp="1"/>
          </p:cNvSpPr>
          <p:nvPr>
            <p:ph type="ftr" sz="quarter" idx="11"/>
          </p:nvPr>
        </p:nvSpPr>
        <p:spPr/>
        <p:txBody>
          <a:bodyPr/>
          <a:lstStyle>
            <a:lvl1pPr>
              <a:defRPr>
                <a:latin typeface="Arial" charset="0"/>
                <a:ea typeface="微软雅黑"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2" hasCustomPrompt="1"/>
            <p:custDataLst>
              <p:tags r:id="rId1"/>
            </p:custDataLst>
          </p:nvPr>
        </p:nvSpPr>
        <p:spPr>
          <a:xfrm>
            <a:off x="2057055" y="1591063"/>
            <a:ext cx="5031842"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charset="0"/>
                <a:ea typeface="汉仪旗黑-85S" pitchFamily="18" charset="-122"/>
                <a:cs typeface="+mj-cs"/>
                <a:sym typeface="Arial" charset="0"/>
              </a:defRPr>
            </a:lvl1pPr>
          </a:lstStyle>
          <a:p>
            <a:pPr lvl="0"/>
            <a:r>
              <a:rPr>
                <a:sym typeface="+mn-ea"/>
              </a:rPr>
              <a:t>编辑标题</a:t>
            </a:r>
          </a:p>
        </p:txBody>
      </p:sp>
      <p:sp>
        <p:nvSpPr>
          <p:cNvPr id="3" name="副标题 3"/>
          <p:cNvSpPr>
            <a:spLocks noGrp="1"/>
          </p:cNvSpPr>
          <p:nvPr>
            <p:ph type="subTitle" idx="3"/>
            <p:custDataLst>
              <p:tags r:id="rId2"/>
            </p:custDataLst>
          </p:nvPr>
        </p:nvSpPr>
        <p:spPr>
          <a:xfrm>
            <a:off x="2091779" y="3773539"/>
            <a:ext cx="4962395"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charset="0"/>
                <a:ea typeface="微软雅黑" charset="-122"/>
                <a:cs typeface="微软雅黑" charset="-122"/>
                <a:sym typeface="Arial" charset="0"/>
              </a:defRPr>
            </a:lvl1pPr>
            <a:lvl2pPr marL="457200" indent="0" algn="ctr" defTabSz="914400" rtl="0" eaLnBrk="1" fontAlgn="auto" latinLnBrk="0" hangingPunct="1">
              <a:lnSpc>
                <a:spcPct val="120000"/>
              </a:lnSpc>
              <a:spcBef>
                <a:spcPts val="0"/>
              </a:spcBef>
              <a:spcAft>
                <a:spcPts val="1000"/>
              </a:spcAft>
              <a:buFont typeface="Arial" charset="0"/>
              <a:buNone/>
              <a:tabLst>
                <a:tab pos="1609725" algn="l"/>
              </a:tabLst>
              <a:defRPr sz="2000" u="none" strike="noStrike" kern="1200" cap="none" spc="150" normalizeH="0" baseline="0">
                <a:solidFill>
                  <a:schemeClr val="tx1">
                    <a:lumMod val="85000"/>
                    <a:lumOff val="15000"/>
                  </a:schemeClr>
                </a:solidFill>
                <a:uFillTx/>
                <a:latin typeface="Arial" charset="0"/>
                <a:ea typeface="微软雅黑" charset="-122"/>
                <a:cs typeface="+mn-cs"/>
              </a:defRPr>
            </a:lvl2pPr>
            <a:lvl3pPr marL="914400" indent="0" algn="ctr" defTabSz="914400" rtl="0" eaLnBrk="1" fontAlgn="auto" latinLnBrk="0" hangingPunct="1">
              <a:lnSpc>
                <a:spcPct val="120000"/>
              </a:lnSpc>
              <a:spcBef>
                <a:spcPts val="0"/>
              </a:spcBef>
              <a:spcAft>
                <a:spcPts val="1000"/>
              </a:spcAft>
              <a:buFont typeface="Arial" charset="0"/>
              <a:buNone/>
              <a:defRPr sz="1800" u="none" strike="noStrike" kern="1200" cap="none" spc="150" normalizeH="0" baseline="0">
                <a:solidFill>
                  <a:schemeClr val="tx1">
                    <a:lumMod val="85000"/>
                    <a:lumOff val="15000"/>
                  </a:schemeClr>
                </a:solidFill>
                <a:uFillTx/>
                <a:latin typeface="Arial" charset="0"/>
                <a:ea typeface="微软雅黑" charset="-122"/>
                <a:cs typeface="+mn-cs"/>
              </a:defRPr>
            </a:lvl3pPr>
            <a:lvl4pPr marL="1371600" indent="0" algn="ctr" defTabSz="914400" rtl="0" eaLnBrk="1" fontAlgn="auto" latinLnBrk="0" hangingPunct="1">
              <a:lnSpc>
                <a:spcPct val="120000"/>
              </a:lnSpc>
              <a:spcBef>
                <a:spcPts val="0"/>
              </a:spcBef>
              <a:spcAft>
                <a:spcPts val="1000"/>
              </a:spcAft>
              <a:buFont typeface="Arial" charset="0"/>
              <a:buNone/>
              <a:defRPr sz="1600" u="none" strike="noStrike" kern="1200" cap="none" spc="150" normalizeH="0" baseline="0">
                <a:solidFill>
                  <a:schemeClr val="tx1">
                    <a:lumMod val="85000"/>
                    <a:lumOff val="15000"/>
                  </a:schemeClr>
                </a:solidFill>
                <a:uFillTx/>
                <a:latin typeface="Arial" charset="0"/>
                <a:ea typeface="微软雅黑" charset="-122"/>
                <a:cs typeface="+mn-cs"/>
              </a:defRPr>
            </a:lvl4pPr>
            <a:lvl5pPr marL="1828800" indent="0" algn="ctr" defTabSz="914400" rtl="0" eaLnBrk="1" fontAlgn="auto" latinLnBrk="0" hangingPunct="1">
              <a:lnSpc>
                <a:spcPct val="120000"/>
              </a:lnSpc>
              <a:spcBef>
                <a:spcPts val="0"/>
              </a:spcBef>
              <a:spcAft>
                <a:spcPts val="1000"/>
              </a:spcAft>
              <a:buFont typeface="Arial" charset="0"/>
              <a:buNone/>
              <a:defRPr sz="1600" u="none" strike="noStrike" kern="1200" cap="none" spc="150" normalizeH="0" baseline="0">
                <a:solidFill>
                  <a:schemeClr val="tx1">
                    <a:lumMod val="85000"/>
                    <a:lumOff val="15000"/>
                  </a:schemeClr>
                </a:solidFill>
                <a:uFillTx/>
                <a:latin typeface="Arial" charset="0"/>
                <a:ea typeface="微软雅黑" charset="-122"/>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lvl="0"/>
            <a:r>
              <a:rPr>
                <a:sym typeface="+mn-ea"/>
              </a:rPr>
              <a:t>单击此处编辑副标题</a:t>
            </a:r>
          </a:p>
        </p:txBody>
      </p:sp>
    </p:spTree>
    <p:extLst>
      <p:ext uri="{BB962C8B-B14F-4D97-AF65-F5344CB8AC3E}">
        <p14:creationId xmlns:p14="http://schemas.microsoft.com/office/powerpoint/2010/main" val="3470168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stretch>
            <a:fillRect/>
          </a:stretch>
        </p:blipFill>
        <p:spPr>
          <a:xfrm>
            <a:off x="0" y="6137910"/>
            <a:ext cx="540068" cy="720090"/>
          </a:xfrm>
          <a:prstGeom prst="rect">
            <a:avLst/>
          </a:prstGeom>
        </p:spPr>
      </p:pic>
      <p:pic>
        <p:nvPicPr>
          <p:cNvPr id="8" name="图片 7"/>
          <p:cNvPicPr>
            <a:picLocks noChangeAspect="1"/>
          </p:cNvPicPr>
          <p:nvPr>
            <p:custDataLst>
              <p:tags r:id="rId2"/>
            </p:custDataLst>
          </p:nvPr>
        </p:nvPicPr>
        <p:blipFill>
          <a:blip r:embed="rId5"/>
          <a:stretch>
            <a:fillRect/>
          </a:stretch>
        </p:blipFill>
        <p:spPr>
          <a:xfrm>
            <a:off x="8603933" y="6132531"/>
            <a:ext cx="540068" cy="720090"/>
          </a:xfrm>
          <a:prstGeom prst="rect">
            <a:avLst/>
          </a:prstGeom>
        </p:spPr>
      </p:pic>
      <p:sp>
        <p:nvSpPr>
          <p:cNvPr id="2" name="标题 1"/>
          <p:cNvSpPr>
            <a:spLocks noGrp="1"/>
          </p:cNvSpPr>
          <p:nvPr>
            <p:ph type="title"/>
          </p:nvPr>
        </p:nvSpPr>
        <p:spPr>
          <a:xfrm>
            <a:off x="502448" y="443234"/>
            <a:ext cx="8139178"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charset="0"/>
                <a:ea typeface="微软雅黑"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502448" y="952508"/>
            <a:ext cx="396243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charset="0"/>
              <a:buNone/>
              <a:defRPr kumimoji="0" lang="zh-CN" altLang="en-US" sz="1600" b="0" i="0" u="none" strike="noStrike" kern="1200" cap="none" spc="150" normalizeH="0" baseline="0" noProof="1" dirty="0">
                <a:solidFill>
                  <a:schemeClr val="tx1"/>
                </a:solidFill>
                <a:uFillTx/>
                <a:latin typeface="Arial"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952508"/>
            <a:ext cx="396243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Arial" charset="0"/>
                <a:ea typeface="微软雅黑"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charset="0"/>
                <a:ea typeface="微软雅黑" charset="-122"/>
              </a:defRPr>
            </a:lvl1pPr>
          </a:lstStyle>
          <a:p>
            <a:fld id="{9EFD9D74-47D9-4702-A33C-335B63B48DBF}" type="datetimeFigureOut">
              <a:rPr lang="zh-CN" altLang="en-US" smtClean="0"/>
              <a:t>2023/6/14</a:t>
            </a:fld>
            <a:endParaRPr lang="zh-CN" altLang="en-US" dirty="0"/>
          </a:p>
        </p:txBody>
      </p:sp>
      <p:sp>
        <p:nvSpPr>
          <p:cNvPr id="6" name="页脚占位符 5"/>
          <p:cNvSpPr>
            <a:spLocks noGrp="1"/>
          </p:cNvSpPr>
          <p:nvPr>
            <p:ph type="ftr" sz="quarter" idx="11"/>
          </p:nvPr>
        </p:nvSpPr>
        <p:spPr/>
        <p:txBody>
          <a:bodyPr/>
          <a:lstStyle>
            <a:lvl1pPr>
              <a:defRPr>
                <a:latin typeface="Arial" charset="0"/>
                <a:ea typeface="微软雅黑"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charset="0"/>
                <a:ea typeface="微软雅黑"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0" y="6137910"/>
            <a:ext cx="540068" cy="720090"/>
          </a:xfrm>
          <a:prstGeom prst="rect">
            <a:avLst/>
          </a:prstGeom>
        </p:spPr>
      </p:pic>
      <p:pic>
        <p:nvPicPr>
          <p:cNvPr id="2" name="图片 1"/>
          <p:cNvPicPr>
            <a:picLocks noChangeAspect="1"/>
          </p:cNvPicPr>
          <p:nvPr>
            <p:custDataLst>
              <p:tags r:id="rId2"/>
            </p:custDataLst>
          </p:nvPr>
        </p:nvPicPr>
        <p:blipFill>
          <a:blip r:embed="rId5"/>
          <a:stretch>
            <a:fillRect/>
          </a:stretch>
        </p:blipFill>
        <p:spPr>
          <a:xfrm>
            <a:off x="8603933" y="6132531"/>
            <a:ext cx="540068" cy="720090"/>
          </a:xfrm>
          <a:prstGeom prst="rect">
            <a:avLst/>
          </a:prstGeom>
        </p:spPr>
      </p:pic>
      <p:sp>
        <p:nvSpPr>
          <p:cNvPr id="3" name="日期占位符 2"/>
          <p:cNvSpPr>
            <a:spLocks noGrp="1"/>
          </p:cNvSpPr>
          <p:nvPr>
            <p:ph type="dt" sz="half" idx="10"/>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4" name="页脚占位符 3"/>
          <p:cNvSpPr>
            <a:spLocks noGrp="1"/>
          </p:cNvSpPr>
          <p:nvPr>
            <p:ph type="ftr" sz="quarter" idx="11"/>
          </p:nvPr>
        </p:nvSpPr>
        <p:spPr/>
        <p:txBody>
          <a:bodyPr/>
          <a:lstStyle>
            <a:lvl1pPr>
              <a:defRPr>
                <a:latin typeface="Arial" charset="0"/>
                <a:ea typeface="微软雅黑"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502448" y="952508"/>
            <a:ext cx="8139178" cy="5388907"/>
          </a:xfrm>
        </p:spPr>
        <p:txBody>
          <a:bodyPr/>
          <a:lstStyle>
            <a:lvl1pPr>
              <a:defRPr>
                <a:solidFill>
                  <a:schemeClr val="tx1"/>
                </a:solidFill>
                <a:latin typeface="Arial" charset="0"/>
                <a:ea typeface="微软雅黑" charset="-122"/>
              </a:defRPr>
            </a:lvl1pPr>
            <a:lvl2pPr>
              <a:defRPr>
                <a:solidFill>
                  <a:schemeClr val="tx1"/>
                </a:solidFill>
                <a:latin typeface="Arial" charset="0"/>
                <a:ea typeface="微软雅黑" charset="-122"/>
              </a:defRPr>
            </a:lvl2pPr>
            <a:lvl3pPr>
              <a:defRPr>
                <a:solidFill>
                  <a:schemeClr val="tx1"/>
                </a:solidFill>
                <a:latin typeface="Arial" charset="0"/>
                <a:ea typeface="微软雅黑" charset="-122"/>
              </a:defRPr>
            </a:lvl3pPr>
            <a:lvl4pPr>
              <a:defRPr>
                <a:solidFill>
                  <a:schemeClr val="tx1"/>
                </a:solidFill>
                <a:latin typeface="Arial" charset="0"/>
                <a:ea typeface="微软雅黑" charset="-122"/>
              </a:defRPr>
            </a:lvl4pPr>
            <a:lvl5pPr>
              <a:defRPr>
                <a:solidFill>
                  <a:schemeClr val="tx1"/>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0" y="6137910"/>
            <a:ext cx="540068" cy="720090"/>
          </a:xfrm>
          <a:prstGeom prst="rect">
            <a:avLst/>
          </a:prstGeom>
        </p:spPr>
      </p:pic>
      <p:pic>
        <p:nvPicPr>
          <p:cNvPr id="6" name="图片 5"/>
          <p:cNvPicPr>
            <a:picLocks noChangeAspect="1"/>
          </p:cNvPicPr>
          <p:nvPr>
            <p:custDataLst>
              <p:tags r:id="rId2"/>
            </p:custDataLst>
          </p:nvPr>
        </p:nvPicPr>
        <p:blipFill>
          <a:blip r:embed="rId9"/>
          <a:stretch>
            <a:fillRect/>
          </a:stretch>
        </p:blipFill>
        <p:spPr>
          <a:xfrm>
            <a:off x="8603933" y="6132531"/>
            <a:ext cx="540068"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charset="0"/>
                <a:ea typeface="微软雅黑"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20950" y="302400"/>
            <a:ext cx="8702097"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endParaRPr>
          </a:p>
        </p:txBody>
      </p:sp>
      <p:pic>
        <p:nvPicPr>
          <p:cNvPr id="8" name="图片 7"/>
          <p:cNvPicPr>
            <a:picLocks noChangeAspect="1"/>
          </p:cNvPicPr>
          <p:nvPr>
            <p:custDataLst>
              <p:tags r:id="rId2"/>
            </p:custDataLst>
          </p:nvPr>
        </p:nvPicPr>
        <p:blipFill>
          <a:blip r:embed="rId10"/>
          <a:stretch>
            <a:fillRect/>
          </a:stretch>
        </p:blipFill>
        <p:spPr>
          <a:xfrm>
            <a:off x="8603933" y="0"/>
            <a:ext cx="540068" cy="720090"/>
          </a:xfrm>
          <a:prstGeom prst="rect">
            <a:avLst/>
          </a:prstGeom>
        </p:spPr>
      </p:pic>
      <p:pic>
        <p:nvPicPr>
          <p:cNvPr id="6" name="图片 5"/>
          <p:cNvPicPr>
            <a:picLocks noChangeAspect="1"/>
          </p:cNvPicPr>
          <p:nvPr>
            <p:custDataLst>
              <p:tags r:id="rId3"/>
            </p:custDataLst>
          </p:nvPr>
        </p:nvPicPr>
        <p:blipFill>
          <a:blip r:embed="rId11"/>
          <a:stretch>
            <a:fillRect/>
          </a:stretch>
        </p:blipFill>
        <p:spPr>
          <a:xfrm>
            <a:off x="0" y="6137910"/>
            <a:ext cx="540068" cy="720090"/>
          </a:xfrm>
          <a:prstGeom prst="rect">
            <a:avLst/>
          </a:prstGeom>
        </p:spPr>
      </p:pic>
      <p:sp>
        <p:nvSpPr>
          <p:cNvPr id="2" name="标题 1"/>
          <p:cNvSpPr>
            <a:spLocks noGrp="1"/>
          </p:cNvSpPr>
          <p:nvPr>
            <p:ph type="title"/>
            <p:custDataLst>
              <p:tags r:id="rId4"/>
            </p:custDataLst>
          </p:nvPr>
        </p:nvSpPr>
        <p:spPr>
          <a:xfrm>
            <a:off x="961200" y="1249200"/>
            <a:ext cx="7219800" cy="723600"/>
          </a:xfrm>
        </p:spPr>
        <p:txBody>
          <a:bodyPr anchor="ctr"/>
          <a:lstStyle>
            <a:lvl1pPr>
              <a:defRPr sz="3200" baseline="0">
                <a:solidFill>
                  <a:schemeClr val="tx1"/>
                </a:solidFill>
                <a:latin typeface="Arial" charset="0"/>
                <a:ea typeface="微软雅黑"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960835" y="2163600"/>
            <a:ext cx="7219950" cy="3445200"/>
          </a:xfrm>
        </p:spPr>
        <p:txBody>
          <a:bodyPr/>
          <a:lstStyle>
            <a:lvl1pPr>
              <a:defRPr baseline="0">
                <a:solidFill>
                  <a:schemeClr val="tx1"/>
                </a:solidFill>
                <a:latin typeface="Arial" charset="0"/>
                <a:ea typeface="微软雅黑" charset="-122"/>
              </a:defRPr>
            </a:lvl1pPr>
            <a:lvl2pPr>
              <a:defRPr baseline="0">
                <a:solidFill>
                  <a:schemeClr val="tx1"/>
                </a:solidFill>
                <a:latin typeface="Arial" charset="0"/>
                <a:ea typeface="微软雅黑" charset="-122"/>
              </a:defRPr>
            </a:lvl2pPr>
            <a:lvl3pPr>
              <a:defRPr baseline="0">
                <a:solidFill>
                  <a:schemeClr val="tx1"/>
                </a:solidFill>
                <a:latin typeface="Arial" charset="0"/>
                <a:ea typeface="微软雅黑" charset="-122"/>
              </a:defRPr>
            </a:lvl3pPr>
            <a:lvl4pPr>
              <a:defRPr baseline="0">
                <a:solidFill>
                  <a:schemeClr val="tx1"/>
                </a:solidFill>
                <a:latin typeface="Arial" charset="0"/>
                <a:ea typeface="微软雅黑" charset="-122"/>
              </a:defRPr>
            </a:lvl4pPr>
            <a:lvl5pPr>
              <a:defRPr baseline="0">
                <a:solidFill>
                  <a:schemeClr val="tx1"/>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charset="0"/>
                <a:ea typeface="微软雅黑"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91422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6137910"/>
            <a:ext cx="540068"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8603933" y="6137910"/>
            <a:ext cx="540068" cy="720090"/>
          </a:xfrm>
          <a:prstGeom prst="rect">
            <a:avLst/>
          </a:prstGeom>
        </p:spPr>
      </p:pic>
      <p:sp>
        <p:nvSpPr>
          <p:cNvPr id="2" name="标题 1"/>
          <p:cNvSpPr>
            <a:spLocks noGrp="1"/>
          </p:cNvSpPr>
          <p:nvPr>
            <p:ph type="title"/>
            <p:custDataLst>
              <p:tags r:id="rId4"/>
            </p:custDataLst>
          </p:nvPr>
        </p:nvSpPr>
        <p:spPr>
          <a:xfrm>
            <a:off x="459000" y="781200"/>
            <a:ext cx="8232300" cy="626400"/>
          </a:xfrm>
        </p:spPr>
        <p:txBody>
          <a:bodyPr anchor="ctr"/>
          <a:lstStyle>
            <a:lvl1pPr algn="ctr">
              <a:defRPr sz="3600" baseline="0">
                <a:solidFill>
                  <a:schemeClr val="tx1"/>
                </a:solidFill>
                <a:latin typeface="Arial"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459000" y="1659600"/>
            <a:ext cx="8231981" cy="828000"/>
          </a:xfrm>
        </p:spPr>
        <p:txBody>
          <a:bodyPr/>
          <a:lstStyle>
            <a:lvl1pPr algn="ctr">
              <a:defRPr baseline="0">
                <a:solidFill>
                  <a:schemeClr val="tx1"/>
                </a:solidFill>
                <a:latin typeface="Arial" charset="0"/>
                <a:ea typeface="微软雅黑"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459581" y="2808000"/>
            <a:ext cx="8224200" cy="3430800"/>
          </a:xfrm>
        </p:spPr>
        <p:txBody>
          <a:bodyPr/>
          <a:lstStyle>
            <a:lvl1pPr>
              <a:defRPr baseline="0">
                <a:solidFill>
                  <a:schemeClr val="tx1"/>
                </a:solidFill>
                <a:latin typeface="Arial" charset="0"/>
                <a:ea typeface="微软雅黑" charset="-122"/>
              </a:defRPr>
            </a:lvl1pPr>
            <a:lvl2pPr>
              <a:defRPr baseline="0">
                <a:solidFill>
                  <a:schemeClr val="tx1"/>
                </a:solidFill>
                <a:latin typeface="Arial" charset="0"/>
                <a:ea typeface="微软雅黑" charset="-122"/>
              </a:defRPr>
            </a:lvl2pPr>
            <a:lvl3pPr>
              <a:defRPr baseline="0">
                <a:solidFill>
                  <a:schemeClr val="tx1"/>
                </a:solidFill>
                <a:latin typeface="Arial" charset="0"/>
                <a:ea typeface="微软雅黑" charset="-122"/>
              </a:defRPr>
            </a:lvl3pPr>
            <a:lvl4pPr>
              <a:defRPr baseline="0">
                <a:solidFill>
                  <a:schemeClr val="tx1"/>
                </a:solidFill>
                <a:latin typeface="Arial" charset="0"/>
                <a:ea typeface="微软雅黑" charset="-122"/>
              </a:defRPr>
            </a:lvl4pPr>
            <a:lvl5pPr>
              <a:defRPr baseline="0">
                <a:solidFill>
                  <a:schemeClr val="tx1"/>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91422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8603933" y="-5379"/>
            <a:ext cx="540068" cy="720090"/>
          </a:xfrm>
          <a:prstGeom prst="rect">
            <a:avLst/>
          </a:prstGeom>
        </p:spPr>
      </p:pic>
      <p:sp>
        <p:nvSpPr>
          <p:cNvPr id="2" name="标题 1"/>
          <p:cNvSpPr>
            <a:spLocks noGrp="1"/>
          </p:cNvSpPr>
          <p:nvPr>
            <p:ph type="title"/>
            <p:custDataLst>
              <p:tags r:id="rId4"/>
            </p:custDataLst>
          </p:nvPr>
        </p:nvSpPr>
        <p:spPr>
          <a:xfrm>
            <a:off x="453600" y="669600"/>
            <a:ext cx="8232300" cy="565200"/>
          </a:xfrm>
        </p:spPr>
        <p:txBody>
          <a:bodyPr anchor="ctr" anchorCtr="0"/>
          <a:lstStyle>
            <a:lvl1pPr algn="ctr">
              <a:defRPr sz="3200" baseline="0">
                <a:solidFill>
                  <a:schemeClr val="tx1"/>
                </a:solidFill>
                <a:latin typeface="Arial"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453628" y="1681200"/>
            <a:ext cx="8243100" cy="3211200"/>
          </a:xfrm>
        </p:spPr>
        <p:txBody>
          <a:bodyPr/>
          <a:lstStyle>
            <a:lvl1pPr>
              <a:defRPr baseline="0">
                <a:solidFill>
                  <a:schemeClr val="tx1"/>
                </a:solidFill>
                <a:latin typeface="Arial" charset="0"/>
                <a:ea typeface="微软雅黑" charset="-122"/>
              </a:defRPr>
            </a:lvl1pPr>
            <a:lvl2pPr>
              <a:defRPr baseline="0">
                <a:solidFill>
                  <a:schemeClr val="tx1"/>
                </a:solidFill>
                <a:latin typeface="Arial" charset="0"/>
                <a:ea typeface="微软雅黑" charset="-122"/>
              </a:defRPr>
            </a:lvl2pPr>
            <a:lvl3pPr>
              <a:defRPr baseline="0">
                <a:solidFill>
                  <a:schemeClr val="tx1"/>
                </a:solidFill>
                <a:latin typeface="Arial" charset="0"/>
                <a:ea typeface="微软雅黑" charset="-122"/>
              </a:defRPr>
            </a:lvl3pPr>
            <a:lvl4pPr>
              <a:defRPr baseline="0">
                <a:solidFill>
                  <a:schemeClr val="tx1"/>
                </a:solidFill>
                <a:latin typeface="Arial" charset="0"/>
                <a:ea typeface="微软雅黑" charset="-122"/>
              </a:defRPr>
            </a:lvl4pPr>
            <a:lvl5pPr>
              <a:defRPr baseline="0">
                <a:solidFill>
                  <a:schemeClr val="tx1"/>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445500" y="5180400"/>
            <a:ext cx="8251200" cy="1011600"/>
          </a:xfrm>
        </p:spPr>
        <p:txBody>
          <a:bodyPr/>
          <a:lstStyle>
            <a:lvl1pPr>
              <a:defRPr baseline="0">
                <a:solidFill>
                  <a:schemeClr val="tx1"/>
                </a:solidFill>
                <a:latin typeface="Arial"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91422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endParaRPr>
          </a:p>
        </p:txBody>
      </p:sp>
      <p:pic>
        <p:nvPicPr>
          <p:cNvPr id="8" name="图片 7"/>
          <p:cNvPicPr>
            <a:picLocks noChangeAspect="1"/>
          </p:cNvPicPr>
          <p:nvPr>
            <p:custDataLst>
              <p:tags r:id="rId2"/>
            </p:custDataLst>
          </p:nvPr>
        </p:nvPicPr>
        <p:blipFill>
          <a:blip r:embed="rId13"/>
          <a:stretch>
            <a:fillRect/>
          </a:stretch>
        </p:blipFill>
        <p:spPr>
          <a:xfrm>
            <a:off x="8602133" y="-10800"/>
            <a:ext cx="540068" cy="720090"/>
          </a:xfrm>
          <a:prstGeom prst="rect">
            <a:avLst/>
          </a:prstGeom>
        </p:spPr>
      </p:pic>
      <p:pic>
        <p:nvPicPr>
          <p:cNvPr id="6" name="图片 5"/>
          <p:cNvPicPr>
            <a:picLocks noChangeAspect="1"/>
          </p:cNvPicPr>
          <p:nvPr>
            <p:custDataLst>
              <p:tags r:id="rId3"/>
            </p:custDataLst>
          </p:nvPr>
        </p:nvPicPr>
        <p:blipFill>
          <a:blip r:embed="rId14"/>
          <a:stretch>
            <a:fillRect/>
          </a:stretch>
        </p:blipFill>
        <p:spPr>
          <a:xfrm>
            <a:off x="0" y="6137910"/>
            <a:ext cx="540068" cy="720090"/>
          </a:xfrm>
          <a:prstGeom prst="rect">
            <a:avLst/>
          </a:prstGeom>
        </p:spPr>
      </p:pic>
      <p:sp>
        <p:nvSpPr>
          <p:cNvPr id="2" name="标题 1"/>
          <p:cNvSpPr>
            <a:spLocks noGrp="1"/>
          </p:cNvSpPr>
          <p:nvPr>
            <p:ph type="title"/>
            <p:custDataLst>
              <p:tags r:id="rId4"/>
            </p:custDataLst>
          </p:nvPr>
        </p:nvSpPr>
        <p:spPr>
          <a:xfrm>
            <a:off x="434700" y="237600"/>
            <a:ext cx="8278200" cy="441964"/>
          </a:xfrm>
        </p:spPr>
        <p:txBody>
          <a:bodyPr/>
          <a:lstStyle>
            <a:lvl1pPr>
              <a:defRPr baseline="0">
                <a:solidFill>
                  <a:schemeClr val="tx1"/>
                </a:solidFill>
                <a:latin typeface="Arial"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434700" y="1663200"/>
            <a:ext cx="4006800" cy="2894400"/>
          </a:xfrm>
        </p:spPr>
        <p:txBody>
          <a:bodyPr/>
          <a:lstStyle>
            <a:lvl1pPr>
              <a:defRPr baseline="0">
                <a:solidFill>
                  <a:schemeClr val="tx1"/>
                </a:solidFill>
                <a:latin typeface="Arial" charset="0"/>
                <a:ea typeface="微软雅黑" charset="-122"/>
              </a:defRPr>
            </a:lvl1pPr>
            <a:lvl2pPr>
              <a:defRPr baseline="0">
                <a:solidFill>
                  <a:schemeClr val="tx1"/>
                </a:solidFill>
                <a:latin typeface="Arial" charset="0"/>
                <a:ea typeface="微软雅黑" charset="-122"/>
              </a:defRPr>
            </a:lvl2pPr>
            <a:lvl3pPr>
              <a:defRPr baseline="0">
                <a:solidFill>
                  <a:schemeClr val="tx1"/>
                </a:solidFill>
                <a:latin typeface="Arial" charset="0"/>
                <a:ea typeface="微软雅黑" charset="-122"/>
              </a:defRPr>
            </a:lvl3pPr>
            <a:lvl4pPr>
              <a:defRPr baseline="0">
                <a:solidFill>
                  <a:schemeClr val="tx1"/>
                </a:solidFill>
                <a:latin typeface="Arial" charset="0"/>
                <a:ea typeface="微软雅黑" charset="-122"/>
              </a:defRPr>
            </a:lvl4pPr>
            <a:lvl5pPr>
              <a:defRPr baseline="0">
                <a:solidFill>
                  <a:schemeClr val="tx1"/>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4681800" y="1663200"/>
            <a:ext cx="4025700" cy="2894400"/>
          </a:xfrm>
        </p:spPr>
        <p:txBody>
          <a:bodyPr/>
          <a:lstStyle>
            <a:lvl1pPr>
              <a:defRPr baseline="0">
                <a:solidFill>
                  <a:schemeClr val="tx1"/>
                </a:solidFill>
                <a:latin typeface="Arial" charset="0"/>
                <a:ea typeface="微软雅黑" charset="-122"/>
              </a:defRPr>
            </a:lvl1pPr>
            <a:lvl2pPr>
              <a:defRPr baseline="0">
                <a:solidFill>
                  <a:schemeClr val="tx1"/>
                </a:solidFill>
                <a:latin typeface="Arial" charset="0"/>
                <a:ea typeface="微软雅黑" charset="-122"/>
              </a:defRPr>
            </a:lvl2pPr>
            <a:lvl3pPr>
              <a:defRPr baseline="0">
                <a:solidFill>
                  <a:schemeClr val="tx1"/>
                </a:solidFill>
                <a:latin typeface="Arial" charset="0"/>
                <a:ea typeface="微软雅黑" charset="-122"/>
              </a:defRPr>
            </a:lvl3pPr>
            <a:lvl4pPr>
              <a:defRPr baseline="0">
                <a:solidFill>
                  <a:schemeClr val="tx1"/>
                </a:solidFill>
                <a:latin typeface="Arial" charset="0"/>
                <a:ea typeface="微软雅黑" charset="-122"/>
              </a:defRPr>
            </a:lvl4pPr>
            <a:lvl5pPr>
              <a:defRPr baseline="0">
                <a:solidFill>
                  <a:schemeClr val="tx1"/>
                </a:solidFill>
                <a:latin typeface="Arial"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429300" y="4816800"/>
            <a:ext cx="4006800" cy="781200"/>
          </a:xfrm>
        </p:spPr>
        <p:txBody>
          <a:bodyPr/>
          <a:lstStyle>
            <a:lvl1pPr>
              <a:defRPr baseline="0">
                <a:solidFill>
                  <a:schemeClr val="tx1"/>
                </a:solidFill>
                <a:latin typeface="Arial" charset="0"/>
                <a:ea typeface="微软雅黑"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4689900" y="4813200"/>
            <a:ext cx="4025700" cy="781200"/>
          </a:xfrm>
        </p:spPr>
        <p:txBody>
          <a:bodyPr/>
          <a:lstStyle>
            <a:lvl1pPr>
              <a:defRPr baseline="0">
                <a:solidFill>
                  <a:schemeClr val="tx1"/>
                </a:solidFill>
                <a:latin typeface="Arial"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39056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91422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7828846" y="5104461"/>
            <a:ext cx="1315145" cy="1753527"/>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10802"/>
            <a:ext cx="1315145" cy="1753527"/>
          </a:xfrm>
          <a:prstGeom prst="rect">
            <a:avLst/>
          </a:prstGeom>
        </p:spPr>
      </p:pic>
      <p:sp>
        <p:nvSpPr>
          <p:cNvPr id="2" name="标题 1"/>
          <p:cNvSpPr>
            <a:spLocks noGrp="1"/>
          </p:cNvSpPr>
          <p:nvPr>
            <p:ph type="title"/>
            <p:custDataLst>
              <p:tags r:id="rId4"/>
            </p:custDataLst>
          </p:nvPr>
        </p:nvSpPr>
        <p:spPr>
          <a:xfrm>
            <a:off x="1142100" y="1339200"/>
            <a:ext cx="6858000" cy="2386800"/>
          </a:xfrm>
        </p:spPr>
        <p:txBody>
          <a:bodyPr anchor="b"/>
          <a:lstStyle>
            <a:lvl1pPr algn="ctr">
              <a:defRPr sz="6000" baseline="0">
                <a:solidFill>
                  <a:schemeClr val="tx1"/>
                </a:solidFill>
                <a:latin typeface="Arial"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charset="0"/>
                <a:ea typeface="微软雅黑" charset="-122"/>
              </a:defRPr>
            </a:lvl1pPr>
          </a:lstStyle>
          <a:p>
            <a:fld id="{760FBDFE-C587-4B4C-A407-44438C67B59E}" type="datetimeFigureOut">
              <a:rPr lang="zh-CN" altLang="en-US" smtClean="0"/>
              <a:t>2023/6/14</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charset="0"/>
                <a:ea typeface="微软雅黑"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141810" y="3862800"/>
            <a:ext cx="6858000" cy="1656000"/>
          </a:xfrm>
        </p:spPr>
        <p:txBody>
          <a:bodyPr/>
          <a:lstStyle>
            <a:lvl1pPr algn="ctr">
              <a:defRPr baseline="0">
                <a:solidFill>
                  <a:schemeClr val="tx1"/>
                </a:solidFill>
                <a:latin typeface="Arial"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760FBDFE-C587-4B4C-A407-44438C67B59E}" type="datetimeFigureOut">
              <a:rPr lang="zh-CN" altLang="en-US" smtClean="0"/>
              <a:t>2023/6/14</a:t>
            </a:fld>
            <a:endParaRPr lang="zh-CN" alt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zh-CN" alt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49AE70B2-8BF9-45C0-BB95-33D1B9D3A854}" type="slidenum">
              <a:rPr lang="zh-CN" altLang="en-US" smtClean="0"/>
              <a:t>‹#›</a:t>
            </a:fld>
            <a:endParaRPr lang="zh-CN" alt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135262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2023/6/14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3827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2023/6/14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9361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2023/6/14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6770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2023/6/14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2446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760FBDFE-C587-4B4C-A407-44438C67B59E}" type="datetimeFigureOut">
              <a:rPr lang="zh-CN" altLang="en-US" smtClean="0"/>
              <a:t>2023/6/14</a:t>
            </a:fld>
            <a:endParaRPr lang="zh-CN" alt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zh-CN" alt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49AE70B2-8BF9-45C0-BB95-33D1B9D3A854}" type="slidenum">
              <a:rPr lang="zh-CN" altLang="en-US" smtClean="0"/>
              <a:t>‹#›</a:t>
            </a:fld>
            <a:endParaRPr lang="zh-CN" alt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38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9EFD9D74-47D9-4702-A33C-335B63B48DBF}" type="datetimeFigureOut">
              <a:rPr lang="zh-CN" altLang="en-US" smtClean="0"/>
              <a:t>2023/6/14</a:t>
            </a:fld>
            <a:endParaRPr lang="zh-CN" alt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zh-CN" alt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FABC47A4-756D-490B-A52F-7D9E2C9FC05F}" type="slidenum">
              <a:rPr lang="zh-CN" altLang="en-US" smtClean="0"/>
              <a:t>‹#›</a:t>
            </a:fld>
            <a:endParaRPr lang="zh-CN" alt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150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760FBDFE-C587-4B4C-A407-44438C67B59E}" type="datetimeFigureOut">
              <a:rPr lang="zh-CN" altLang="en-US" smtClean="0"/>
              <a:t>2023/6/14</a:t>
            </a:fld>
            <a:endParaRPr lang="zh-CN" alt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zh-CN" alt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49AE70B2-8BF9-45C0-BB95-33D1B9D3A854}" type="slidenum">
              <a:rPr lang="zh-CN" altLang="en-US" smtClean="0"/>
              <a:t>‹#›</a:t>
            </a:fld>
            <a:endParaRPr lang="zh-CN" alt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KSO_TEMPLATE" hidden="1">
            <a:extLst>
              <a:ext uri="{FF2B5EF4-FFF2-40B4-BE49-F238E27FC236}">
                <a16:creationId xmlns:a16="http://schemas.microsoft.com/office/drawing/2014/main" id="{3B4C4490-CD7E-C043-0E5D-883E26A8534D}"/>
              </a:ext>
            </a:extLst>
          </p:cNvPr>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1680100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56" r:id="rId13"/>
    <p:sldLayoutId id="2147483658" r:id="rId14"/>
    <p:sldLayoutId id="2147483660" r:id="rId15"/>
    <p:sldLayoutId id="2147483661" r:id="rId16"/>
    <p:sldLayoutId id="2147483663" r:id="rId17"/>
    <p:sldLayoutId id="2147483664" r:id="rId18"/>
    <p:sldLayoutId id="2147483665" r:id="rId19"/>
    <p:sldLayoutId id="2147483666" r:id="rId20"/>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notesSlide" Target="../notesSlides/notesSlide2.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idx="2"/>
            <p:custDataLst>
              <p:tags r:id="rId2"/>
            </p:custDataLst>
          </p:nvPr>
        </p:nvSpPr>
        <p:spPr>
          <a:xfrm>
            <a:off x="1667398" y="1531801"/>
            <a:ext cx="6327949" cy="1647314"/>
          </a:xfrm>
        </p:spPr>
        <p:txBody>
          <a:bodyPr>
            <a:noAutofit/>
          </a:bodyPr>
          <a:lstStyle/>
          <a:p>
            <a:pPr>
              <a:spcBef>
                <a:spcPts val="0"/>
              </a:spcBef>
              <a:buSzPct val="100000"/>
            </a:pPr>
            <a:r>
              <a:rPr lang="zh-CN" altLang="en-US" sz="4000" dirty="0">
                <a:solidFill>
                  <a:schemeClr val="dk1">
                    <a:lumMod val="85000"/>
                    <a:lumOff val="15000"/>
                  </a:schemeClr>
                </a:solidFill>
                <a:latin typeface="+mj-ea"/>
                <a:ea typeface="+mj-ea"/>
              </a:rPr>
              <a:t>基于深度学习的伪造人脸视频生成技术研究</a:t>
            </a:r>
          </a:p>
        </p:txBody>
      </p:sp>
      <p:sp>
        <p:nvSpPr>
          <p:cNvPr id="6" name="副标题 5"/>
          <p:cNvSpPr>
            <a:spLocks noGrp="1"/>
          </p:cNvSpPr>
          <p:nvPr>
            <p:ph type="subTitle" idx="3"/>
            <p:custDataLst>
              <p:tags r:id="rId3"/>
            </p:custDataLst>
          </p:nvPr>
        </p:nvSpPr>
        <p:spPr>
          <a:xfrm>
            <a:off x="1966977" y="3630142"/>
            <a:ext cx="5210045" cy="857729"/>
          </a:xfrm>
        </p:spPr>
        <p:txBody>
          <a:bodyPr>
            <a:normAutofit fontScale="70000" lnSpcReduction="20000"/>
          </a:bodyPr>
          <a:lstStyle/>
          <a:p>
            <a:pPr marL="0" indent="0" algn="ctr">
              <a:lnSpc>
                <a:spcPct val="130000"/>
              </a:lnSpc>
              <a:spcBef>
                <a:spcPts val="0"/>
              </a:spcBef>
              <a:spcAft>
                <a:spcPts val="0"/>
              </a:spcAft>
              <a:buSzPct val="100000"/>
              <a:buNone/>
            </a:pPr>
            <a:r>
              <a:rPr lang="en-US" altLang="zh-CN" b="1" dirty="0">
                <a:solidFill>
                  <a:schemeClr val="dk1">
                    <a:lumMod val="65000"/>
                    <a:lumOff val="35000"/>
                  </a:schemeClr>
                </a:solidFill>
              </a:rPr>
              <a:t>Research on Deepfake Video Generation Technology Based on Deep Learning</a:t>
            </a:r>
            <a:endParaRPr lang="zh-CN" altLang="en-US" b="1" dirty="0">
              <a:solidFill>
                <a:schemeClr val="dk1">
                  <a:lumMod val="65000"/>
                  <a:lumOff val="35000"/>
                </a:schemeClr>
              </a:solidFill>
            </a:endParaRPr>
          </a:p>
        </p:txBody>
      </p:sp>
      <p:sp>
        <p:nvSpPr>
          <p:cNvPr id="2" name="文本框 1"/>
          <p:cNvSpPr txBox="1"/>
          <p:nvPr/>
        </p:nvSpPr>
        <p:spPr>
          <a:xfrm>
            <a:off x="3024553" y="5003033"/>
            <a:ext cx="3613638" cy="646331"/>
          </a:xfrm>
          <a:prstGeom prst="rect">
            <a:avLst/>
          </a:prstGeom>
          <a:noFill/>
        </p:spPr>
        <p:txBody>
          <a:bodyPr wrap="square" rtlCol="0">
            <a:spAutoFit/>
          </a:bodyPr>
          <a:lstStyle/>
          <a:p>
            <a:r>
              <a:rPr lang="zh-CN" altLang="en-US" dirty="0">
                <a:latin typeface="+mn-ea"/>
              </a:rPr>
              <a:t>项目成员：江昊霖</a:t>
            </a:r>
            <a:r>
              <a:rPr lang="zh-TW" altLang="en-US" dirty="0">
                <a:latin typeface="+mn-ea"/>
              </a:rPr>
              <a:t> </a:t>
            </a:r>
            <a:r>
              <a:rPr lang="zh-TW" altLang="en-US" dirty="0">
                <a:latin typeface="华文楷体" panose="02010600040101010101" pitchFamily="2" charset="-122"/>
                <a:ea typeface="华文楷体" panose="02010600040101010101" pitchFamily="2" charset="-122"/>
              </a:rPr>
              <a:t>梁郅卓 张芷苒</a:t>
            </a:r>
            <a:endParaRPr lang="zh-CN" altLang="en-US" dirty="0">
              <a:latin typeface="华文楷体" panose="02010600040101010101" pitchFamily="2" charset="-122"/>
              <a:ea typeface="华文楷体" panose="02010600040101010101" pitchFamily="2" charset="-122"/>
            </a:endParaRPr>
          </a:p>
          <a:p>
            <a:r>
              <a:rPr lang="zh-CN" altLang="en-US" dirty="0">
                <a:latin typeface="+mn-ea"/>
              </a:rPr>
              <a:t>指导老师：谢洪涛</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2085975" y="2611755"/>
            <a:ext cx="1127174" cy="1634490"/>
          </a:xfrm>
          <a:custGeom>
            <a:avLst/>
            <a:gdLst>
              <a:gd name="connsiteX0" fmla="*/ 1996440 w 2011680"/>
              <a:gd name="connsiteY0" fmla="*/ 487680 h 2179320"/>
              <a:gd name="connsiteX1" fmla="*/ 1996440 w 2011680"/>
              <a:gd name="connsiteY1" fmla="*/ 0 h 2179320"/>
              <a:gd name="connsiteX2" fmla="*/ 0 w 2011680"/>
              <a:gd name="connsiteY2" fmla="*/ 0 h 2179320"/>
              <a:gd name="connsiteX3" fmla="*/ 0 w 2011680"/>
              <a:gd name="connsiteY3" fmla="*/ 2179320 h 2179320"/>
              <a:gd name="connsiteX4" fmla="*/ 2011680 w 2011680"/>
              <a:gd name="connsiteY4" fmla="*/ 2179320 h 2179320"/>
              <a:gd name="connsiteX5" fmla="*/ 2011680 w 2011680"/>
              <a:gd name="connsiteY5" fmla="*/ 1676400 h 217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2179320">
                <a:moveTo>
                  <a:pt x="1996440" y="487680"/>
                </a:moveTo>
                <a:lnTo>
                  <a:pt x="1996440" y="0"/>
                </a:lnTo>
                <a:lnTo>
                  <a:pt x="0" y="0"/>
                </a:lnTo>
                <a:lnTo>
                  <a:pt x="0" y="2179320"/>
                </a:lnTo>
                <a:lnTo>
                  <a:pt x="2011680" y="2179320"/>
                </a:lnTo>
                <a:lnTo>
                  <a:pt x="2011680" y="1676400"/>
                </a:lnTo>
              </a:path>
            </a:pathLst>
          </a:custGeom>
          <a:noFill/>
          <a:ln w="15875">
            <a:solidFill>
              <a:schemeClr val="accent1"/>
            </a:solidFill>
          </a:ln>
        </p:spPr>
        <p:txBody>
          <a:bodyPr rtlCol="0" anchor="ctr"/>
          <a:lstStyle/>
          <a:p>
            <a:pPr algn="ctr"/>
            <a:endParaRPr lang="zh-CN" altLang="en-US" sz="1350" b="1"/>
          </a:p>
        </p:txBody>
      </p:sp>
      <p:sp>
        <p:nvSpPr>
          <p:cNvPr id="10" name="文本框 20"/>
          <p:cNvSpPr txBox="1"/>
          <p:nvPr/>
        </p:nvSpPr>
        <p:spPr>
          <a:xfrm>
            <a:off x="2466535" y="2884343"/>
            <a:ext cx="1020787" cy="1120140"/>
          </a:xfrm>
          <a:prstGeom prst="rect">
            <a:avLst/>
          </a:prstGeom>
          <a:noFill/>
        </p:spPr>
        <p:txBody>
          <a:bodyPr vert="horz" wrap="square" rtlCol="0">
            <a:spAutoFit/>
          </a:bodyPr>
          <a:lstStyle/>
          <a:p>
            <a:pPr algn="dist">
              <a:lnSpc>
                <a:spcPct val="125000"/>
              </a:lnSpc>
            </a:pPr>
            <a:r>
              <a:rPr lang="en-US" altLang="zh-CN" sz="5400" b="1" spc="300" dirty="0">
                <a:solidFill>
                  <a:schemeClr val="tx1">
                    <a:lumMod val="75000"/>
                    <a:lumOff val="25000"/>
                  </a:schemeClr>
                </a:solidFill>
                <a:latin typeface="微软雅黑" charset="-122"/>
                <a:ea typeface="微软雅黑" charset="-122"/>
              </a:rPr>
              <a:t>3</a:t>
            </a:r>
            <a:endParaRPr lang="zh-CN" altLang="en-US" sz="5400" b="1" spc="300" dirty="0">
              <a:solidFill>
                <a:schemeClr val="tx1">
                  <a:lumMod val="75000"/>
                  <a:lumOff val="25000"/>
                </a:schemeClr>
              </a:solidFill>
              <a:latin typeface="微软雅黑" charset="-122"/>
              <a:ea typeface="微软雅黑" charset="-122"/>
            </a:endParaRPr>
          </a:p>
        </p:txBody>
      </p:sp>
      <p:sp>
        <p:nvSpPr>
          <p:cNvPr id="11" name="文本框 23"/>
          <p:cNvSpPr txBox="1"/>
          <p:nvPr/>
        </p:nvSpPr>
        <p:spPr>
          <a:xfrm>
            <a:off x="3487322" y="3066425"/>
            <a:ext cx="4174719" cy="755976"/>
          </a:xfrm>
          <a:prstGeom prst="rect">
            <a:avLst/>
          </a:prstGeom>
          <a:noFill/>
        </p:spPr>
        <p:txBody>
          <a:bodyPr vert="horz" wrap="square" rtlCol="0">
            <a:spAutoFit/>
          </a:bodyPr>
          <a:lstStyle/>
          <a:p>
            <a:pPr>
              <a:lnSpc>
                <a:spcPct val="125000"/>
              </a:lnSpc>
            </a:pPr>
            <a:r>
              <a:rPr lang="zh-CN" altLang="en-US" sz="4000" b="1" spc="300" dirty="0">
                <a:latin typeface="楷体" panose="02010609060101010101" pitchFamily="49" charset="-122"/>
                <a:ea typeface="楷体" panose="02010609060101010101" pitchFamily="49" charset="-122"/>
              </a:rPr>
              <a:t>进度安排</a:t>
            </a:r>
            <a:endParaRPr lang="en-US" altLang="zh-CN" sz="4000" b="1" spc="300" dirty="0">
              <a:latin typeface="楷体" panose="02010609060101010101" pitchFamily="49" charset="-122"/>
              <a:ea typeface="楷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351692"/>
            <a:ext cx="7200900" cy="1485900"/>
          </a:xfrm>
        </p:spPr>
        <p:txBody>
          <a:bodyPr/>
          <a:lstStyle/>
          <a:p>
            <a:r>
              <a:rPr kumimoji="1" lang="zh-CN" altLang="en-US" dirty="0"/>
              <a:t>进度安排</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77889"/>
              </p:ext>
            </p:extLst>
          </p:nvPr>
        </p:nvGraphicFramePr>
        <p:xfrm>
          <a:off x="775006" y="1527664"/>
          <a:ext cx="8139113" cy="4917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2085975" y="2611755"/>
            <a:ext cx="1127174" cy="1634490"/>
          </a:xfrm>
          <a:custGeom>
            <a:avLst/>
            <a:gdLst>
              <a:gd name="connsiteX0" fmla="*/ 1996440 w 2011680"/>
              <a:gd name="connsiteY0" fmla="*/ 487680 h 2179320"/>
              <a:gd name="connsiteX1" fmla="*/ 1996440 w 2011680"/>
              <a:gd name="connsiteY1" fmla="*/ 0 h 2179320"/>
              <a:gd name="connsiteX2" fmla="*/ 0 w 2011680"/>
              <a:gd name="connsiteY2" fmla="*/ 0 h 2179320"/>
              <a:gd name="connsiteX3" fmla="*/ 0 w 2011680"/>
              <a:gd name="connsiteY3" fmla="*/ 2179320 h 2179320"/>
              <a:gd name="connsiteX4" fmla="*/ 2011680 w 2011680"/>
              <a:gd name="connsiteY4" fmla="*/ 2179320 h 2179320"/>
              <a:gd name="connsiteX5" fmla="*/ 2011680 w 2011680"/>
              <a:gd name="connsiteY5" fmla="*/ 1676400 h 217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2179320">
                <a:moveTo>
                  <a:pt x="1996440" y="487680"/>
                </a:moveTo>
                <a:lnTo>
                  <a:pt x="1996440" y="0"/>
                </a:lnTo>
                <a:lnTo>
                  <a:pt x="0" y="0"/>
                </a:lnTo>
                <a:lnTo>
                  <a:pt x="0" y="2179320"/>
                </a:lnTo>
                <a:lnTo>
                  <a:pt x="2011680" y="2179320"/>
                </a:lnTo>
                <a:lnTo>
                  <a:pt x="2011680" y="1676400"/>
                </a:lnTo>
              </a:path>
            </a:pathLst>
          </a:custGeom>
          <a:noFill/>
          <a:ln w="15875">
            <a:solidFill>
              <a:schemeClr val="accent1"/>
            </a:solidFill>
          </a:ln>
        </p:spPr>
        <p:txBody>
          <a:bodyPr rtlCol="0" anchor="ctr"/>
          <a:lstStyle/>
          <a:p>
            <a:pPr algn="ctr"/>
            <a:endParaRPr lang="zh-CN" altLang="en-US" sz="1350" b="1"/>
          </a:p>
        </p:txBody>
      </p:sp>
      <p:sp>
        <p:nvSpPr>
          <p:cNvPr id="10" name="文本框 20"/>
          <p:cNvSpPr txBox="1"/>
          <p:nvPr/>
        </p:nvSpPr>
        <p:spPr>
          <a:xfrm>
            <a:off x="2466535" y="2884343"/>
            <a:ext cx="1020787" cy="1120140"/>
          </a:xfrm>
          <a:prstGeom prst="rect">
            <a:avLst/>
          </a:prstGeom>
          <a:noFill/>
        </p:spPr>
        <p:txBody>
          <a:bodyPr vert="horz" wrap="square" rtlCol="0">
            <a:spAutoFit/>
          </a:bodyPr>
          <a:lstStyle/>
          <a:p>
            <a:pPr algn="dist">
              <a:lnSpc>
                <a:spcPct val="125000"/>
              </a:lnSpc>
            </a:pPr>
            <a:r>
              <a:rPr lang="en-US" altLang="zh-CN" sz="5400" b="1" spc="300" dirty="0">
                <a:solidFill>
                  <a:schemeClr val="tx1">
                    <a:lumMod val="75000"/>
                    <a:lumOff val="25000"/>
                  </a:schemeClr>
                </a:solidFill>
                <a:latin typeface="微软雅黑" charset="-122"/>
                <a:ea typeface="微软雅黑" charset="-122"/>
              </a:rPr>
              <a:t>4</a:t>
            </a:r>
            <a:endParaRPr lang="zh-CN" altLang="en-US" sz="5400" b="1" spc="300" dirty="0">
              <a:solidFill>
                <a:schemeClr val="tx1">
                  <a:lumMod val="75000"/>
                  <a:lumOff val="25000"/>
                </a:schemeClr>
              </a:solidFill>
              <a:latin typeface="微软雅黑" charset="-122"/>
              <a:ea typeface="微软雅黑" charset="-122"/>
            </a:endParaRPr>
          </a:p>
        </p:txBody>
      </p:sp>
      <p:sp>
        <p:nvSpPr>
          <p:cNvPr id="11" name="文本框 23"/>
          <p:cNvSpPr txBox="1"/>
          <p:nvPr/>
        </p:nvSpPr>
        <p:spPr>
          <a:xfrm>
            <a:off x="3487322" y="3066425"/>
            <a:ext cx="4012070" cy="755976"/>
          </a:xfrm>
          <a:prstGeom prst="rect">
            <a:avLst/>
          </a:prstGeom>
          <a:noFill/>
        </p:spPr>
        <p:txBody>
          <a:bodyPr vert="horz" wrap="square" rtlCol="0">
            <a:spAutoFit/>
          </a:bodyPr>
          <a:lstStyle/>
          <a:p>
            <a:pPr>
              <a:lnSpc>
                <a:spcPct val="125000"/>
              </a:lnSpc>
            </a:pPr>
            <a:r>
              <a:rPr lang="zh-CN" altLang="en-US" sz="4000" b="1" spc="300" dirty="0">
                <a:latin typeface="楷体" panose="02010609060101010101" pitchFamily="49" charset="-122"/>
                <a:ea typeface="楷体" panose="02010609060101010101" pitchFamily="49" charset="-122"/>
              </a:rPr>
              <a:t>预期成果</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2F53C-C97B-73C2-6807-71CA1B1FCB75}"/>
              </a:ext>
            </a:extLst>
          </p:cNvPr>
          <p:cNvSpPr>
            <a:spLocks noGrp="1"/>
          </p:cNvSpPr>
          <p:nvPr>
            <p:ph type="title"/>
          </p:nvPr>
        </p:nvSpPr>
        <p:spPr>
          <a:xfrm>
            <a:off x="1028700" y="423043"/>
            <a:ext cx="7200900" cy="1485900"/>
          </a:xfrm>
        </p:spPr>
        <p:txBody>
          <a:bodyPr/>
          <a:lstStyle/>
          <a:p>
            <a:r>
              <a:rPr lang="zh-CN" altLang="en-US" dirty="0"/>
              <a:t>预期成果</a:t>
            </a:r>
          </a:p>
        </p:txBody>
      </p:sp>
      <p:sp>
        <p:nvSpPr>
          <p:cNvPr id="3" name="内容占位符 2">
            <a:extLst>
              <a:ext uri="{FF2B5EF4-FFF2-40B4-BE49-F238E27FC236}">
                <a16:creationId xmlns:a16="http://schemas.microsoft.com/office/drawing/2014/main" id="{6571C584-9D4D-72B4-DB99-CDCD16DECE86}"/>
              </a:ext>
            </a:extLst>
          </p:cNvPr>
          <p:cNvSpPr>
            <a:spLocks noGrp="1"/>
          </p:cNvSpPr>
          <p:nvPr>
            <p:ph idx="1"/>
          </p:nvPr>
        </p:nvSpPr>
        <p:spPr/>
        <p:txBody>
          <a:bodyPr/>
          <a:lstStyle/>
          <a:p>
            <a:pPr>
              <a:lnSpc>
                <a:spcPct val="100000"/>
              </a:lnSpc>
              <a:buFont typeface="Wingdings" panose="05000000000000000000" pitchFamily="2" charset="2"/>
              <a:buChar char="p"/>
            </a:pPr>
            <a:r>
              <a:rPr lang="zh-TW" altLang="en-US" sz="2800" dirty="0">
                <a:latin typeface="楷体" panose="02010609060101010101" pitchFamily="49" charset="-122"/>
                <a:ea typeface="楷体" panose="02010609060101010101" pitchFamily="49" charset="-122"/>
              </a:rPr>
              <a:t>开发出伪造</a:t>
            </a:r>
            <a:r>
              <a:rPr lang="zh-CN" altLang="en-US" sz="2800" dirty="0">
                <a:latin typeface="楷体" panose="02010609060101010101" pitchFamily="49" charset="-122"/>
                <a:ea typeface="楷体" panose="02010609060101010101" pitchFamily="49" charset="-122"/>
              </a:rPr>
              <a:t>人</a:t>
            </a:r>
            <a:r>
              <a:rPr lang="zh-TW" altLang="en-US" sz="2800" dirty="0">
                <a:latin typeface="楷体" panose="02010609060101010101" pitchFamily="49" charset="-122"/>
                <a:ea typeface="楷体" panose="02010609060101010101" pitchFamily="49" charset="-122"/>
              </a:rPr>
              <a:t>脸视频</a:t>
            </a:r>
            <a:r>
              <a:rPr lang="zh-CN" altLang="en-US" sz="2800" dirty="0">
                <a:latin typeface="楷体" panose="02010609060101010101" pitchFamily="49" charset="-122"/>
                <a:ea typeface="楷体" panose="02010609060101010101" pitchFamily="49" charset="-122"/>
              </a:rPr>
              <a:t>生</a:t>
            </a:r>
            <a:r>
              <a:rPr lang="zh-TW" altLang="en-US" sz="2800" dirty="0">
                <a:latin typeface="楷体" panose="02010609060101010101" pitchFamily="49" charset="-122"/>
                <a:ea typeface="楷体" panose="02010609060101010101" pitchFamily="49" charset="-122"/>
              </a:rPr>
              <a:t>成模型及其应</a:t>
            </a:r>
            <a:r>
              <a:rPr lang="zh-CN" altLang="en-US" sz="2800" dirty="0">
                <a:latin typeface="楷体" panose="02010609060101010101" pitchFamily="49" charset="-122"/>
                <a:ea typeface="楷体" panose="02010609060101010101" pitchFamily="49" charset="-122"/>
              </a:rPr>
              <a:t>用</a:t>
            </a:r>
            <a:r>
              <a:rPr lang="zh-TW" altLang="en-US" sz="2800" dirty="0">
                <a:latin typeface="楷体" panose="02010609060101010101" pitchFamily="49" charset="-122"/>
                <a:ea typeface="楷体" panose="02010609060101010101" pitchFamily="49" charset="-122"/>
              </a:rPr>
              <a:t>，其效率和准确率都将达到先进</a:t>
            </a:r>
            <a:r>
              <a:rPr lang="zh-CN" altLang="en-US" sz="2800" dirty="0">
                <a:latin typeface="楷体" panose="02010609060101010101" pitchFamily="49" charset="-122"/>
                <a:ea typeface="楷体" panose="02010609060101010101" pitchFamily="49" charset="-122"/>
              </a:rPr>
              <a:t>水</a:t>
            </a:r>
            <a:r>
              <a:rPr lang="zh-TW" altLang="en-US" sz="2800" dirty="0">
                <a:latin typeface="楷体" panose="02010609060101010101" pitchFamily="49" charset="-122"/>
                <a:ea typeface="楷体" panose="02010609060101010101" pitchFamily="49" charset="-122"/>
              </a:rPr>
              <a:t>平</a:t>
            </a:r>
            <a:endParaRPr lang="en-US" altLang="zh-TW" sz="2800" dirty="0">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p"/>
            </a:pPr>
            <a:r>
              <a:rPr lang="zh-CN" altLang="en-US" sz="2800" dirty="0">
                <a:latin typeface="楷体" panose="02010609060101010101" pitchFamily="49" charset="-122"/>
                <a:ea typeface="楷体" panose="02010609060101010101" pitchFamily="49" charset="-122"/>
              </a:rPr>
              <a:t>申请专利一项</a:t>
            </a:r>
            <a:endParaRPr lang="en-US" altLang="zh-CN" sz="2800" dirty="0">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p"/>
            </a:pPr>
            <a:r>
              <a:rPr lang="zh-CN" altLang="en-US" sz="2800" dirty="0">
                <a:latin typeface="楷体" panose="02010609060101010101" pitchFamily="49" charset="-122"/>
                <a:ea typeface="楷体" panose="02010609060101010101" pitchFamily="49" charset="-122"/>
              </a:rPr>
              <a:t>发表学术论文一篇</a:t>
            </a:r>
            <a:endParaRPr lang="en-US" altLang="zh-CN" sz="28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9940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E1B6B574-4501-3A81-8918-5D513BD41A2D}"/>
              </a:ext>
            </a:extLst>
          </p:cNvPr>
          <p:cNvSpPr txBox="1">
            <a:spLocks/>
          </p:cNvSpPr>
          <p:nvPr/>
        </p:nvSpPr>
        <p:spPr>
          <a:xfrm>
            <a:off x="1688123" y="4585239"/>
            <a:ext cx="5831767" cy="1304177"/>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altLang="zh-CN" dirty="0">
                <a:solidFill>
                  <a:schemeClr val="tx1">
                    <a:lumMod val="50000"/>
                    <a:lumOff val="50000"/>
                  </a:schemeClr>
                </a:solidFill>
                <a:latin typeface="华文楷体" panose="02010600040101010101" pitchFamily="2" charset="-122"/>
                <a:ea typeface="华文楷体" panose="02010600040101010101" pitchFamily="2" charset="-122"/>
              </a:rPr>
              <a:t>2023.6.14</a:t>
            </a:r>
            <a:endParaRPr lang="zh-CN" altLang="en-US" dirty="0">
              <a:solidFill>
                <a:schemeClr val="tx1">
                  <a:lumMod val="50000"/>
                  <a:lumOff val="50000"/>
                </a:schemeClr>
              </a:solidFill>
              <a:latin typeface="华文楷体" panose="02010600040101010101" pitchFamily="2" charset="-122"/>
              <a:ea typeface="华文楷体" panose="02010600040101010101" pitchFamily="2" charset="-122"/>
            </a:endParaRPr>
          </a:p>
          <a:p>
            <a:pPr marL="0" indent="0" algn="ctr">
              <a:buNone/>
            </a:pPr>
            <a:r>
              <a:rPr lang="zh-CN" altLang="en-US" dirty="0">
                <a:solidFill>
                  <a:schemeClr val="tx1">
                    <a:lumMod val="50000"/>
                    <a:lumOff val="50000"/>
                  </a:schemeClr>
                </a:solidFill>
                <a:latin typeface="+mn-ea"/>
              </a:rPr>
              <a:t>指导老师：谢洪涛</a:t>
            </a:r>
          </a:p>
          <a:p>
            <a:pPr marL="0" indent="0" algn="ctr">
              <a:buNone/>
            </a:pPr>
            <a:r>
              <a:rPr lang="zh-CN" altLang="en-US" dirty="0">
                <a:solidFill>
                  <a:schemeClr val="tx1">
                    <a:lumMod val="50000"/>
                    <a:lumOff val="50000"/>
                  </a:schemeClr>
                </a:solidFill>
                <a:latin typeface="+mn-ea"/>
              </a:rPr>
              <a:t>项目成员：江昊霖 梁郅卓 张芷苒</a:t>
            </a:r>
          </a:p>
          <a:p>
            <a:pPr algn="r"/>
            <a:endParaRPr lang="zh-CN" altLang="en-US" sz="1200" dirty="0">
              <a:solidFill>
                <a:schemeClr val="bg1">
                  <a:lumMod val="75000"/>
                </a:schemeClr>
              </a:solidFill>
            </a:endParaRPr>
          </a:p>
        </p:txBody>
      </p:sp>
      <p:sp>
        <p:nvSpPr>
          <p:cNvPr id="5" name="文本框 4">
            <a:extLst>
              <a:ext uri="{FF2B5EF4-FFF2-40B4-BE49-F238E27FC236}">
                <a16:creationId xmlns:a16="http://schemas.microsoft.com/office/drawing/2014/main" id="{47D7CF0D-05FE-EE0C-9D41-6FD3F946E742}"/>
              </a:ext>
            </a:extLst>
          </p:cNvPr>
          <p:cNvSpPr txBox="1"/>
          <p:nvPr/>
        </p:nvSpPr>
        <p:spPr>
          <a:xfrm>
            <a:off x="1688123" y="2659559"/>
            <a:ext cx="6471139" cy="830997"/>
          </a:xfrm>
          <a:prstGeom prst="rect">
            <a:avLst/>
          </a:prstGeom>
          <a:noFill/>
        </p:spPr>
        <p:txBody>
          <a:bodyPr wrap="square" rtlCol="0">
            <a:spAutoFit/>
          </a:bodyPr>
          <a:lstStyle/>
          <a:p>
            <a:r>
              <a:rPr lang="zh-CN" altLang="en-US" sz="4800" b="1" dirty="0">
                <a:latin typeface="+mj-ea"/>
                <a:ea typeface="+mj-ea"/>
              </a:rPr>
              <a:t>恳请各位老师批评指正</a:t>
            </a:r>
            <a:endParaRPr lang="zh-CN" altLang="en-US" sz="4800" b="1" dirty="0"/>
          </a:p>
        </p:txBody>
      </p:sp>
    </p:spTree>
    <p:extLst>
      <p:ext uri="{BB962C8B-B14F-4D97-AF65-F5344CB8AC3E}">
        <p14:creationId xmlns:p14="http://schemas.microsoft.com/office/powerpoint/2010/main" val="341457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5"/>
          <p:cNvGrpSpPr/>
          <p:nvPr>
            <p:custDataLst>
              <p:tags r:id="rId2"/>
            </p:custDataLst>
          </p:nvPr>
        </p:nvGrpSpPr>
        <p:grpSpPr>
          <a:xfrm>
            <a:off x="3808644" y="1712801"/>
            <a:ext cx="4966408" cy="617578"/>
            <a:chOff x="5044339" y="1105235"/>
            <a:chExt cx="6621877" cy="823437"/>
          </a:xfrm>
        </p:grpSpPr>
        <p:sp>
          <p:nvSpPr>
            <p:cNvPr id="8" name="文本框 46"/>
            <p:cNvSpPr txBox="1"/>
            <p:nvPr/>
          </p:nvSpPr>
          <p:spPr>
            <a:xfrm>
              <a:off x="6512736" y="1105235"/>
              <a:ext cx="5153480" cy="742512"/>
            </a:xfrm>
            <a:prstGeom prst="rect">
              <a:avLst/>
            </a:prstGeom>
            <a:noFill/>
          </p:spPr>
          <p:txBody>
            <a:bodyPr vert="horz" wrap="square" rtlCol="0">
              <a:spAutoFit/>
            </a:bodyPr>
            <a:lstStyle/>
            <a:p>
              <a:pPr>
                <a:lnSpc>
                  <a:spcPct val="125000"/>
                </a:lnSpc>
              </a:pPr>
              <a:r>
                <a:rPr lang="zh-CN" altLang="en-US" sz="2800" b="1" spc="300" dirty="0">
                  <a:latin typeface="楷体" panose="02010609060101010101" pitchFamily="49" charset="-122"/>
                  <a:ea typeface="楷体" panose="02010609060101010101" pitchFamily="49" charset="-122"/>
                </a:rPr>
                <a:t>研究背景及研究现状</a:t>
              </a:r>
              <a:endParaRPr lang="en-US" altLang="zh-CN" sz="2800" b="1" spc="300" dirty="0">
                <a:solidFill>
                  <a:schemeClr val="tx1">
                    <a:lumMod val="50000"/>
                    <a:lumOff val="50000"/>
                  </a:schemeClr>
                </a:solidFill>
                <a:latin typeface="楷体" panose="02010609060101010101" pitchFamily="49" charset="-122"/>
                <a:ea typeface="楷体" panose="02010609060101010101" pitchFamily="49" charset="-122"/>
              </a:endParaRPr>
            </a:p>
          </p:txBody>
        </p:sp>
        <p:grpSp>
          <p:nvGrpSpPr>
            <p:cNvPr id="9" name="组合 60"/>
            <p:cNvGrpSpPr/>
            <p:nvPr/>
          </p:nvGrpSpPr>
          <p:grpSpPr>
            <a:xfrm>
              <a:off x="5044339" y="1220517"/>
              <a:ext cx="809403" cy="708155"/>
              <a:chOff x="696111" y="1174352"/>
              <a:chExt cx="809403" cy="708155"/>
            </a:xfrm>
          </p:grpSpPr>
          <p:grpSp>
            <p:nvGrpSpPr>
              <p:cNvPr id="10" name="组合 59"/>
              <p:cNvGrpSpPr/>
              <p:nvPr/>
            </p:nvGrpSpPr>
            <p:grpSpPr>
              <a:xfrm>
                <a:off x="696111" y="1174352"/>
                <a:ext cx="809403" cy="708155"/>
                <a:chOff x="696111" y="1174352"/>
                <a:chExt cx="809403" cy="708155"/>
              </a:xfrm>
            </p:grpSpPr>
            <p:grpSp>
              <p:nvGrpSpPr>
                <p:cNvPr id="12" name="组合 55"/>
                <p:cNvGrpSpPr/>
                <p:nvPr/>
              </p:nvGrpSpPr>
              <p:grpSpPr>
                <a:xfrm>
                  <a:off x="696111" y="1693391"/>
                  <a:ext cx="809403" cy="189116"/>
                  <a:chOff x="5545397" y="2514816"/>
                  <a:chExt cx="956295" cy="223437"/>
                </a:xfrm>
              </p:grpSpPr>
              <p:sp>
                <p:nvSpPr>
                  <p:cNvPr id="14" name="直角三角形 13"/>
                  <p:cNvSpPr/>
                  <p:nvPr/>
                </p:nvSpPr>
                <p:spPr>
                  <a:xfrm rot="19620000" flipH="1">
                    <a:off x="5912916" y="2515053"/>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sp>
                <p:nvSpPr>
                  <p:cNvPr id="15" name="直角三角形 14"/>
                  <p:cNvSpPr/>
                  <p:nvPr/>
                </p:nvSpPr>
                <p:spPr>
                  <a:xfrm rot="1994067">
                    <a:off x="5545397" y="2514816"/>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grpSp>
            <p:sp>
              <p:nvSpPr>
                <p:cNvPr id="13" name="圆角矩形 12"/>
                <p:cNvSpPr/>
                <p:nvPr/>
              </p:nvSpPr>
              <p:spPr>
                <a:xfrm rot="2700000">
                  <a:off x="757586" y="1174352"/>
                  <a:ext cx="686454" cy="686454"/>
                </a:xfrm>
                <a:prstGeom prst="roundRect">
                  <a:avLst>
                    <a:gd name="adj" fmla="val 3079"/>
                  </a:avLst>
                </a:prstGeom>
                <a:solidFill>
                  <a:schemeClr val="bg1"/>
                </a:solidFill>
                <a:ln w="25400" cap="flat" cmpd="sng" algn="ctr">
                  <a:solidFill>
                    <a:schemeClr val="accent1"/>
                  </a:solid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dirty="0"/>
                </a:p>
              </p:txBody>
            </p:sp>
          </p:grpSp>
          <p:sp>
            <p:nvSpPr>
              <p:cNvPr id="11" name="文本框 54"/>
              <p:cNvSpPr txBox="1"/>
              <p:nvPr/>
            </p:nvSpPr>
            <p:spPr>
              <a:xfrm>
                <a:off x="787093" y="1240580"/>
                <a:ext cx="627440" cy="579120"/>
              </a:xfrm>
              <a:prstGeom prst="rect">
                <a:avLst/>
              </a:prstGeom>
              <a:noFill/>
            </p:spPr>
            <p:txBody>
              <a:bodyPr vert="horz" wrap="square" rtlCol="0">
                <a:spAutoFit/>
              </a:bodyPr>
              <a:lstStyle/>
              <a:p>
                <a:pPr algn="dist">
                  <a:lnSpc>
                    <a:spcPct val="125000"/>
                  </a:lnSpc>
                </a:pPr>
                <a:r>
                  <a:rPr lang="en-US" altLang="zh-CN" b="1" spc="300" dirty="0">
                    <a:latin typeface="微软雅黑" charset="-122"/>
                    <a:ea typeface="微软雅黑" charset="-122"/>
                  </a:rPr>
                  <a:t>1</a:t>
                </a:r>
                <a:endParaRPr lang="zh-CN" altLang="en-US" b="1" spc="300" dirty="0">
                  <a:latin typeface="微软雅黑" charset="-122"/>
                  <a:ea typeface="微软雅黑" charset="-122"/>
                </a:endParaRPr>
              </a:p>
            </p:txBody>
          </p:sp>
        </p:grpSp>
      </p:grpSp>
      <p:grpSp>
        <p:nvGrpSpPr>
          <p:cNvPr id="16" name="PA_组合 6"/>
          <p:cNvGrpSpPr/>
          <p:nvPr>
            <p:custDataLst>
              <p:tags r:id="rId3"/>
            </p:custDataLst>
          </p:nvPr>
        </p:nvGrpSpPr>
        <p:grpSpPr>
          <a:xfrm>
            <a:off x="3324454" y="2807871"/>
            <a:ext cx="5079914" cy="617578"/>
            <a:chOff x="4522967" y="2341505"/>
            <a:chExt cx="6140358" cy="823437"/>
          </a:xfrm>
        </p:grpSpPr>
        <p:sp>
          <p:nvSpPr>
            <p:cNvPr id="17" name="文本框 48"/>
            <p:cNvSpPr txBox="1"/>
            <p:nvPr/>
          </p:nvSpPr>
          <p:spPr>
            <a:xfrm>
              <a:off x="5991364" y="2341505"/>
              <a:ext cx="4671961" cy="742512"/>
            </a:xfrm>
            <a:prstGeom prst="rect">
              <a:avLst/>
            </a:prstGeom>
            <a:noFill/>
          </p:spPr>
          <p:txBody>
            <a:bodyPr vert="horz" wrap="square" rtlCol="0">
              <a:spAutoFit/>
            </a:bodyPr>
            <a:lstStyle/>
            <a:p>
              <a:pPr>
                <a:lnSpc>
                  <a:spcPct val="125000"/>
                </a:lnSpc>
              </a:pPr>
              <a:r>
                <a:rPr lang="zh-CN" altLang="en-US" sz="2800" b="1" spc="300" dirty="0">
                  <a:latin typeface="楷体" panose="02010609060101010101" pitchFamily="49" charset="-122"/>
                  <a:ea typeface="楷体" panose="02010609060101010101" pitchFamily="49" charset="-122"/>
                </a:rPr>
                <a:t>研究内容</a:t>
              </a:r>
              <a:endParaRPr lang="en-US" altLang="zh-CN" sz="2800" b="1" spc="300" dirty="0">
                <a:latin typeface="楷体" panose="02010609060101010101" pitchFamily="49" charset="-122"/>
                <a:ea typeface="楷体" panose="02010609060101010101" pitchFamily="49" charset="-122"/>
              </a:endParaRPr>
            </a:p>
          </p:txBody>
        </p:sp>
        <p:grpSp>
          <p:nvGrpSpPr>
            <p:cNvPr id="18" name="组合 61"/>
            <p:cNvGrpSpPr/>
            <p:nvPr/>
          </p:nvGrpSpPr>
          <p:grpSpPr>
            <a:xfrm>
              <a:off x="4522967" y="2456787"/>
              <a:ext cx="809403" cy="708155"/>
              <a:chOff x="696111" y="1174352"/>
              <a:chExt cx="809403" cy="708155"/>
            </a:xfrm>
          </p:grpSpPr>
          <p:grpSp>
            <p:nvGrpSpPr>
              <p:cNvPr id="19" name="组合 62"/>
              <p:cNvGrpSpPr/>
              <p:nvPr/>
            </p:nvGrpSpPr>
            <p:grpSpPr>
              <a:xfrm>
                <a:off x="696111" y="1174352"/>
                <a:ext cx="809403" cy="708155"/>
                <a:chOff x="696111" y="1174352"/>
                <a:chExt cx="809403" cy="708155"/>
              </a:xfrm>
            </p:grpSpPr>
            <p:grpSp>
              <p:nvGrpSpPr>
                <p:cNvPr id="21" name="组合 64"/>
                <p:cNvGrpSpPr/>
                <p:nvPr/>
              </p:nvGrpSpPr>
              <p:grpSpPr>
                <a:xfrm>
                  <a:off x="696111" y="1693391"/>
                  <a:ext cx="809403" cy="189116"/>
                  <a:chOff x="5545397" y="2514816"/>
                  <a:chExt cx="956295" cy="223437"/>
                </a:xfrm>
              </p:grpSpPr>
              <p:sp>
                <p:nvSpPr>
                  <p:cNvPr id="23" name="直角三角形 22"/>
                  <p:cNvSpPr/>
                  <p:nvPr/>
                </p:nvSpPr>
                <p:spPr>
                  <a:xfrm rot="19620000" flipH="1">
                    <a:off x="5912916" y="2515053"/>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sp>
                <p:nvSpPr>
                  <p:cNvPr id="24" name="直角三角形 23"/>
                  <p:cNvSpPr/>
                  <p:nvPr/>
                </p:nvSpPr>
                <p:spPr>
                  <a:xfrm rot="1994067">
                    <a:off x="5545397" y="2514816"/>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grpSp>
            <p:sp>
              <p:nvSpPr>
                <p:cNvPr id="22" name="圆角矩形 21"/>
                <p:cNvSpPr/>
                <p:nvPr/>
              </p:nvSpPr>
              <p:spPr>
                <a:xfrm rot="2700000">
                  <a:off x="757586" y="1174352"/>
                  <a:ext cx="686454" cy="686454"/>
                </a:xfrm>
                <a:prstGeom prst="roundRect">
                  <a:avLst>
                    <a:gd name="adj" fmla="val 3079"/>
                  </a:avLst>
                </a:prstGeom>
                <a:solidFill>
                  <a:schemeClr val="bg1"/>
                </a:solidFill>
                <a:ln w="25400" cap="flat" cmpd="sng" algn="ctr">
                  <a:solidFill>
                    <a:schemeClr val="accent1"/>
                  </a:solid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grpSp>
          <p:sp>
            <p:nvSpPr>
              <p:cNvPr id="20" name="文本框 63"/>
              <p:cNvSpPr txBox="1"/>
              <p:nvPr/>
            </p:nvSpPr>
            <p:spPr>
              <a:xfrm>
                <a:off x="787093" y="1240580"/>
                <a:ext cx="627440" cy="579120"/>
              </a:xfrm>
              <a:prstGeom prst="rect">
                <a:avLst/>
              </a:prstGeom>
              <a:noFill/>
            </p:spPr>
            <p:txBody>
              <a:bodyPr vert="horz" wrap="square" rtlCol="0">
                <a:spAutoFit/>
              </a:bodyPr>
              <a:lstStyle/>
              <a:p>
                <a:pPr algn="dist">
                  <a:lnSpc>
                    <a:spcPct val="125000"/>
                  </a:lnSpc>
                </a:pPr>
                <a:r>
                  <a:rPr lang="en-US" altLang="zh-CN" b="1" spc="300" dirty="0">
                    <a:latin typeface="微软雅黑" charset="-122"/>
                    <a:ea typeface="微软雅黑" charset="-122"/>
                  </a:rPr>
                  <a:t>2</a:t>
                </a:r>
                <a:endParaRPr lang="zh-CN" altLang="en-US" b="1" spc="300" dirty="0">
                  <a:latin typeface="微软雅黑" charset="-122"/>
                  <a:ea typeface="微软雅黑" charset="-122"/>
                </a:endParaRPr>
              </a:p>
            </p:txBody>
          </p:sp>
        </p:grpSp>
      </p:grpSp>
      <p:grpSp>
        <p:nvGrpSpPr>
          <p:cNvPr id="25" name="PA_组合 7"/>
          <p:cNvGrpSpPr/>
          <p:nvPr>
            <p:custDataLst>
              <p:tags r:id="rId4"/>
            </p:custDataLst>
          </p:nvPr>
        </p:nvGrpSpPr>
        <p:grpSpPr>
          <a:xfrm>
            <a:off x="2796266" y="3886406"/>
            <a:ext cx="5214055" cy="617578"/>
            <a:chOff x="4024138" y="3577775"/>
            <a:chExt cx="6952073" cy="823437"/>
          </a:xfrm>
        </p:grpSpPr>
        <p:sp>
          <p:nvSpPr>
            <p:cNvPr id="26" name="文本框 49"/>
            <p:cNvSpPr txBox="1"/>
            <p:nvPr/>
          </p:nvSpPr>
          <p:spPr>
            <a:xfrm>
              <a:off x="5492535" y="3577775"/>
              <a:ext cx="5483676" cy="742512"/>
            </a:xfrm>
            <a:prstGeom prst="rect">
              <a:avLst/>
            </a:prstGeom>
            <a:noFill/>
          </p:spPr>
          <p:txBody>
            <a:bodyPr vert="horz" wrap="square" rtlCol="0">
              <a:spAutoFit/>
            </a:bodyPr>
            <a:lstStyle/>
            <a:p>
              <a:pPr>
                <a:lnSpc>
                  <a:spcPct val="125000"/>
                </a:lnSpc>
              </a:pPr>
              <a:r>
                <a:rPr lang="zh-CN" altLang="en-US" sz="2800" b="1" spc="300" dirty="0">
                  <a:latin typeface="楷体" panose="02010609060101010101" pitchFamily="49" charset="-122"/>
                  <a:ea typeface="楷体" panose="02010609060101010101" pitchFamily="49" charset="-122"/>
                </a:rPr>
                <a:t>进度安排</a:t>
              </a:r>
            </a:p>
          </p:txBody>
        </p:sp>
        <p:grpSp>
          <p:nvGrpSpPr>
            <p:cNvPr id="27" name="组合 68"/>
            <p:cNvGrpSpPr/>
            <p:nvPr/>
          </p:nvGrpSpPr>
          <p:grpSpPr>
            <a:xfrm>
              <a:off x="4024138" y="3693057"/>
              <a:ext cx="809403" cy="708155"/>
              <a:chOff x="696111" y="1174352"/>
              <a:chExt cx="809403" cy="708155"/>
            </a:xfrm>
          </p:grpSpPr>
          <p:grpSp>
            <p:nvGrpSpPr>
              <p:cNvPr id="28" name="组合 69"/>
              <p:cNvGrpSpPr/>
              <p:nvPr/>
            </p:nvGrpSpPr>
            <p:grpSpPr>
              <a:xfrm>
                <a:off x="696111" y="1174352"/>
                <a:ext cx="809403" cy="708155"/>
                <a:chOff x="696111" y="1174352"/>
                <a:chExt cx="809403" cy="708155"/>
              </a:xfrm>
            </p:grpSpPr>
            <p:grpSp>
              <p:nvGrpSpPr>
                <p:cNvPr id="30" name="组合 71"/>
                <p:cNvGrpSpPr/>
                <p:nvPr/>
              </p:nvGrpSpPr>
              <p:grpSpPr>
                <a:xfrm>
                  <a:off x="696111" y="1693391"/>
                  <a:ext cx="809403" cy="189116"/>
                  <a:chOff x="5545397" y="2514816"/>
                  <a:chExt cx="956295" cy="223437"/>
                </a:xfrm>
              </p:grpSpPr>
              <p:sp>
                <p:nvSpPr>
                  <p:cNvPr id="32" name="直角三角形 31"/>
                  <p:cNvSpPr/>
                  <p:nvPr/>
                </p:nvSpPr>
                <p:spPr>
                  <a:xfrm rot="19620000" flipH="1">
                    <a:off x="5912916" y="2515053"/>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dirty="0"/>
                  </a:p>
                </p:txBody>
              </p:sp>
              <p:sp>
                <p:nvSpPr>
                  <p:cNvPr id="33" name="直角三角形 32"/>
                  <p:cNvSpPr/>
                  <p:nvPr/>
                </p:nvSpPr>
                <p:spPr>
                  <a:xfrm rot="1994067">
                    <a:off x="5545397" y="2514816"/>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grpSp>
            <p:sp>
              <p:nvSpPr>
                <p:cNvPr id="31" name="圆角矩形 30"/>
                <p:cNvSpPr/>
                <p:nvPr/>
              </p:nvSpPr>
              <p:spPr>
                <a:xfrm rot="2700000">
                  <a:off x="757586" y="1174352"/>
                  <a:ext cx="686454" cy="686454"/>
                </a:xfrm>
                <a:prstGeom prst="roundRect">
                  <a:avLst>
                    <a:gd name="adj" fmla="val 3079"/>
                  </a:avLst>
                </a:prstGeom>
                <a:solidFill>
                  <a:schemeClr val="bg1"/>
                </a:solidFill>
                <a:ln w="25400" cap="flat" cmpd="sng" algn="ctr">
                  <a:solidFill>
                    <a:schemeClr val="accent1"/>
                  </a:solid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grpSp>
          <p:sp>
            <p:nvSpPr>
              <p:cNvPr id="29" name="文本框 70"/>
              <p:cNvSpPr txBox="1"/>
              <p:nvPr/>
            </p:nvSpPr>
            <p:spPr>
              <a:xfrm>
                <a:off x="787093" y="1240580"/>
                <a:ext cx="627440" cy="579120"/>
              </a:xfrm>
              <a:prstGeom prst="rect">
                <a:avLst/>
              </a:prstGeom>
              <a:noFill/>
            </p:spPr>
            <p:txBody>
              <a:bodyPr vert="horz" wrap="square" rtlCol="0">
                <a:spAutoFit/>
              </a:bodyPr>
              <a:lstStyle/>
              <a:p>
                <a:pPr algn="dist">
                  <a:lnSpc>
                    <a:spcPct val="125000"/>
                  </a:lnSpc>
                </a:pPr>
                <a:r>
                  <a:rPr lang="en-US" altLang="zh-CN" b="1" spc="300" dirty="0">
                    <a:latin typeface="微软雅黑" charset="-122"/>
                    <a:ea typeface="微软雅黑" charset="-122"/>
                  </a:rPr>
                  <a:t>3</a:t>
                </a:r>
                <a:endParaRPr lang="zh-CN" altLang="en-US" b="1" spc="300" dirty="0">
                  <a:latin typeface="微软雅黑" charset="-122"/>
                  <a:ea typeface="微软雅黑" charset="-122"/>
                </a:endParaRPr>
              </a:p>
            </p:txBody>
          </p:sp>
        </p:grpSp>
      </p:grpSp>
      <p:sp>
        <p:nvSpPr>
          <p:cNvPr id="43" name="TextBox 42"/>
          <p:cNvSpPr txBox="1"/>
          <p:nvPr/>
        </p:nvSpPr>
        <p:spPr>
          <a:xfrm>
            <a:off x="931097" y="2058433"/>
            <a:ext cx="2393357" cy="1545590"/>
          </a:xfrm>
          <a:prstGeom prst="rect">
            <a:avLst/>
          </a:prstGeom>
          <a:noFill/>
        </p:spPr>
        <p:txBody>
          <a:bodyPr wrap="square" lIns="37224" tIns="18612" rIns="37224" bIns="18612" rtlCol="0">
            <a:spAutoFit/>
          </a:bodyPr>
          <a:lstStyle/>
          <a:p>
            <a:r>
              <a:rPr lang="zh-CN" altLang="en-US" sz="4950" b="1" dirty="0">
                <a:solidFill>
                  <a:schemeClr val="tx1">
                    <a:lumMod val="65000"/>
                    <a:lumOff val="35000"/>
                  </a:schemeClr>
                </a:solidFill>
                <a:cs typeface="+mn-ea"/>
                <a:sym typeface="+mn-lt"/>
              </a:rPr>
              <a:t>目</a:t>
            </a:r>
            <a:endParaRPr lang="en-US" altLang="zh-CN" sz="4950" b="1" dirty="0">
              <a:solidFill>
                <a:schemeClr val="tx1">
                  <a:lumMod val="65000"/>
                  <a:lumOff val="35000"/>
                </a:schemeClr>
              </a:solidFill>
              <a:cs typeface="+mn-ea"/>
              <a:sym typeface="+mn-lt"/>
            </a:endParaRPr>
          </a:p>
          <a:p>
            <a:r>
              <a:rPr lang="en-US" altLang="zh-CN" sz="4950" b="1" dirty="0">
                <a:solidFill>
                  <a:schemeClr val="tx1">
                    <a:lumMod val="65000"/>
                    <a:lumOff val="35000"/>
                  </a:schemeClr>
                </a:solidFill>
                <a:cs typeface="+mn-ea"/>
                <a:sym typeface="+mn-lt"/>
              </a:rPr>
              <a:t>   </a:t>
            </a:r>
            <a:r>
              <a:rPr lang="zh-CN" altLang="en-US" sz="4950" b="1" dirty="0">
                <a:solidFill>
                  <a:schemeClr val="tx1">
                    <a:lumMod val="65000"/>
                    <a:lumOff val="35000"/>
                  </a:schemeClr>
                </a:solidFill>
                <a:cs typeface="+mn-ea"/>
                <a:sym typeface="+mn-lt"/>
              </a:rPr>
              <a:t>录</a:t>
            </a:r>
          </a:p>
        </p:txBody>
      </p:sp>
      <p:grpSp>
        <p:nvGrpSpPr>
          <p:cNvPr id="2" name="PA_组合 7"/>
          <p:cNvGrpSpPr/>
          <p:nvPr>
            <p:custDataLst>
              <p:tags r:id="rId5"/>
            </p:custDataLst>
          </p:nvPr>
        </p:nvGrpSpPr>
        <p:grpSpPr>
          <a:xfrm>
            <a:off x="2180778" y="5063053"/>
            <a:ext cx="5214054" cy="617577"/>
            <a:chOff x="4024138" y="3577776"/>
            <a:chExt cx="6952073" cy="823436"/>
          </a:xfrm>
        </p:grpSpPr>
        <p:sp>
          <p:nvSpPr>
            <p:cNvPr id="3" name="文本框 49"/>
            <p:cNvSpPr txBox="1"/>
            <p:nvPr/>
          </p:nvSpPr>
          <p:spPr>
            <a:xfrm>
              <a:off x="5492536" y="3577776"/>
              <a:ext cx="5483675" cy="742512"/>
            </a:xfrm>
            <a:prstGeom prst="rect">
              <a:avLst/>
            </a:prstGeom>
            <a:noFill/>
          </p:spPr>
          <p:txBody>
            <a:bodyPr vert="horz" wrap="square" rtlCol="0">
              <a:spAutoFit/>
            </a:bodyPr>
            <a:lstStyle/>
            <a:p>
              <a:pPr>
                <a:lnSpc>
                  <a:spcPct val="125000"/>
                </a:lnSpc>
              </a:pPr>
              <a:r>
                <a:rPr lang="zh-CN" altLang="en-US" sz="2800" b="1" spc="300" dirty="0">
                  <a:latin typeface="楷体" panose="02010609060101010101" pitchFamily="49" charset="-122"/>
                  <a:ea typeface="楷体" panose="02010609060101010101" pitchFamily="49" charset="-122"/>
                </a:rPr>
                <a:t>预期成果</a:t>
              </a:r>
            </a:p>
          </p:txBody>
        </p:sp>
        <p:grpSp>
          <p:nvGrpSpPr>
            <p:cNvPr id="5" name="组合 68"/>
            <p:cNvGrpSpPr/>
            <p:nvPr/>
          </p:nvGrpSpPr>
          <p:grpSpPr>
            <a:xfrm>
              <a:off x="4024138" y="3693057"/>
              <a:ext cx="809403" cy="708155"/>
              <a:chOff x="696111" y="1174352"/>
              <a:chExt cx="809403" cy="708155"/>
            </a:xfrm>
          </p:grpSpPr>
          <p:grpSp>
            <p:nvGrpSpPr>
              <p:cNvPr id="6" name="组合 69"/>
              <p:cNvGrpSpPr/>
              <p:nvPr/>
            </p:nvGrpSpPr>
            <p:grpSpPr>
              <a:xfrm>
                <a:off x="696111" y="1174352"/>
                <a:ext cx="809403" cy="708155"/>
                <a:chOff x="696111" y="1174352"/>
                <a:chExt cx="809403" cy="708155"/>
              </a:xfrm>
            </p:grpSpPr>
            <p:grpSp>
              <p:nvGrpSpPr>
                <p:cNvPr id="35" name="组合 71"/>
                <p:cNvGrpSpPr/>
                <p:nvPr/>
              </p:nvGrpSpPr>
              <p:grpSpPr>
                <a:xfrm>
                  <a:off x="696111" y="1693391"/>
                  <a:ext cx="809403" cy="189116"/>
                  <a:chOff x="5545397" y="2514816"/>
                  <a:chExt cx="956295" cy="223437"/>
                </a:xfrm>
              </p:grpSpPr>
              <p:sp>
                <p:nvSpPr>
                  <p:cNvPr id="37" name="直角三角形 31"/>
                  <p:cNvSpPr/>
                  <p:nvPr/>
                </p:nvSpPr>
                <p:spPr>
                  <a:xfrm rot="19620000" flipH="1">
                    <a:off x="5912916" y="2515053"/>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dirty="0"/>
                  </a:p>
                </p:txBody>
              </p:sp>
              <p:sp>
                <p:nvSpPr>
                  <p:cNvPr id="38" name="直角三角形 32"/>
                  <p:cNvSpPr/>
                  <p:nvPr/>
                </p:nvSpPr>
                <p:spPr>
                  <a:xfrm rot="1994067">
                    <a:off x="5545397" y="2514816"/>
                    <a:ext cx="588776" cy="223200"/>
                  </a:xfrm>
                  <a:prstGeom prst="rtTriangle">
                    <a:avLst/>
                  </a:prstGeom>
                  <a:solidFill>
                    <a:schemeClr val="accent2"/>
                  </a:solidFill>
                  <a:ln w="12700" cap="flat" cmpd="sng" algn="ctr">
                    <a:no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grpSp>
            <p:sp>
              <p:nvSpPr>
                <p:cNvPr id="36" name="圆角矩形 30"/>
                <p:cNvSpPr/>
                <p:nvPr/>
              </p:nvSpPr>
              <p:spPr>
                <a:xfrm rot="2700000">
                  <a:off x="757586" y="1174352"/>
                  <a:ext cx="686454" cy="686454"/>
                </a:xfrm>
                <a:prstGeom prst="roundRect">
                  <a:avLst>
                    <a:gd name="adj" fmla="val 3079"/>
                  </a:avLst>
                </a:prstGeom>
                <a:solidFill>
                  <a:schemeClr val="bg1"/>
                </a:solidFill>
                <a:ln w="25400" cap="flat" cmpd="sng" algn="ctr">
                  <a:solidFill>
                    <a:schemeClr val="accent1"/>
                  </a:solidFill>
                  <a:prstDash val="solid"/>
                  <a:miter lim="800000"/>
                </a:ln>
                <a:effectLst>
                  <a:outerShdw blurRad="508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b="1"/>
                </a:p>
              </p:txBody>
            </p:sp>
          </p:grpSp>
          <p:sp>
            <p:nvSpPr>
              <p:cNvPr id="34" name="文本框 70"/>
              <p:cNvSpPr txBox="1"/>
              <p:nvPr/>
            </p:nvSpPr>
            <p:spPr>
              <a:xfrm>
                <a:off x="787093" y="1240580"/>
                <a:ext cx="627440" cy="579120"/>
              </a:xfrm>
              <a:prstGeom prst="rect">
                <a:avLst/>
              </a:prstGeom>
              <a:noFill/>
            </p:spPr>
            <p:txBody>
              <a:bodyPr vert="horz" wrap="square" rtlCol="0">
                <a:spAutoFit/>
              </a:bodyPr>
              <a:lstStyle/>
              <a:p>
                <a:pPr algn="dist">
                  <a:lnSpc>
                    <a:spcPct val="125000"/>
                  </a:lnSpc>
                </a:pPr>
                <a:r>
                  <a:rPr lang="en-US" altLang="zh-CN" b="1" spc="300" dirty="0">
                    <a:latin typeface="微软雅黑" charset="-122"/>
                    <a:ea typeface="微软雅黑" charset="-122"/>
                  </a:rPr>
                  <a:t>4</a:t>
                </a:r>
                <a:endParaRPr lang="zh-CN" altLang="en-US" b="1" spc="300" dirty="0">
                  <a:latin typeface="微软雅黑" charset="-122"/>
                  <a:ea typeface="微软雅黑"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ppt_x</p:attrName>
                                        </p:attrNameLst>
                                      </p:cBhvr>
                                      <p:tavLst>
                                        <p:tav tm="0">
                                          <p:val>
                                            <p:strVal val="#ppt_x+#ppt_w*1.125000"/>
                                          </p:val>
                                        </p:tav>
                                        <p:tav tm="100000">
                                          <p:val>
                                            <p:strVal val="#ppt_x"/>
                                          </p:val>
                                        </p:tav>
                                      </p:tavLst>
                                    </p:anim>
                                    <p:animEffect transition="in" filter="wipe(left)">
                                      <p:cBhvr>
                                        <p:cTn id="13" dur="500"/>
                                        <p:tgtEl>
                                          <p:spTgt spid="16"/>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p:tgtEl>
                                          <p:spTgt spid="25"/>
                                        </p:tgtEl>
                                        <p:attrNameLst>
                                          <p:attrName>ppt_x</p:attrName>
                                        </p:attrNameLst>
                                      </p:cBhvr>
                                      <p:tavLst>
                                        <p:tav tm="0">
                                          <p:val>
                                            <p:strVal val="#ppt_x+#ppt_w*1.125000"/>
                                          </p:val>
                                        </p:tav>
                                        <p:tav tm="100000">
                                          <p:val>
                                            <p:strVal val="#ppt_x"/>
                                          </p:val>
                                        </p:tav>
                                      </p:tavLst>
                                    </p:anim>
                                    <p:animEffect transition="in" filter="wipe(left)">
                                      <p:cBhvr>
                                        <p:cTn id="18" dur="500"/>
                                        <p:tgtEl>
                                          <p:spTgt spid="25"/>
                                        </p:tgtEl>
                                      </p:cBhvr>
                                    </p:animEffect>
                                  </p:childTnLst>
                                </p:cTn>
                              </p:par>
                            </p:childTnLst>
                          </p:cTn>
                        </p:par>
                        <p:par>
                          <p:cTn id="19" fill="hold">
                            <p:stCondLst>
                              <p:cond delay="1500"/>
                            </p:stCondLst>
                            <p:childTnLst>
                              <p:par>
                                <p:cTn id="20" presetID="12" presetClass="entr" presetSubtype="2"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ppt_x</p:attrName>
                                        </p:attrNameLst>
                                      </p:cBhvr>
                                      <p:tavLst>
                                        <p:tav tm="0">
                                          <p:val>
                                            <p:strVal val="#ppt_x+#ppt_w*1.125000"/>
                                          </p:val>
                                        </p:tav>
                                        <p:tav tm="100000">
                                          <p:val>
                                            <p:strVal val="#ppt_x"/>
                                          </p:val>
                                        </p:tav>
                                      </p:tavLst>
                                    </p:anim>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2085975" y="2611755"/>
            <a:ext cx="1127174" cy="1634490"/>
          </a:xfrm>
          <a:custGeom>
            <a:avLst/>
            <a:gdLst>
              <a:gd name="connsiteX0" fmla="*/ 1996440 w 2011680"/>
              <a:gd name="connsiteY0" fmla="*/ 487680 h 2179320"/>
              <a:gd name="connsiteX1" fmla="*/ 1996440 w 2011680"/>
              <a:gd name="connsiteY1" fmla="*/ 0 h 2179320"/>
              <a:gd name="connsiteX2" fmla="*/ 0 w 2011680"/>
              <a:gd name="connsiteY2" fmla="*/ 0 h 2179320"/>
              <a:gd name="connsiteX3" fmla="*/ 0 w 2011680"/>
              <a:gd name="connsiteY3" fmla="*/ 2179320 h 2179320"/>
              <a:gd name="connsiteX4" fmla="*/ 2011680 w 2011680"/>
              <a:gd name="connsiteY4" fmla="*/ 2179320 h 2179320"/>
              <a:gd name="connsiteX5" fmla="*/ 2011680 w 2011680"/>
              <a:gd name="connsiteY5" fmla="*/ 1676400 h 217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2179320">
                <a:moveTo>
                  <a:pt x="1996440" y="487680"/>
                </a:moveTo>
                <a:lnTo>
                  <a:pt x="1996440" y="0"/>
                </a:lnTo>
                <a:lnTo>
                  <a:pt x="0" y="0"/>
                </a:lnTo>
                <a:lnTo>
                  <a:pt x="0" y="2179320"/>
                </a:lnTo>
                <a:lnTo>
                  <a:pt x="2011680" y="2179320"/>
                </a:lnTo>
                <a:lnTo>
                  <a:pt x="2011680" y="1676400"/>
                </a:lnTo>
              </a:path>
            </a:pathLst>
          </a:custGeom>
          <a:noFill/>
          <a:ln w="15875">
            <a:solidFill>
              <a:schemeClr val="accent1"/>
            </a:solidFill>
          </a:ln>
        </p:spPr>
        <p:txBody>
          <a:bodyPr rtlCol="0" anchor="ctr"/>
          <a:lstStyle/>
          <a:p>
            <a:pPr algn="ctr"/>
            <a:endParaRPr lang="zh-CN" altLang="en-US" sz="1350" b="1"/>
          </a:p>
        </p:txBody>
      </p:sp>
      <p:sp>
        <p:nvSpPr>
          <p:cNvPr id="10" name="文本框 20"/>
          <p:cNvSpPr txBox="1"/>
          <p:nvPr/>
        </p:nvSpPr>
        <p:spPr>
          <a:xfrm>
            <a:off x="2466535" y="2884343"/>
            <a:ext cx="1020787" cy="1120140"/>
          </a:xfrm>
          <a:prstGeom prst="rect">
            <a:avLst/>
          </a:prstGeom>
          <a:noFill/>
        </p:spPr>
        <p:txBody>
          <a:bodyPr vert="horz" wrap="square" rtlCol="0">
            <a:spAutoFit/>
          </a:bodyPr>
          <a:lstStyle/>
          <a:p>
            <a:pPr algn="dist">
              <a:lnSpc>
                <a:spcPct val="125000"/>
              </a:lnSpc>
            </a:pPr>
            <a:r>
              <a:rPr lang="en-US" altLang="zh-CN" sz="5400" b="1" spc="300" dirty="0">
                <a:solidFill>
                  <a:schemeClr val="tx1">
                    <a:lumMod val="75000"/>
                    <a:lumOff val="25000"/>
                  </a:schemeClr>
                </a:solidFill>
                <a:latin typeface="微软雅黑" charset="-122"/>
                <a:ea typeface="微软雅黑" charset="-122"/>
              </a:rPr>
              <a:t>1</a:t>
            </a:r>
            <a:endParaRPr lang="zh-CN" altLang="en-US" sz="5400" b="1" spc="300" dirty="0">
              <a:solidFill>
                <a:schemeClr val="tx1">
                  <a:lumMod val="75000"/>
                  <a:lumOff val="25000"/>
                </a:schemeClr>
              </a:solidFill>
              <a:latin typeface="微软雅黑" charset="-122"/>
              <a:ea typeface="微软雅黑" charset="-122"/>
            </a:endParaRPr>
          </a:p>
        </p:txBody>
      </p:sp>
      <p:sp>
        <p:nvSpPr>
          <p:cNvPr id="11" name="文本框 23"/>
          <p:cNvSpPr txBox="1"/>
          <p:nvPr/>
        </p:nvSpPr>
        <p:spPr>
          <a:xfrm>
            <a:off x="3487322" y="3066425"/>
            <a:ext cx="5309837" cy="755976"/>
          </a:xfrm>
          <a:prstGeom prst="rect">
            <a:avLst/>
          </a:prstGeom>
          <a:noFill/>
        </p:spPr>
        <p:txBody>
          <a:bodyPr vert="horz" wrap="square" rtlCol="0">
            <a:spAutoFit/>
          </a:bodyPr>
          <a:lstStyle/>
          <a:p>
            <a:pPr>
              <a:lnSpc>
                <a:spcPct val="125000"/>
              </a:lnSpc>
            </a:pPr>
            <a:r>
              <a:rPr lang="zh-CN" altLang="en-US" sz="4000" b="1" spc="300" dirty="0">
                <a:latin typeface="楷体" panose="02010609060101010101" pitchFamily="49" charset="-122"/>
                <a:ea typeface="楷体" panose="02010609060101010101" pitchFamily="49" charset="-122"/>
              </a:rPr>
              <a:t>研究背景及研究现状</a:t>
            </a:r>
            <a:endParaRPr lang="en-US" altLang="zh-CN" sz="4000" b="1" spc="300" dirty="0">
              <a:solidFill>
                <a:schemeClr val="tx1">
                  <a:lumMod val="50000"/>
                  <a:lumOff val="50000"/>
                </a:schemeClr>
              </a:solidFill>
              <a:latin typeface="楷体" panose="02010609060101010101" pitchFamily="49" charset="-122"/>
              <a:ea typeface="楷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285821"/>
            <a:ext cx="7200900" cy="1485900"/>
          </a:xfrm>
        </p:spPr>
        <p:txBody>
          <a:bodyPr/>
          <a:lstStyle/>
          <a:p>
            <a:r>
              <a:rPr kumimoji="1" lang="zh-CN" altLang="en-US" dirty="0">
                <a:latin typeface="+mj-ea"/>
                <a:ea typeface="+mj-ea"/>
              </a:rPr>
              <a:t>研究背景与应用</a:t>
            </a:r>
          </a:p>
        </p:txBody>
      </p:sp>
      <p:sp>
        <p:nvSpPr>
          <p:cNvPr id="6" name="Content Placeholder 5"/>
          <p:cNvSpPr>
            <a:spLocks noGrp="1"/>
          </p:cNvSpPr>
          <p:nvPr>
            <p:ph idx="1"/>
          </p:nvPr>
        </p:nvSpPr>
        <p:spPr>
          <a:xfrm>
            <a:off x="666951" y="1097887"/>
            <a:ext cx="5811715" cy="5873260"/>
          </a:xfrm>
        </p:spPr>
        <p:txBody>
          <a:bodyPr>
            <a:normAutofit fontScale="57500" lnSpcReduction="20000"/>
          </a:bodyPr>
          <a:lstStyle/>
          <a:p>
            <a:pPr algn="just">
              <a:spcAft>
                <a:spcPts val="600"/>
              </a:spcAft>
              <a:buSzPct val="90000"/>
              <a:buFont typeface="Wingdings" panose="05000000000000000000" pitchFamily="2" charset="2"/>
              <a:buChar char="p"/>
              <a:defRPr/>
            </a:pPr>
            <a:r>
              <a:rPr lang="zh-CN" altLang="en-US" sz="3500" b="0" kern="0" dirty="0">
                <a:latin typeface="+mn-ea"/>
                <a:ea typeface="+mn-ea"/>
              </a:rPr>
              <a:t>研究背景</a:t>
            </a:r>
            <a:endParaRPr lang="en-US" altLang="zh-CN" sz="3500" b="0" kern="0" dirty="0">
              <a:latin typeface="+mn-ea"/>
              <a:ea typeface="+mn-ea"/>
            </a:endParaRPr>
          </a:p>
          <a:p>
            <a:pPr lvl="1" algn="just">
              <a:lnSpc>
                <a:spcPct val="120000"/>
              </a:lnSpc>
              <a:spcAft>
                <a:spcPts val="600"/>
              </a:spcAft>
              <a:buSzPct val="90000"/>
              <a:buFont typeface="Wingdings" panose="05000000000000000000" pitchFamily="2" charset="2"/>
              <a:buChar char="Ø"/>
              <a:defRPr/>
            </a:pPr>
            <a:r>
              <a:rPr lang="zh-CN" altLang="en-US" sz="3500" b="0" i="0" kern="0" dirty="0">
                <a:latin typeface="+mn-ea"/>
                <a:ea typeface="+mn-ea"/>
              </a:rPr>
              <a:t>伪造人脸视频生成合成指</a:t>
            </a:r>
            <a:r>
              <a:rPr kumimoji="1" lang="zh-CN" altLang="en-US" sz="3500" b="0" i="0" u="none" strike="noStrike" kern="0" cap="none" spc="0" normalizeH="0" baseline="0" noProof="0" dirty="0">
                <a:ln>
                  <a:noFill/>
                </a:ln>
                <a:effectLst/>
                <a:uLnTx/>
                <a:uFillTx/>
                <a:latin typeface="+mn-ea"/>
                <a:ea typeface="+mn-ea"/>
                <a:cs typeface="Arial" charset="0"/>
              </a:rPr>
              <a:t>基于深度学习算法对人脸图像进行生成或人脸属性篡改。</a:t>
            </a:r>
            <a:endParaRPr kumimoji="1" lang="en-US" altLang="zh-CN" sz="3500" i="0" kern="0" spc="0" noProof="0" dirty="0">
              <a:latin typeface="+mn-ea"/>
              <a:ea typeface="+mn-ea"/>
              <a:cs typeface="Arial" charset="0"/>
            </a:endParaRPr>
          </a:p>
          <a:p>
            <a:pPr lvl="1" algn="just">
              <a:lnSpc>
                <a:spcPct val="120000"/>
              </a:lnSpc>
              <a:spcAft>
                <a:spcPts val="600"/>
              </a:spcAft>
              <a:buSzPct val="90000"/>
              <a:buFont typeface="Wingdings" panose="05000000000000000000" pitchFamily="2" charset="2"/>
              <a:buChar char="Ø"/>
              <a:defRPr/>
            </a:pPr>
            <a:r>
              <a:rPr kumimoji="1" lang="zh-CN" altLang="en-US" sz="3500" b="0" i="0" u="none" strike="noStrike" kern="0" cap="none" spc="0" normalizeH="0" baseline="0" noProof="0" dirty="0">
                <a:ln>
                  <a:noFill/>
                </a:ln>
                <a:effectLst/>
                <a:uLnTx/>
                <a:uFillTx/>
                <a:latin typeface="+mn-ea"/>
                <a:ea typeface="+mn-ea"/>
                <a:cs typeface="Arial" charset="0"/>
              </a:rPr>
              <a:t>该项技术在多媒体领域有诸多创新性应用。</a:t>
            </a:r>
            <a:endParaRPr kumimoji="1" lang="en-US" altLang="zh-CN" sz="3500" b="0" i="0" u="none" strike="noStrike" kern="0" cap="none" spc="0" normalizeH="0" baseline="0" noProof="0" dirty="0">
              <a:ln>
                <a:noFill/>
              </a:ln>
              <a:effectLst/>
              <a:uLnTx/>
              <a:uFillTx/>
              <a:latin typeface="+mn-ea"/>
              <a:ea typeface="+mn-ea"/>
              <a:cs typeface="Arial" charset="0"/>
            </a:endParaRPr>
          </a:p>
          <a:p>
            <a:pPr>
              <a:lnSpc>
                <a:spcPct val="120000"/>
              </a:lnSpc>
              <a:buFont typeface="Wingdings" panose="05000000000000000000" pitchFamily="2" charset="2"/>
              <a:buChar char="p"/>
            </a:pPr>
            <a:r>
              <a:rPr lang="zh-CN" altLang="en-US" sz="3500" dirty="0">
                <a:latin typeface="+mn-ea"/>
                <a:ea typeface="+mn-ea"/>
              </a:rPr>
              <a:t>应用</a:t>
            </a:r>
            <a:endParaRPr lang="en-US" altLang="zh-CN" sz="3500" dirty="0">
              <a:latin typeface="+mn-ea"/>
              <a:ea typeface="+mn-ea"/>
            </a:endParaRPr>
          </a:p>
          <a:p>
            <a:pPr lvl="1">
              <a:lnSpc>
                <a:spcPct val="120000"/>
              </a:lnSpc>
              <a:buFont typeface="Wingdings" panose="05000000000000000000" pitchFamily="2" charset="2"/>
              <a:buChar char="Ø"/>
            </a:pPr>
            <a:r>
              <a:rPr lang="zh-CN" altLang="en-US" sz="3500" i="0" dirty="0">
                <a:latin typeface="+mn-ea"/>
                <a:ea typeface="+mn-ea"/>
              </a:rPr>
              <a:t>虚拟主持</a:t>
            </a:r>
            <a:r>
              <a:rPr lang="en-US" altLang="zh-CN" sz="3500" i="0" dirty="0">
                <a:latin typeface="+mn-ea"/>
                <a:ea typeface="+mn-ea"/>
              </a:rPr>
              <a:t>/</a:t>
            </a:r>
            <a:r>
              <a:rPr lang="zh-CN" altLang="en-US" sz="3500" i="0" dirty="0">
                <a:latin typeface="+mn-ea"/>
                <a:ea typeface="+mn-ea"/>
              </a:rPr>
              <a:t>客服</a:t>
            </a:r>
            <a:endParaRPr lang="en-US" altLang="zh-CN" sz="3500" i="0" dirty="0">
              <a:latin typeface="+mn-ea"/>
              <a:ea typeface="+mn-ea"/>
            </a:endParaRPr>
          </a:p>
          <a:p>
            <a:pPr lvl="2">
              <a:lnSpc>
                <a:spcPct val="120000"/>
              </a:lnSpc>
              <a:buFont typeface="Wingdings" panose="05000000000000000000" pitchFamily="2" charset="2"/>
              <a:buChar char="ü"/>
            </a:pPr>
            <a:r>
              <a:rPr lang="zh-CN" altLang="en-US" sz="3500" dirty="0">
                <a:latin typeface="+mn-ea"/>
                <a:ea typeface="+mn-ea"/>
              </a:rPr>
              <a:t>减少重复性工作</a:t>
            </a:r>
            <a:endParaRPr lang="en-US" altLang="zh-CN" sz="3500" dirty="0">
              <a:latin typeface="+mn-ea"/>
              <a:ea typeface="+mn-ea"/>
            </a:endParaRPr>
          </a:p>
          <a:p>
            <a:pPr lvl="2">
              <a:lnSpc>
                <a:spcPct val="120000"/>
              </a:lnSpc>
              <a:buFont typeface="Wingdings" panose="05000000000000000000" pitchFamily="2" charset="2"/>
              <a:buChar char="ü"/>
            </a:pPr>
            <a:r>
              <a:rPr lang="zh-CN" altLang="en-US" sz="3500" dirty="0">
                <a:latin typeface="+mn-ea"/>
                <a:ea typeface="+mn-ea"/>
              </a:rPr>
              <a:t>显著提升用户体验</a:t>
            </a:r>
            <a:endParaRPr lang="en-US" altLang="zh-CN" sz="3500" dirty="0">
              <a:latin typeface="+mn-ea"/>
              <a:ea typeface="+mn-ea"/>
            </a:endParaRPr>
          </a:p>
          <a:p>
            <a:pPr lvl="1">
              <a:lnSpc>
                <a:spcPct val="120000"/>
              </a:lnSpc>
              <a:buFont typeface="Wingdings" panose="05000000000000000000" pitchFamily="2" charset="2"/>
              <a:buChar char="Ø"/>
            </a:pPr>
            <a:r>
              <a:rPr lang="zh-CN" altLang="en-US" sz="3500" i="0" dirty="0">
                <a:latin typeface="+mn-ea"/>
                <a:ea typeface="+mn-ea"/>
              </a:rPr>
              <a:t>影视制作</a:t>
            </a:r>
            <a:endParaRPr lang="en-US" altLang="zh-CN" sz="3500" i="0" dirty="0">
              <a:latin typeface="+mn-ea"/>
              <a:ea typeface="+mn-ea"/>
            </a:endParaRPr>
          </a:p>
          <a:p>
            <a:pPr lvl="2">
              <a:lnSpc>
                <a:spcPct val="120000"/>
              </a:lnSpc>
              <a:buFont typeface="Wingdings" panose="05000000000000000000" pitchFamily="2" charset="2"/>
              <a:buChar char="ü"/>
            </a:pPr>
            <a:r>
              <a:rPr lang="zh-CN" altLang="en-US" sz="3500" dirty="0">
                <a:latin typeface="+mn-ea"/>
                <a:ea typeface="+mn-ea"/>
              </a:rPr>
              <a:t>有效降低制作成本</a:t>
            </a:r>
            <a:endParaRPr lang="en-US" altLang="zh-CN" sz="3500" dirty="0">
              <a:latin typeface="+mn-ea"/>
              <a:ea typeface="+mn-ea"/>
            </a:endParaRPr>
          </a:p>
          <a:p>
            <a:pPr lvl="2">
              <a:lnSpc>
                <a:spcPct val="120000"/>
              </a:lnSpc>
              <a:buFont typeface="Wingdings" panose="05000000000000000000" pitchFamily="2" charset="2"/>
              <a:buChar char="ü"/>
            </a:pPr>
            <a:r>
              <a:rPr lang="zh-CN" altLang="en-US" sz="3500" dirty="0">
                <a:latin typeface="+mn-ea"/>
                <a:ea typeface="+mn-ea"/>
              </a:rPr>
              <a:t>处理演员的突发情况</a:t>
            </a:r>
            <a:endParaRPr lang="en-US" altLang="zh-CN" sz="3500" dirty="0">
              <a:latin typeface="+mn-ea"/>
              <a:ea typeface="+mn-ea"/>
            </a:endParaRPr>
          </a:p>
          <a:p>
            <a:pPr lvl="1">
              <a:lnSpc>
                <a:spcPct val="120000"/>
              </a:lnSpc>
              <a:buFont typeface="Wingdings" panose="05000000000000000000" pitchFamily="2" charset="2"/>
              <a:buChar char="Ø"/>
            </a:pPr>
            <a:r>
              <a:rPr lang="zh-CN" altLang="en-US" sz="3500" i="0" dirty="0">
                <a:latin typeface="+mn-ea"/>
                <a:ea typeface="+mn-ea"/>
              </a:rPr>
              <a:t>娱乐</a:t>
            </a:r>
            <a:endParaRPr lang="en-US" altLang="zh-CN" sz="3500" i="0" dirty="0">
              <a:latin typeface="+mn-ea"/>
              <a:ea typeface="+mn-ea"/>
            </a:endParaRPr>
          </a:p>
          <a:p>
            <a:pPr lvl="2">
              <a:lnSpc>
                <a:spcPct val="120000"/>
              </a:lnSpc>
              <a:buFont typeface="Wingdings" panose="05000000000000000000" pitchFamily="2" charset="2"/>
              <a:buChar char="ü"/>
            </a:pPr>
            <a:r>
              <a:rPr lang="zh-CN" altLang="en-US" sz="3500" dirty="0">
                <a:latin typeface="+mn-ea"/>
                <a:ea typeface="+mn-ea"/>
              </a:rPr>
              <a:t>人物特效编辑</a:t>
            </a:r>
            <a:endParaRPr lang="en-US" altLang="zh-CN" sz="3500" dirty="0">
              <a:latin typeface="+mn-ea"/>
              <a:ea typeface="+mn-ea"/>
            </a:endParaRPr>
          </a:p>
          <a:p>
            <a:pPr lvl="2">
              <a:lnSpc>
                <a:spcPct val="120000"/>
              </a:lnSpc>
              <a:buFont typeface="Wingdings" panose="05000000000000000000" pitchFamily="2" charset="2"/>
              <a:buChar char="ü"/>
            </a:pPr>
            <a:r>
              <a:rPr lang="zh-CN" altLang="en-US" sz="3500" dirty="0">
                <a:latin typeface="+mn-ea"/>
                <a:ea typeface="+mn-ea"/>
              </a:rPr>
              <a:t>搞笑视频生成</a:t>
            </a:r>
          </a:p>
          <a:p>
            <a:pPr lvl="1">
              <a:buFont typeface="Wingdings" charset="2"/>
              <a:buChar char="q"/>
            </a:pPr>
            <a:endParaRPr lang="zh-CN" altLang="en-US" sz="1500" dirty="0"/>
          </a:p>
          <a:p>
            <a:pPr lvl="1">
              <a:buFont typeface="Wingdings" charset="2"/>
              <a:buChar char="q"/>
            </a:pPr>
            <a:endParaRPr lang="zh-CN" altLang="en-US" sz="1500" dirty="0"/>
          </a:p>
        </p:txBody>
      </p:sp>
      <p:pic>
        <p:nvPicPr>
          <p:cNvPr id="7" name="图片 1"/>
          <p:cNvPicPr>
            <a:picLocks noChangeAspect="1"/>
          </p:cNvPicPr>
          <p:nvPr/>
        </p:nvPicPr>
        <p:blipFill rotWithShape="1">
          <a:blip r:embed="rId3">
            <a:extLst>
              <a:ext uri="{28A0092B-C50C-407E-A947-70E740481C1C}">
                <a14:useLocalDpi xmlns:a14="http://schemas.microsoft.com/office/drawing/2010/main" val="0"/>
              </a:ext>
            </a:extLst>
          </a:blip>
          <a:srcRect t="12174"/>
          <a:stretch>
            <a:fillRect/>
          </a:stretch>
        </p:blipFill>
        <p:spPr>
          <a:xfrm>
            <a:off x="5048167" y="2655278"/>
            <a:ext cx="3748989" cy="1053924"/>
          </a:xfrm>
          <a:prstGeom prst="rect">
            <a:avLst/>
          </a:prstGeom>
        </p:spPr>
      </p:pic>
      <p:pic>
        <p:nvPicPr>
          <p:cNvPr id="8" name="图片 9"/>
          <p:cNvPicPr>
            <a:picLocks noChangeAspect="1"/>
          </p:cNvPicPr>
          <p:nvPr/>
        </p:nvPicPr>
        <p:blipFill rotWithShape="1">
          <a:blip r:embed="rId4"/>
          <a:srcRect t="689" b="420"/>
          <a:stretch>
            <a:fillRect/>
          </a:stretch>
        </p:blipFill>
        <p:spPr>
          <a:xfrm>
            <a:off x="5841208" y="4113509"/>
            <a:ext cx="2426678" cy="22920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763" y="273192"/>
            <a:ext cx="7200900" cy="1485900"/>
          </a:xfrm>
        </p:spPr>
        <p:txBody>
          <a:bodyPr/>
          <a:lstStyle/>
          <a:p>
            <a:r>
              <a:rPr kumimoji="1" lang="zh-CN" altLang="en-US" dirty="0">
                <a:latin typeface="+mj-ea"/>
              </a:rPr>
              <a:t>研究</a:t>
            </a:r>
            <a:r>
              <a:rPr kumimoji="1" lang="zh-CN" altLang="en-US" dirty="0">
                <a:latin typeface="+mj-ea"/>
                <a:ea typeface="+mj-ea"/>
              </a:rPr>
              <a:t>现状</a:t>
            </a:r>
          </a:p>
        </p:txBody>
      </p:sp>
      <p:pic>
        <p:nvPicPr>
          <p:cNvPr id="20" name="图片 1"/>
          <p:cNvPicPr>
            <a:picLocks noChangeAspect="1"/>
          </p:cNvPicPr>
          <p:nvPr/>
        </p:nvPicPr>
        <p:blipFill>
          <a:blip r:embed="rId3"/>
          <a:stretch>
            <a:fillRect/>
          </a:stretch>
        </p:blipFill>
        <p:spPr>
          <a:xfrm>
            <a:off x="762397" y="1671725"/>
            <a:ext cx="3000306" cy="1770394"/>
          </a:xfrm>
          <a:prstGeom prst="rect">
            <a:avLst/>
          </a:prstGeom>
        </p:spPr>
      </p:pic>
      <p:grpSp>
        <p:nvGrpSpPr>
          <p:cNvPr id="21" name="组合 9"/>
          <p:cNvGrpSpPr/>
          <p:nvPr/>
        </p:nvGrpSpPr>
        <p:grpSpPr>
          <a:xfrm>
            <a:off x="5010969" y="1671725"/>
            <a:ext cx="3229260" cy="1939425"/>
            <a:chOff x="4828659" y="2044034"/>
            <a:chExt cx="3511376" cy="1967758"/>
          </a:xfrm>
        </p:grpSpPr>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8659" y="2044034"/>
              <a:ext cx="3511376" cy="1034402"/>
            </a:xfrm>
            <a:prstGeom prst="rect">
              <a:avLst/>
            </a:prstGeom>
          </p:spPr>
        </p:pic>
        <p:pic>
          <p:nvPicPr>
            <p:cNvPr id="23"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8659" y="3030591"/>
              <a:ext cx="3511376" cy="981201"/>
            </a:xfrm>
            <a:prstGeom prst="rect">
              <a:avLst/>
            </a:prstGeom>
          </p:spPr>
        </p:pic>
      </p:grpSp>
      <p:pic>
        <p:nvPicPr>
          <p:cNvPr id="24" name="图片 3"/>
          <p:cNvPicPr>
            <a:picLocks noChangeAspect="1"/>
          </p:cNvPicPr>
          <p:nvPr/>
        </p:nvPicPr>
        <p:blipFill>
          <a:blip r:embed="rId6"/>
          <a:stretch>
            <a:fillRect/>
          </a:stretch>
        </p:blipFill>
        <p:spPr>
          <a:xfrm>
            <a:off x="5010969" y="4327104"/>
            <a:ext cx="3626797" cy="2082642"/>
          </a:xfrm>
          <a:prstGeom prst="rect">
            <a:avLst/>
          </a:prstGeom>
        </p:spPr>
      </p:pic>
      <p:pic>
        <p:nvPicPr>
          <p:cNvPr id="25" name="图片 12"/>
          <p:cNvPicPr>
            <a:picLocks noChangeAspect="1"/>
          </p:cNvPicPr>
          <p:nvPr/>
        </p:nvPicPr>
        <p:blipFill>
          <a:blip r:embed="rId7"/>
          <a:stretch>
            <a:fillRect/>
          </a:stretch>
        </p:blipFill>
        <p:spPr>
          <a:xfrm>
            <a:off x="762397" y="4327104"/>
            <a:ext cx="3394302" cy="2082642"/>
          </a:xfrm>
          <a:prstGeom prst="rect">
            <a:avLst/>
          </a:prstGeom>
          <a:ln>
            <a:solidFill>
              <a:schemeClr val="tx1"/>
            </a:solidFill>
          </a:ln>
        </p:spPr>
      </p:pic>
      <p:sp>
        <p:nvSpPr>
          <p:cNvPr id="5" name="文本框 4">
            <a:extLst>
              <a:ext uri="{FF2B5EF4-FFF2-40B4-BE49-F238E27FC236}">
                <a16:creationId xmlns:a16="http://schemas.microsoft.com/office/drawing/2014/main" id="{801A9CFA-CD66-AEED-13D8-0C74E91E679A}"/>
              </a:ext>
            </a:extLst>
          </p:cNvPr>
          <p:cNvSpPr txBox="1"/>
          <p:nvPr/>
        </p:nvSpPr>
        <p:spPr>
          <a:xfrm>
            <a:off x="762397" y="1093076"/>
            <a:ext cx="2821631"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整张人脸合成</a:t>
            </a:r>
          </a:p>
        </p:txBody>
      </p:sp>
      <p:sp>
        <p:nvSpPr>
          <p:cNvPr id="6" name="文本框 5">
            <a:extLst>
              <a:ext uri="{FF2B5EF4-FFF2-40B4-BE49-F238E27FC236}">
                <a16:creationId xmlns:a16="http://schemas.microsoft.com/office/drawing/2014/main" id="{67557C80-8CFF-DEF7-DD79-3B7B11CE1859}"/>
              </a:ext>
            </a:extLst>
          </p:cNvPr>
          <p:cNvSpPr txBox="1"/>
          <p:nvPr/>
        </p:nvSpPr>
        <p:spPr>
          <a:xfrm>
            <a:off x="5129047" y="1093076"/>
            <a:ext cx="227023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属性篡改</a:t>
            </a:r>
          </a:p>
        </p:txBody>
      </p:sp>
      <p:sp>
        <p:nvSpPr>
          <p:cNvPr id="7" name="文本框 6">
            <a:extLst>
              <a:ext uri="{FF2B5EF4-FFF2-40B4-BE49-F238E27FC236}">
                <a16:creationId xmlns:a16="http://schemas.microsoft.com/office/drawing/2014/main" id="{C08C8DCC-1AFB-6749-BE5C-D81A063BA471}"/>
              </a:ext>
            </a:extLst>
          </p:cNvPr>
          <p:cNvSpPr txBox="1"/>
          <p:nvPr/>
        </p:nvSpPr>
        <p:spPr>
          <a:xfrm>
            <a:off x="762397" y="3720662"/>
            <a:ext cx="2254072"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身份替换</a:t>
            </a:r>
          </a:p>
        </p:txBody>
      </p:sp>
      <p:sp>
        <p:nvSpPr>
          <p:cNvPr id="9" name="文本框 8">
            <a:extLst>
              <a:ext uri="{FF2B5EF4-FFF2-40B4-BE49-F238E27FC236}">
                <a16:creationId xmlns:a16="http://schemas.microsoft.com/office/drawing/2014/main" id="{5E76FDDF-7A57-CEA1-3078-515CA86CA94B}"/>
              </a:ext>
            </a:extLst>
          </p:cNvPr>
          <p:cNvSpPr txBox="1"/>
          <p:nvPr/>
        </p:nvSpPr>
        <p:spPr>
          <a:xfrm>
            <a:off x="5129047" y="3794234"/>
            <a:ext cx="2254072"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表情替换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4BA57-F0AB-9E66-534C-F105987768BE}"/>
              </a:ext>
            </a:extLst>
          </p:cNvPr>
          <p:cNvSpPr>
            <a:spLocks noGrp="1"/>
          </p:cNvSpPr>
          <p:nvPr>
            <p:ph type="title"/>
          </p:nvPr>
        </p:nvSpPr>
        <p:spPr>
          <a:xfrm>
            <a:off x="1028700" y="247650"/>
            <a:ext cx="7200900" cy="1485900"/>
          </a:xfrm>
        </p:spPr>
        <p:txBody>
          <a:bodyPr/>
          <a:lstStyle/>
          <a:p>
            <a:r>
              <a:rPr lang="zh-CN" altLang="en-US" dirty="0"/>
              <a:t>研究现状</a:t>
            </a:r>
          </a:p>
        </p:txBody>
      </p:sp>
      <p:sp>
        <p:nvSpPr>
          <p:cNvPr id="3" name="内容占位符 2">
            <a:extLst>
              <a:ext uri="{FF2B5EF4-FFF2-40B4-BE49-F238E27FC236}">
                <a16:creationId xmlns:a16="http://schemas.microsoft.com/office/drawing/2014/main" id="{BFAC5DDC-DB61-996F-DFFC-BA5088F0F9AD}"/>
              </a:ext>
            </a:extLst>
          </p:cNvPr>
          <p:cNvSpPr>
            <a:spLocks noGrp="1"/>
          </p:cNvSpPr>
          <p:nvPr>
            <p:ph idx="1"/>
          </p:nvPr>
        </p:nvSpPr>
        <p:spPr>
          <a:xfrm>
            <a:off x="1028700" y="1261241"/>
            <a:ext cx="7453148" cy="4606159"/>
          </a:xfrm>
        </p:spPr>
        <p:txBody>
          <a:bodyPr>
            <a:normAutofit lnSpcReduction="10000"/>
          </a:bodyPr>
          <a:lstStyle/>
          <a:p>
            <a:pPr>
              <a:lnSpc>
                <a:spcPct val="150000"/>
              </a:lnSpc>
              <a:buFont typeface="Wingdings" panose="05000000000000000000" pitchFamily="2" charset="2"/>
              <a:buChar char="p"/>
            </a:pPr>
            <a:r>
              <a:rPr lang="zh-CN" altLang="en-US" sz="2400" kern="0" dirty="0">
                <a:latin typeface="+mn-ea"/>
                <a:ea typeface="+mn-ea"/>
              </a:rPr>
              <a:t>人脸的头部姿态、面部表情会随着不同的研究对象、不同的语句内容存在明显差异性，现有方法</a:t>
            </a:r>
            <a:r>
              <a:rPr lang="zh-CN" altLang="en-US" sz="2400" kern="0" dirty="0">
                <a:solidFill>
                  <a:srgbClr val="FF0000"/>
                </a:solidFill>
                <a:latin typeface="+mn-ea"/>
                <a:ea typeface="+mn-ea"/>
              </a:rPr>
              <a:t>并没有挖掘跨模态信息与人脸面部表情、姿态的相关性</a:t>
            </a:r>
            <a:r>
              <a:rPr lang="zh-CN" altLang="en-US" sz="2400" kern="0" dirty="0">
                <a:latin typeface="+mn-ea"/>
                <a:ea typeface="+mn-ea"/>
              </a:rPr>
              <a:t>，导致表情动作与语音内容、目标对象不匹配、不协同，不可避免的影响人脸动画的真实感。 </a:t>
            </a:r>
            <a:endParaRPr lang="en-US" altLang="zh-CN" sz="2400" kern="0" dirty="0">
              <a:latin typeface="+mn-ea"/>
              <a:ea typeface="+mn-ea"/>
            </a:endParaRPr>
          </a:p>
          <a:p>
            <a:pPr>
              <a:lnSpc>
                <a:spcPct val="150000"/>
              </a:lnSpc>
              <a:buFont typeface="Wingdings" panose="05000000000000000000" pitchFamily="2" charset="2"/>
              <a:buChar char="p"/>
            </a:pPr>
            <a:r>
              <a:rPr lang="zh-CN" altLang="en-US" sz="2400" kern="0" dirty="0">
                <a:latin typeface="+mn-ea"/>
                <a:ea typeface="+mn-ea"/>
              </a:rPr>
              <a:t>现有的方法可利用现有的生成对抗网络结构生成真实的</a:t>
            </a:r>
            <a:r>
              <a:rPr lang="zh-CN" altLang="en-TW" sz="2400" kern="0" dirty="0">
                <a:latin typeface="+mn-ea"/>
                <a:ea typeface="+mn-ea"/>
              </a:rPr>
              <a:t>单帧</a:t>
            </a:r>
            <a:r>
              <a:rPr lang="zh-CN" altLang="en-US" sz="2400" kern="0" dirty="0">
                <a:latin typeface="+mn-ea"/>
                <a:ea typeface="+mn-ea"/>
              </a:rPr>
              <a:t>图像，但</a:t>
            </a:r>
            <a:r>
              <a:rPr lang="zh-CN" altLang="en-US" sz="2400" kern="0" dirty="0">
                <a:solidFill>
                  <a:srgbClr val="FF0000"/>
                </a:solidFill>
                <a:latin typeface="+mn-ea"/>
                <a:ea typeface="+mn-ea"/>
              </a:rPr>
              <a:t>无法对视频帧间的时序特性进行良好建模</a:t>
            </a:r>
            <a:r>
              <a:rPr lang="zh-CN" altLang="en-US" sz="2400" kern="0" dirty="0">
                <a:latin typeface="+mn-ea"/>
                <a:ea typeface="+mn-ea"/>
              </a:rPr>
              <a:t>导致存在视频抖动问题。</a:t>
            </a:r>
            <a:endParaRPr lang="en-US" altLang="zh-CN" sz="2400" kern="0" dirty="0">
              <a:latin typeface="+mn-ea"/>
              <a:ea typeface="+mn-ea"/>
            </a:endParaRPr>
          </a:p>
          <a:p>
            <a:endParaRPr lang="zh-CN" altLang="en-US" dirty="0"/>
          </a:p>
        </p:txBody>
      </p:sp>
    </p:spTree>
    <p:extLst>
      <p:ext uri="{BB962C8B-B14F-4D97-AF65-F5344CB8AC3E}">
        <p14:creationId xmlns:p14="http://schemas.microsoft.com/office/powerpoint/2010/main" val="9840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2085975" y="2611755"/>
            <a:ext cx="1127174" cy="1634490"/>
          </a:xfrm>
          <a:custGeom>
            <a:avLst/>
            <a:gdLst>
              <a:gd name="connsiteX0" fmla="*/ 1996440 w 2011680"/>
              <a:gd name="connsiteY0" fmla="*/ 487680 h 2179320"/>
              <a:gd name="connsiteX1" fmla="*/ 1996440 w 2011680"/>
              <a:gd name="connsiteY1" fmla="*/ 0 h 2179320"/>
              <a:gd name="connsiteX2" fmla="*/ 0 w 2011680"/>
              <a:gd name="connsiteY2" fmla="*/ 0 h 2179320"/>
              <a:gd name="connsiteX3" fmla="*/ 0 w 2011680"/>
              <a:gd name="connsiteY3" fmla="*/ 2179320 h 2179320"/>
              <a:gd name="connsiteX4" fmla="*/ 2011680 w 2011680"/>
              <a:gd name="connsiteY4" fmla="*/ 2179320 h 2179320"/>
              <a:gd name="connsiteX5" fmla="*/ 2011680 w 2011680"/>
              <a:gd name="connsiteY5" fmla="*/ 1676400 h 217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2179320">
                <a:moveTo>
                  <a:pt x="1996440" y="487680"/>
                </a:moveTo>
                <a:lnTo>
                  <a:pt x="1996440" y="0"/>
                </a:lnTo>
                <a:lnTo>
                  <a:pt x="0" y="0"/>
                </a:lnTo>
                <a:lnTo>
                  <a:pt x="0" y="2179320"/>
                </a:lnTo>
                <a:lnTo>
                  <a:pt x="2011680" y="2179320"/>
                </a:lnTo>
                <a:lnTo>
                  <a:pt x="2011680" y="1676400"/>
                </a:lnTo>
              </a:path>
            </a:pathLst>
          </a:custGeom>
          <a:noFill/>
          <a:ln w="15875">
            <a:solidFill>
              <a:schemeClr val="accent1"/>
            </a:solidFill>
          </a:ln>
        </p:spPr>
        <p:txBody>
          <a:bodyPr rtlCol="0" anchor="ctr"/>
          <a:lstStyle/>
          <a:p>
            <a:pPr algn="ctr"/>
            <a:endParaRPr lang="zh-CN" altLang="en-US" sz="1350" b="1"/>
          </a:p>
        </p:txBody>
      </p:sp>
      <p:sp>
        <p:nvSpPr>
          <p:cNvPr id="10" name="文本框 20"/>
          <p:cNvSpPr txBox="1"/>
          <p:nvPr/>
        </p:nvSpPr>
        <p:spPr>
          <a:xfrm>
            <a:off x="2466535" y="2884343"/>
            <a:ext cx="1020787" cy="1120140"/>
          </a:xfrm>
          <a:prstGeom prst="rect">
            <a:avLst/>
          </a:prstGeom>
          <a:noFill/>
        </p:spPr>
        <p:txBody>
          <a:bodyPr vert="horz" wrap="square" rtlCol="0">
            <a:spAutoFit/>
          </a:bodyPr>
          <a:lstStyle/>
          <a:p>
            <a:pPr algn="dist">
              <a:lnSpc>
                <a:spcPct val="125000"/>
              </a:lnSpc>
            </a:pPr>
            <a:r>
              <a:rPr lang="en-US" altLang="zh-CN" sz="5400" b="1" spc="300" dirty="0">
                <a:solidFill>
                  <a:schemeClr val="tx1">
                    <a:lumMod val="75000"/>
                    <a:lumOff val="25000"/>
                  </a:schemeClr>
                </a:solidFill>
                <a:latin typeface="微软雅黑" charset="-122"/>
                <a:ea typeface="微软雅黑" charset="-122"/>
              </a:rPr>
              <a:t>2</a:t>
            </a:r>
            <a:endParaRPr lang="zh-CN" altLang="en-US" sz="5400" b="1" spc="300" dirty="0">
              <a:solidFill>
                <a:schemeClr val="tx1">
                  <a:lumMod val="75000"/>
                  <a:lumOff val="25000"/>
                </a:schemeClr>
              </a:solidFill>
              <a:latin typeface="微软雅黑" charset="-122"/>
              <a:ea typeface="微软雅黑" charset="-122"/>
            </a:endParaRPr>
          </a:p>
        </p:txBody>
      </p:sp>
      <p:sp>
        <p:nvSpPr>
          <p:cNvPr id="11" name="文本框 23"/>
          <p:cNvSpPr txBox="1"/>
          <p:nvPr/>
        </p:nvSpPr>
        <p:spPr>
          <a:xfrm>
            <a:off x="3487322" y="3051012"/>
            <a:ext cx="4012070" cy="755976"/>
          </a:xfrm>
          <a:prstGeom prst="rect">
            <a:avLst/>
          </a:prstGeom>
          <a:noFill/>
        </p:spPr>
        <p:txBody>
          <a:bodyPr vert="horz" wrap="square" rtlCol="0">
            <a:spAutoFit/>
          </a:bodyPr>
          <a:lstStyle/>
          <a:p>
            <a:pPr>
              <a:lnSpc>
                <a:spcPct val="125000"/>
              </a:lnSpc>
            </a:pPr>
            <a:r>
              <a:rPr lang="zh-CN" altLang="en-US" sz="4000" b="1" spc="300" dirty="0">
                <a:latin typeface="楷体" panose="02010609060101010101" pitchFamily="49" charset="-122"/>
                <a:ea typeface="楷体" panose="02010609060101010101" pitchFamily="49" charset="-122"/>
              </a:rPr>
              <a:t>研究内容</a:t>
            </a:r>
            <a:endParaRPr lang="en-US" altLang="zh-CN" sz="4000" b="1" spc="300" dirty="0">
              <a:latin typeface="楷体" panose="02010609060101010101" pitchFamily="49" charset="-122"/>
              <a:ea typeface="楷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01EE1-052C-52E7-4998-38927ECC2CA5}"/>
              </a:ext>
            </a:extLst>
          </p:cNvPr>
          <p:cNvSpPr>
            <a:spLocks noGrp="1"/>
          </p:cNvSpPr>
          <p:nvPr>
            <p:ph type="title"/>
          </p:nvPr>
        </p:nvSpPr>
        <p:spPr>
          <a:xfrm>
            <a:off x="971550" y="359979"/>
            <a:ext cx="7200900" cy="1485900"/>
          </a:xfrm>
        </p:spPr>
        <p:txBody>
          <a:bodyPr/>
          <a:lstStyle/>
          <a:p>
            <a:r>
              <a:rPr lang="zh-CN" altLang="en-US" dirty="0"/>
              <a:t>研究内容</a:t>
            </a:r>
            <a:br>
              <a:rPr lang="en-US" altLang="zh-CN" sz="4400" b="1" spc="300" dirty="0">
                <a:solidFill>
                  <a:schemeClr val="tx1">
                    <a:lumMod val="50000"/>
                    <a:lumOff val="50000"/>
                  </a:schemeClr>
                </a:solidFill>
                <a:latin typeface="微软雅黑 Light" pitchFamily="34" charset="-122"/>
                <a:ea typeface="微软雅黑 Light" pitchFamily="34" charset="-122"/>
              </a:rPr>
            </a:br>
            <a:endParaRPr lang="zh-CN" altLang="en-US" dirty="0"/>
          </a:p>
        </p:txBody>
      </p:sp>
      <p:sp>
        <p:nvSpPr>
          <p:cNvPr id="3" name="内容占位符 2">
            <a:extLst>
              <a:ext uri="{FF2B5EF4-FFF2-40B4-BE49-F238E27FC236}">
                <a16:creationId xmlns:a16="http://schemas.microsoft.com/office/drawing/2014/main" id="{C82E9378-0CB0-E0F1-A993-7607DF31AFB3}"/>
              </a:ext>
            </a:extLst>
          </p:cNvPr>
          <p:cNvSpPr>
            <a:spLocks noGrp="1"/>
          </p:cNvSpPr>
          <p:nvPr>
            <p:ph idx="1"/>
          </p:nvPr>
        </p:nvSpPr>
        <p:spPr>
          <a:xfrm>
            <a:off x="1028700" y="2286000"/>
            <a:ext cx="7432128" cy="3581400"/>
          </a:xfrm>
        </p:spPr>
        <p:txBody>
          <a:bodyPr>
            <a:normAutofit/>
          </a:bodyPr>
          <a:lstStyle/>
          <a:p>
            <a:pPr>
              <a:lnSpc>
                <a:spcPct val="150000"/>
              </a:lnSpc>
              <a:buFont typeface="Wingdings" panose="05000000000000000000" pitchFamily="2" charset="2"/>
              <a:buChar char="p"/>
            </a:pPr>
            <a:r>
              <a:rPr lang="zh-CN" altLang="en-US" sz="2400" dirty="0">
                <a:latin typeface="+mj-ea"/>
                <a:ea typeface="+mj-ea"/>
              </a:rPr>
              <a:t>本项目旨在深入研究伪造人脸视频生成技术的实现机制，并尝试融合语音信息、三维信息等进一步优化伪造效果，以生成以假乱真的伪造图像和视频。</a:t>
            </a:r>
          </a:p>
        </p:txBody>
      </p:sp>
    </p:spTree>
    <p:extLst>
      <p:ext uri="{BB962C8B-B14F-4D97-AF65-F5344CB8AC3E}">
        <p14:creationId xmlns:p14="http://schemas.microsoft.com/office/powerpoint/2010/main" val="162645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A142E-0C51-D0C4-6F79-C42D3C11ED59}"/>
              </a:ext>
            </a:extLst>
          </p:cNvPr>
          <p:cNvSpPr>
            <a:spLocks noGrp="1"/>
          </p:cNvSpPr>
          <p:nvPr>
            <p:ph type="title"/>
          </p:nvPr>
        </p:nvSpPr>
        <p:spPr>
          <a:xfrm>
            <a:off x="971550" y="325342"/>
            <a:ext cx="7200900" cy="1485900"/>
          </a:xfrm>
        </p:spPr>
        <p:txBody>
          <a:bodyPr/>
          <a:lstStyle/>
          <a:p>
            <a:r>
              <a:rPr lang="zh-CN" altLang="en-US" dirty="0"/>
              <a:t>研究内容</a:t>
            </a:r>
          </a:p>
        </p:txBody>
      </p:sp>
      <p:pic>
        <p:nvPicPr>
          <p:cNvPr id="5" name="Picture 55">
            <a:extLst>
              <a:ext uri="{FF2B5EF4-FFF2-40B4-BE49-F238E27FC236}">
                <a16:creationId xmlns:a16="http://schemas.microsoft.com/office/drawing/2014/main" id="{00C3A8B8-B522-5F86-AF4C-CFD302F854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453" y="1633324"/>
            <a:ext cx="1065348" cy="1457090"/>
          </a:xfrm>
          <a:prstGeom prst="rect">
            <a:avLst/>
          </a:prstGeom>
        </p:spPr>
      </p:pic>
      <p:pic>
        <p:nvPicPr>
          <p:cNvPr id="6" name="Picture 69">
            <a:extLst>
              <a:ext uri="{FF2B5EF4-FFF2-40B4-BE49-F238E27FC236}">
                <a16:creationId xmlns:a16="http://schemas.microsoft.com/office/drawing/2014/main" id="{3D2ED537-FBBE-1723-95EE-45C87789824F}"/>
              </a:ext>
            </a:extLst>
          </p:cNvPr>
          <p:cNvPicPr>
            <a:picLocks noChangeAspect="1"/>
          </p:cNvPicPr>
          <p:nvPr/>
        </p:nvPicPr>
        <p:blipFill>
          <a:blip r:embed="rId4"/>
          <a:stretch>
            <a:fillRect/>
          </a:stretch>
        </p:blipFill>
        <p:spPr>
          <a:xfrm>
            <a:off x="2977151" y="3686595"/>
            <a:ext cx="821176" cy="821176"/>
          </a:xfrm>
          <a:prstGeom prst="rect">
            <a:avLst/>
          </a:prstGeom>
        </p:spPr>
      </p:pic>
      <p:grpSp>
        <p:nvGrpSpPr>
          <p:cNvPr id="8" name="Group 52">
            <a:extLst>
              <a:ext uri="{FF2B5EF4-FFF2-40B4-BE49-F238E27FC236}">
                <a16:creationId xmlns:a16="http://schemas.microsoft.com/office/drawing/2014/main" id="{266CE9FD-AAFD-E6A0-59E9-1B3857708217}"/>
              </a:ext>
            </a:extLst>
          </p:cNvPr>
          <p:cNvGrpSpPr/>
          <p:nvPr/>
        </p:nvGrpSpPr>
        <p:grpSpPr>
          <a:xfrm>
            <a:off x="6117510" y="3131977"/>
            <a:ext cx="1061156" cy="1041829"/>
            <a:chOff x="5472529" y="1704243"/>
            <a:chExt cx="3725995" cy="3657094"/>
          </a:xfrm>
        </p:grpSpPr>
        <p:sp>
          <p:nvSpPr>
            <p:cNvPr id="9" name="Cube 25">
              <a:extLst>
                <a:ext uri="{FF2B5EF4-FFF2-40B4-BE49-F238E27FC236}">
                  <a16:creationId xmlns:a16="http://schemas.microsoft.com/office/drawing/2014/main" id="{9BADDFA3-8659-57E5-F816-8CE8932AF89B}"/>
                </a:ext>
              </a:extLst>
            </p:cNvPr>
            <p:cNvSpPr/>
            <p:nvPr/>
          </p:nvSpPr>
          <p:spPr>
            <a:xfrm>
              <a:off x="7951615" y="3537886"/>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Cube 29">
              <a:extLst>
                <a:ext uri="{FF2B5EF4-FFF2-40B4-BE49-F238E27FC236}">
                  <a16:creationId xmlns:a16="http://schemas.microsoft.com/office/drawing/2014/main" id="{E1B613E0-34E3-2C42-1EB0-A009C65AA13D}"/>
                </a:ext>
              </a:extLst>
            </p:cNvPr>
            <p:cNvSpPr/>
            <p:nvPr/>
          </p:nvSpPr>
          <p:spPr>
            <a:xfrm>
              <a:off x="7647748" y="3837320"/>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Cube 31">
              <a:extLst>
                <a:ext uri="{FF2B5EF4-FFF2-40B4-BE49-F238E27FC236}">
                  <a16:creationId xmlns:a16="http://schemas.microsoft.com/office/drawing/2014/main" id="{4FAFC457-4768-FB68-EFC8-A4DC4DC74F5E}"/>
                </a:ext>
              </a:extLst>
            </p:cNvPr>
            <p:cNvSpPr/>
            <p:nvPr/>
          </p:nvSpPr>
          <p:spPr>
            <a:xfrm>
              <a:off x="7948434" y="2617907"/>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ube 32">
              <a:extLst>
                <a:ext uri="{FF2B5EF4-FFF2-40B4-BE49-F238E27FC236}">
                  <a16:creationId xmlns:a16="http://schemas.microsoft.com/office/drawing/2014/main" id="{10F6374C-3377-AC9B-4A2F-9BE8EB53E20E}"/>
                </a:ext>
              </a:extLst>
            </p:cNvPr>
            <p:cNvSpPr/>
            <p:nvPr/>
          </p:nvSpPr>
          <p:spPr>
            <a:xfrm>
              <a:off x="7647747" y="2922566"/>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Cube 35">
              <a:extLst>
                <a:ext uri="{FF2B5EF4-FFF2-40B4-BE49-F238E27FC236}">
                  <a16:creationId xmlns:a16="http://schemas.microsoft.com/office/drawing/2014/main" id="{B21A6850-71E4-1F5F-764B-0F4BE2EB906D}"/>
                </a:ext>
              </a:extLst>
            </p:cNvPr>
            <p:cNvSpPr/>
            <p:nvPr/>
          </p:nvSpPr>
          <p:spPr>
            <a:xfrm>
              <a:off x="5472547" y="4141147"/>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Cube 33">
              <a:extLst>
                <a:ext uri="{FF2B5EF4-FFF2-40B4-BE49-F238E27FC236}">
                  <a16:creationId xmlns:a16="http://schemas.microsoft.com/office/drawing/2014/main" id="{0AE331BF-3FCB-9191-AA99-E6EF9D5B1B65}"/>
                </a:ext>
              </a:extLst>
            </p:cNvPr>
            <p:cNvSpPr/>
            <p:nvPr/>
          </p:nvSpPr>
          <p:spPr>
            <a:xfrm>
              <a:off x="6409195" y="4141147"/>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Cube 37">
              <a:extLst>
                <a:ext uri="{FF2B5EF4-FFF2-40B4-BE49-F238E27FC236}">
                  <a16:creationId xmlns:a16="http://schemas.microsoft.com/office/drawing/2014/main" id="{C969E3DC-0B30-D71B-D816-63B497383D7D}"/>
                </a:ext>
              </a:extLst>
            </p:cNvPr>
            <p:cNvSpPr/>
            <p:nvPr/>
          </p:nvSpPr>
          <p:spPr>
            <a:xfrm>
              <a:off x="7343577" y="4141147"/>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Cube 39">
              <a:extLst>
                <a:ext uri="{FF2B5EF4-FFF2-40B4-BE49-F238E27FC236}">
                  <a16:creationId xmlns:a16="http://schemas.microsoft.com/office/drawing/2014/main" id="{AEEB3732-6F41-214B-A4DA-2CD0FB7B3595}"/>
                </a:ext>
              </a:extLst>
            </p:cNvPr>
            <p:cNvSpPr/>
            <p:nvPr/>
          </p:nvSpPr>
          <p:spPr>
            <a:xfrm>
              <a:off x="5472545" y="3228002"/>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Cube 40">
              <a:extLst>
                <a:ext uri="{FF2B5EF4-FFF2-40B4-BE49-F238E27FC236}">
                  <a16:creationId xmlns:a16="http://schemas.microsoft.com/office/drawing/2014/main" id="{CFFB06B5-BBDD-057A-3FFB-FD06E661E970}"/>
                </a:ext>
              </a:extLst>
            </p:cNvPr>
            <p:cNvSpPr/>
            <p:nvPr/>
          </p:nvSpPr>
          <p:spPr>
            <a:xfrm>
              <a:off x="6401940" y="3228002"/>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Cube 41">
              <a:extLst>
                <a:ext uri="{FF2B5EF4-FFF2-40B4-BE49-F238E27FC236}">
                  <a16:creationId xmlns:a16="http://schemas.microsoft.com/office/drawing/2014/main" id="{B747CA8E-2E94-94EC-0DA8-F82A48100B3C}"/>
                </a:ext>
              </a:extLst>
            </p:cNvPr>
            <p:cNvSpPr/>
            <p:nvPr/>
          </p:nvSpPr>
          <p:spPr>
            <a:xfrm>
              <a:off x="7342891" y="3225616"/>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Cube 50">
              <a:extLst>
                <a:ext uri="{FF2B5EF4-FFF2-40B4-BE49-F238E27FC236}">
                  <a16:creationId xmlns:a16="http://schemas.microsoft.com/office/drawing/2014/main" id="{BE91C6ED-4223-88FB-7747-0BC8A0A28B14}"/>
                </a:ext>
              </a:extLst>
            </p:cNvPr>
            <p:cNvSpPr/>
            <p:nvPr/>
          </p:nvSpPr>
          <p:spPr>
            <a:xfrm>
              <a:off x="6078184" y="1705760"/>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Cube 48">
              <a:extLst>
                <a:ext uri="{FF2B5EF4-FFF2-40B4-BE49-F238E27FC236}">
                  <a16:creationId xmlns:a16="http://schemas.microsoft.com/office/drawing/2014/main" id="{9B77AE10-D25E-7A2B-759E-4DC89B0732AD}"/>
                </a:ext>
              </a:extLst>
            </p:cNvPr>
            <p:cNvSpPr/>
            <p:nvPr/>
          </p:nvSpPr>
          <p:spPr>
            <a:xfrm>
              <a:off x="5780447" y="2009160"/>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Cube 3">
              <a:extLst>
                <a:ext uri="{FF2B5EF4-FFF2-40B4-BE49-F238E27FC236}">
                  <a16:creationId xmlns:a16="http://schemas.microsoft.com/office/drawing/2014/main" id="{7E7202A0-94BF-50F8-C885-68B94271C183}"/>
                </a:ext>
              </a:extLst>
            </p:cNvPr>
            <p:cNvSpPr/>
            <p:nvPr/>
          </p:nvSpPr>
          <p:spPr>
            <a:xfrm>
              <a:off x="7009600" y="1704427"/>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Cube 47">
              <a:extLst>
                <a:ext uri="{FF2B5EF4-FFF2-40B4-BE49-F238E27FC236}">
                  <a16:creationId xmlns:a16="http://schemas.microsoft.com/office/drawing/2014/main" id="{A74EEC83-80B9-AB16-D045-51BD9DA6B1F6}"/>
                </a:ext>
              </a:extLst>
            </p:cNvPr>
            <p:cNvSpPr/>
            <p:nvPr/>
          </p:nvSpPr>
          <p:spPr>
            <a:xfrm>
              <a:off x="6703763" y="2009679"/>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Cube 44">
              <a:extLst>
                <a:ext uri="{FF2B5EF4-FFF2-40B4-BE49-F238E27FC236}">
                  <a16:creationId xmlns:a16="http://schemas.microsoft.com/office/drawing/2014/main" id="{DBECA63B-9280-CAA5-18E5-DE9BC059458D}"/>
                </a:ext>
              </a:extLst>
            </p:cNvPr>
            <p:cNvSpPr/>
            <p:nvPr/>
          </p:nvSpPr>
          <p:spPr>
            <a:xfrm>
              <a:off x="5472529" y="2314857"/>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Cube 43">
              <a:extLst>
                <a:ext uri="{FF2B5EF4-FFF2-40B4-BE49-F238E27FC236}">
                  <a16:creationId xmlns:a16="http://schemas.microsoft.com/office/drawing/2014/main" id="{8DA2C810-78CC-2EDB-23DE-0936A93BB0B0}"/>
                </a:ext>
              </a:extLst>
            </p:cNvPr>
            <p:cNvSpPr/>
            <p:nvPr/>
          </p:nvSpPr>
          <p:spPr>
            <a:xfrm>
              <a:off x="6403077" y="2314338"/>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Cube 46">
              <a:extLst>
                <a:ext uri="{FF2B5EF4-FFF2-40B4-BE49-F238E27FC236}">
                  <a16:creationId xmlns:a16="http://schemas.microsoft.com/office/drawing/2014/main" id="{FDC0215B-C0A4-1557-A211-84AD4D3F00A0}"/>
                </a:ext>
              </a:extLst>
            </p:cNvPr>
            <p:cNvSpPr/>
            <p:nvPr/>
          </p:nvSpPr>
          <p:spPr>
            <a:xfrm>
              <a:off x="7950914" y="1704243"/>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Cube 45">
              <a:extLst>
                <a:ext uri="{FF2B5EF4-FFF2-40B4-BE49-F238E27FC236}">
                  <a16:creationId xmlns:a16="http://schemas.microsoft.com/office/drawing/2014/main" id="{2F91FF9D-A34D-BA61-0FAB-F3D813A31E29}"/>
                </a:ext>
              </a:extLst>
            </p:cNvPr>
            <p:cNvSpPr/>
            <p:nvPr/>
          </p:nvSpPr>
          <p:spPr>
            <a:xfrm>
              <a:off x="7648829" y="2009421"/>
              <a:ext cx="1246909" cy="1220190"/>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Cube 49">
              <a:extLst>
                <a:ext uri="{FF2B5EF4-FFF2-40B4-BE49-F238E27FC236}">
                  <a16:creationId xmlns:a16="http://schemas.microsoft.com/office/drawing/2014/main" id="{F5816184-8750-8D64-3EF0-458954776582}"/>
                </a:ext>
              </a:extLst>
            </p:cNvPr>
            <p:cNvSpPr/>
            <p:nvPr/>
          </p:nvSpPr>
          <p:spPr>
            <a:xfrm>
              <a:off x="7343169" y="2314338"/>
              <a:ext cx="1246909" cy="122019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28" name="Cube 53">
            <a:extLst>
              <a:ext uri="{FF2B5EF4-FFF2-40B4-BE49-F238E27FC236}">
                <a16:creationId xmlns:a16="http://schemas.microsoft.com/office/drawing/2014/main" id="{6899A3C8-2F0A-EC10-FD27-17FEE0E2A1B1}"/>
              </a:ext>
            </a:extLst>
          </p:cNvPr>
          <p:cNvSpPr/>
          <p:nvPr/>
        </p:nvSpPr>
        <p:spPr>
          <a:xfrm>
            <a:off x="4919927" y="2040111"/>
            <a:ext cx="528901" cy="549834"/>
          </a:xfrm>
          <a:prstGeom prst="cub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Cube 4">
            <a:extLst>
              <a:ext uri="{FF2B5EF4-FFF2-40B4-BE49-F238E27FC236}">
                <a16:creationId xmlns:a16="http://schemas.microsoft.com/office/drawing/2014/main" id="{E69EB94E-626D-F34A-C52C-497ED6077FCF}"/>
              </a:ext>
            </a:extLst>
          </p:cNvPr>
          <p:cNvSpPr/>
          <p:nvPr/>
        </p:nvSpPr>
        <p:spPr>
          <a:xfrm>
            <a:off x="4932416" y="4813391"/>
            <a:ext cx="528902" cy="549834"/>
          </a:xfrm>
          <a:prstGeom prst="cub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1" name="Picture 57">
            <a:extLst>
              <a:ext uri="{FF2B5EF4-FFF2-40B4-BE49-F238E27FC236}">
                <a16:creationId xmlns:a16="http://schemas.microsoft.com/office/drawing/2014/main" id="{967A76D5-E324-92EC-3ABE-C69744EF0F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1821" y="2720564"/>
            <a:ext cx="1149265" cy="1536386"/>
          </a:xfrm>
          <a:prstGeom prst="rect">
            <a:avLst/>
          </a:prstGeom>
        </p:spPr>
      </p:pic>
      <p:sp>
        <p:nvSpPr>
          <p:cNvPr id="32" name="Right Brace 68">
            <a:extLst>
              <a:ext uri="{FF2B5EF4-FFF2-40B4-BE49-F238E27FC236}">
                <a16:creationId xmlns:a16="http://schemas.microsoft.com/office/drawing/2014/main" id="{135160AB-CA1F-821E-2FC1-65C73ECB0593}"/>
              </a:ext>
            </a:extLst>
          </p:cNvPr>
          <p:cNvSpPr/>
          <p:nvPr/>
        </p:nvSpPr>
        <p:spPr>
          <a:xfrm>
            <a:off x="5370146" y="2345108"/>
            <a:ext cx="756356" cy="2743200"/>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pic>
        <p:nvPicPr>
          <p:cNvPr id="35" name="图片 34">
            <a:extLst>
              <a:ext uri="{FF2B5EF4-FFF2-40B4-BE49-F238E27FC236}">
                <a16:creationId xmlns:a16="http://schemas.microsoft.com/office/drawing/2014/main" id="{FB434E74-8A99-BA62-D9A0-56161A0E8B64}"/>
              </a:ext>
            </a:extLst>
          </p:cNvPr>
          <p:cNvPicPr>
            <a:picLocks noChangeAspect="1"/>
          </p:cNvPicPr>
          <p:nvPr/>
        </p:nvPicPr>
        <p:blipFill>
          <a:blip r:embed="rId6"/>
          <a:stretch>
            <a:fillRect/>
          </a:stretch>
        </p:blipFill>
        <p:spPr>
          <a:xfrm>
            <a:off x="2857348" y="4651717"/>
            <a:ext cx="1103635" cy="1233721"/>
          </a:xfrm>
          <a:prstGeom prst="rect">
            <a:avLst/>
          </a:prstGeom>
        </p:spPr>
      </p:pic>
      <p:pic>
        <p:nvPicPr>
          <p:cNvPr id="36" name="图片 35">
            <a:extLst>
              <a:ext uri="{FF2B5EF4-FFF2-40B4-BE49-F238E27FC236}">
                <a16:creationId xmlns:a16="http://schemas.microsoft.com/office/drawing/2014/main" id="{230F2AF7-3141-44CF-69E0-0E5F39E87015}"/>
              </a:ext>
            </a:extLst>
          </p:cNvPr>
          <p:cNvPicPr>
            <a:picLocks noChangeAspect="1"/>
          </p:cNvPicPr>
          <p:nvPr/>
        </p:nvPicPr>
        <p:blipFill>
          <a:blip r:embed="rId7"/>
          <a:stretch>
            <a:fillRect/>
          </a:stretch>
        </p:blipFill>
        <p:spPr>
          <a:xfrm>
            <a:off x="2682907" y="6029384"/>
            <a:ext cx="1452516" cy="726258"/>
          </a:xfrm>
          <a:prstGeom prst="rect">
            <a:avLst/>
          </a:prstGeom>
        </p:spPr>
      </p:pic>
      <p:sp>
        <p:nvSpPr>
          <p:cNvPr id="47" name="文本框 46">
            <a:extLst>
              <a:ext uri="{FF2B5EF4-FFF2-40B4-BE49-F238E27FC236}">
                <a16:creationId xmlns:a16="http://schemas.microsoft.com/office/drawing/2014/main" id="{196AA528-39FD-BE8C-C79A-26DCA289DE08}"/>
              </a:ext>
            </a:extLst>
          </p:cNvPr>
          <p:cNvSpPr txBox="1"/>
          <p:nvPr/>
        </p:nvSpPr>
        <p:spPr>
          <a:xfrm>
            <a:off x="1364339" y="3764086"/>
            <a:ext cx="1653806" cy="646331"/>
          </a:xfrm>
          <a:prstGeom prst="rect">
            <a:avLst/>
          </a:prstGeom>
          <a:noFill/>
        </p:spPr>
        <p:txBody>
          <a:bodyPr wrap="square" rtlCol="0">
            <a:spAutoFit/>
          </a:bodyPr>
          <a:lstStyle/>
          <a:p>
            <a:pPr algn="ctr"/>
            <a:r>
              <a:rPr lang="en-US" altLang="zh-CN" dirty="0"/>
              <a:t>Reference</a:t>
            </a:r>
          </a:p>
          <a:p>
            <a:pPr algn="ctr"/>
            <a:r>
              <a:rPr lang="en-US" altLang="zh-CN" dirty="0"/>
              <a:t>image</a:t>
            </a:r>
            <a:endParaRPr lang="zh-CN" altLang="en-US" dirty="0"/>
          </a:p>
        </p:txBody>
      </p:sp>
      <p:sp>
        <p:nvSpPr>
          <p:cNvPr id="48" name="文本框 47">
            <a:extLst>
              <a:ext uri="{FF2B5EF4-FFF2-40B4-BE49-F238E27FC236}">
                <a16:creationId xmlns:a16="http://schemas.microsoft.com/office/drawing/2014/main" id="{70BE8D9A-44DE-E6CC-19FA-51641DE9DF25}"/>
              </a:ext>
            </a:extLst>
          </p:cNvPr>
          <p:cNvSpPr txBox="1"/>
          <p:nvPr/>
        </p:nvSpPr>
        <p:spPr>
          <a:xfrm>
            <a:off x="4309738" y="2772723"/>
            <a:ext cx="1379009" cy="646331"/>
          </a:xfrm>
          <a:prstGeom prst="rect">
            <a:avLst/>
          </a:prstGeom>
          <a:noFill/>
        </p:spPr>
        <p:txBody>
          <a:bodyPr wrap="square" rtlCol="0">
            <a:spAutoFit/>
          </a:bodyPr>
          <a:lstStyle/>
          <a:p>
            <a:pPr algn="ctr"/>
            <a:r>
              <a:rPr lang="en-US" altLang="zh-CN" dirty="0"/>
              <a:t>Appearance</a:t>
            </a:r>
          </a:p>
          <a:p>
            <a:pPr algn="ctr"/>
            <a:r>
              <a:rPr lang="en-US" altLang="zh-CN" dirty="0"/>
              <a:t>feature</a:t>
            </a:r>
            <a:endParaRPr lang="zh-CN" altLang="en-US" dirty="0"/>
          </a:p>
        </p:txBody>
      </p:sp>
      <p:sp>
        <p:nvSpPr>
          <p:cNvPr id="49" name="文本框 48">
            <a:extLst>
              <a:ext uri="{FF2B5EF4-FFF2-40B4-BE49-F238E27FC236}">
                <a16:creationId xmlns:a16="http://schemas.microsoft.com/office/drawing/2014/main" id="{B5F45BA9-156A-ECBE-A9DF-2EE39BF0D9C5}"/>
              </a:ext>
            </a:extLst>
          </p:cNvPr>
          <p:cNvSpPr txBox="1"/>
          <p:nvPr/>
        </p:nvSpPr>
        <p:spPr>
          <a:xfrm>
            <a:off x="4787117" y="5562272"/>
            <a:ext cx="961207" cy="646331"/>
          </a:xfrm>
          <a:prstGeom prst="rect">
            <a:avLst/>
          </a:prstGeom>
          <a:noFill/>
        </p:spPr>
        <p:txBody>
          <a:bodyPr wrap="square" rtlCol="0">
            <a:spAutoFit/>
          </a:bodyPr>
          <a:lstStyle/>
          <a:p>
            <a:r>
              <a:rPr lang="en-US" altLang="zh-CN" dirty="0"/>
              <a:t>Motion</a:t>
            </a:r>
          </a:p>
          <a:p>
            <a:r>
              <a:rPr lang="en-US" altLang="zh-CN" dirty="0"/>
              <a:t>feature</a:t>
            </a:r>
            <a:endParaRPr lang="zh-CN" altLang="en-US" dirty="0"/>
          </a:p>
        </p:txBody>
      </p:sp>
      <p:sp>
        <p:nvSpPr>
          <p:cNvPr id="50" name="文本框 49">
            <a:extLst>
              <a:ext uri="{FF2B5EF4-FFF2-40B4-BE49-F238E27FC236}">
                <a16:creationId xmlns:a16="http://schemas.microsoft.com/office/drawing/2014/main" id="{A1A1147D-0A48-206B-6B8B-C9F144802054}"/>
              </a:ext>
            </a:extLst>
          </p:cNvPr>
          <p:cNvSpPr txBox="1"/>
          <p:nvPr/>
        </p:nvSpPr>
        <p:spPr>
          <a:xfrm>
            <a:off x="5929980" y="4476950"/>
            <a:ext cx="1605685" cy="646331"/>
          </a:xfrm>
          <a:prstGeom prst="rect">
            <a:avLst/>
          </a:prstGeom>
          <a:noFill/>
        </p:spPr>
        <p:txBody>
          <a:bodyPr wrap="square" rtlCol="0">
            <a:spAutoFit/>
          </a:bodyPr>
          <a:lstStyle/>
          <a:p>
            <a:pPr algn="ctr"/>
            <a:r>
              <a:rPr lang="en-US" altLang="zh-CN" dirty="0"/>
              <a:t>Fused</a:t>
            </a:r>
          </a:p>
          <a:p>
            <a:pPr algn="ctr"/>
            <a:r>
              <a:rPr lang="en-US" altLang="zh-CN" dirty="0"/>
              <a:t>feature</a:t>
            </a:r>
            <a:endParaRPr lang="zh-CN" altLang="en-US" dirty="0"/>
          </a:p>
        </p:txBody>
      </p:sp>
      <p:sp>
        <p:nvSpPr>
          <p:cNvPr id="51" name="文本框 50">
            <a:extLst>
              <a:ext uri="{FF2B5EF4-FFF2-40B4-BE49-F238E27FC236}">
                <a16:creationId xmlns:a16="http://schemas.microsoft.com/office/drawing/2014/main" id="{A8AEB0BE-B5AC-0B76-E58E-1FCC9F10C6A4}"/>
              </a:ext>
            </a:extLst>
          </p:cNvPr>
          <p:cNvSpPr txBox="1"/>
          <p:nvPr/>
        </p:nvSpPr>
        <p:spPr>
          <a:xfrm>
            <a:off x="7711785" y="4476950"/>
            <a:ext cx="1451596" cy="646331"/>
          </a:xfrm>
          <a:prstGeom prst="rect">
            <a:avLst/>
          </a:prstGeom>
          <a:noFill/>
        </p:spPr>
        <p:txBody>
          <a:bodyPr wrap="square" rtlCol="0">
            <a:spAutoFit/>
          </a:bodyPr>
          <a:lstStyle/>
          <a:p>
            <a:r>
              <a:rPr lang="en-US" altLang="zh-CN" dirty="0"/>
              <a:t>Synthesized</a:t>
            </a:r>
          </a:p>
          <a:p>
            <a:pPr algn="ctr"/>
            <a:r>
              <a:rPr lang="en-US" altLang="zh-CN" dirty="0"/>
              <a:t>image</a:t>
            </a:r>
          </a:p>
        </p:txBody>
      </p:sp>
      <p:sp>
        <p:nvSpPr>
          <p:cNvPr id="52" name="文本框 51">
            <a:extLst>
              <a:ext uri="{FF2B5EF4-FFF2-40B4-BE49-F238E27FC236}">
                <a16:creationId xmlns:a16="http://schemas.microsoft.com/office/drawing/2014/main" id="{B423CE25-7407-39AB-32AB-8C50165DFE67}"/>
              </a:ext>
            </a:extLst>
          </p:cNvPr>
          <p:cNvSpPr txBox="1"/>
          <p:nvPr/>
        </p:nvSpPr>
        <p:spPr>
          <a:xfrm>
            <a:off x="877017" y="1079519"/>
            <a:ext cx="1805890" cy="369332"/>
          </a:xfrm>
          <a:prstGeom prst="rect">
            <a:avLst/>
          </a:prstGeom>
          <a:noFill/>
        </p:spPr>
        <p:txBody>
          <a:bodyPr wrap="square" rtlCol="0">
            <a:spAutoFit/>
          </a:bodyPr>
          <a:lstStyle/>
          <a:p>
            <a:pPr algn="ctr"/>
            <a:r>
              <a:rPr lang="en-US" altLang="zh-CN" dirty="0"/>
              <a:t>Target image</a:t>
            </a:r>
            <a:endParaRPr lang="zh-CN" altLang="en-US" dirty="0"/>
          </a:p>
        </p:txBody>
      </p:sp>
      <p:sp>
        <p:nvSpPr>
          <p:cNvPr id="53" name="文本框 52">
            <a:extLst>
              <a:ext uri="{FF2B5EF4-FFF2-40B4-BE49-F238E27FC236}">
                <a16:creationId xmlns:a16="http://schemas.microsoft.com/office/drawing/2014/main" id="{9F891908-91B5-9BA3-A4F0-262073F7AD2F}"/>
              </a:ext>
            </a:extLst>
          </p:cNvPr>
          <p:cNvSpPr txBox="1"/>
          <p:nvPr/>
        </p:nvSpPr>
        <p:spPr>
          <a:xfrm>
            <a:off x="1437115" y="5003376"/>
            <a:ext cx="1452516" cy="646331"/>
          </a:xfrm>
          <a:prstGeom prst="rect">
            <a:avLst/>
          </a:prstGeom>
          <a:noFill/>
        </p:spPr>
        <p:txBody>
          <a:bodyPr wrap="square" rtlCol="0">
            <a:spAutoFit/>
          </a:bodyPr>
          <a:lstStyle/>
          <a:p>
            <a:pPr algn="ctr"/>
            <a:r>
              <a:rPr lang="en-US" altLang="zh-CN" dirty="0"/>
              <a:t>Facial</a:t>
            </a:r>
          </a:p>
          <a:p>
            <a:pPr algn="ctr"/>
            <a:r>
              <a:rPr lang="en-US" altLang="zh-CN" dirty="0"/>
              <a:t>landmark</a:t>
            </a:r>
          </a:p>
        </p:txBody>
      </p:sp>
      <p:sp>
        <p:nvSpPr>
          <p:cNvPr id="54" name="文本框 53">
            <a:extLst>
              <a:ext uri="{FF2B5EF4-FFF2-40B4-BE49-F238E27FC236}">
                <a16:creationId xmlns:a16="http://schemas.microsoft.com/office/drawing/2014/main" id="{C4F74351-DDAB-C727-9216-9D8EBC05AFA7}"/>
              </a:ext>
            </a:extLst>
          </p:cNvPr>
          <p:cNvSpPr txBox="1"/>
          <p:nvPr/>
        </p:nvSpPr>
        <p:spPr>
          <a:xfrm>
            <a:off x="1787650" y="6040218"/>
            <a:ext cx="1386766" cy="646331"/>
          </a:xfrm>
          <a:prstGeom prst="rect">
            <a:avLst/>
          </a:prstGeom>
          <a:noFill/>
        </p:spPr>
        <p:txBody>
          <a:bodyPr wrap="square" rtlCol="0">
            <a:spAutoFit/>
          </a:bodyPr>
          <a:lstStyle/>
          <a:p>
            <a:r>
              <a:rPr lang="en-US" altLang="zh-CN" dirty="0"/>
              <a:t>Audio</a:t>
            </a:r>
          </a:p>
          <a:p>
            <a:r>
              <a:rPr lang="en-US" altLang="zh-CN" dirty="0"/>
              <a:t>signal</a:t>
            </a:r>
            <a:endParaRPr lang="zh-CN" altLang="en-US" dirty="0"/>
          </a:p>
        </p:txBody>
      </p:sp>
      <p:sp>
        <p:nvSpPr>
          <p:cNvPr id="34" name="箭头: 右 33">
            <a:extLst>
              <a:ext uri="{FF2B5EF4-FFF2-40B4-BE49-F238E27FC236}">
                <a16:creationId xmlns:a16="http://schemas.microsoft.com/office/drawing/2014/main" id="{71DE50FB-4F84-214A-F784-9A14ED633C4E}"/>
              </a:ext>
            </a:extLst>
          </p:cNvPr>
          <p:cNvSpPr/>
          <p:nvPr/>
        </p:nvSpPr>
        <p:spPr>
          <a:xfrm>
            <a:off x="4408527" y="5072029"/>
            <a:ext cx="528902" cy="1990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593B4FCE-ABCE-7A6F-2C35-1267EC241A56}"/>
              </a:ext>
            </a:extLst>
          </p:cNvPr>
          <p:cNvSpPr/>
          <p:nvPr/>
        </p:nvSpPr>
        <p:spPr>
          <a:xfrm>
            <a:off x="2308017" y="2315028"/>
            <a:ext cx="2611910" cy="1990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F1DA27A5-F5BE-67EE-5D8B-DD67C095B395}"/>
              </a:ext>
            </a:extLst>
          </p:cNvPr>
          <p:cNvSpPr/>
          <p:nvPr/>
        </p:nvSpPr>
        <p:spPr>
          <a:xfrm>
            <a:off x="7177760" y="3653386"/>
            <a:ext cx="731994" cy="1293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大括号 41">
            <a:extLst>
              <a:ext uri="{FF2B5EF4-FFF2-40B4-BE49-F238E27FC236}">
                <a16:creationId xmlns:a16="http://schemas.microsoft.com/office/drawing/2014/main" id="{553A89F3-7D18-F965-4564-8EF057FDC939}"/>
              </a:ext>
            </a:extLst>
          </p:cNvPr>
          <p:cNvSpPr/>
          <p:nvPr/>
        </p:nvSpPr>
        <p:spPr>
          <a:xfrm>
            <a:off x="3960983" y="3912990"/>
            <a:ext cx="500467" cy="250728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5E58E50-7FA8-038F-E2AE-91E57FA7BDF1}"/>
              </a:ext>
            </a:extLst>
          </p:cNvPr>
          <p:cNvSpPr txBox="1"/>
          <p:nvPr/>
        </p:nvSpPr>
        <p:spPr>
          <a:xfrm>
            <a:off x="3012789" y="1999537"/>
            <a:ext cx="1709260" cy="646331"/>
          </a:xfrm>
          <a:prstGeom prst="rect">
            <a:avLst/>
          </a:prstGeom>
          <a:noFill/>
        </p:spPr>
        <p:txBody>
          <a:bodyPr wrap="square" rtlCol="0">
            <a:spAutoFit/>
          </a:bodyPr>
          <a:lstStyle/>
          <a:p>
            <a:r>
              <a:rPr lang="en-US" altLang="zh-CN" dirty="0"/>
              <a:t>Encode</a:t>
            </a:r>
          </a:p>
          <a:p>
            <a:endParaRPr lang="zh-CN" altLang="en-US" dirty="0"/>
          </a:p>
        </p:txBody>
      </p:sp>
    </p:spTree>
    <p:extLst>
      <p:ext uri="{BB962C8B-B14F-4D97-AF65-F5344CB8AC3E}">
        <p14:creationId xmlns:p14="http://schemas.microsoft.com/office/powerpoint/2010/main" val="37284140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3885"/>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17.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 name="KSO_WM_TEMPLATE_ASSEMBLE_XID" val="5f978c13e01a7e847d6e543e"/>
  <p:tag name="KSO_WM_TEMPLATE_ASSEMBLE_GROUPID" val="5f895717a61ec3b552848d33"/>
</p:tagLst>
</file>

<file path=ppt/tags/tag2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55b11eeac9074808863aa7bcb64fe229"/>
  <p:tag name="KSO_WM_UNIT_DECORATE_INFO" val=""/>
  <p:tag name="KSO_WM_UNIT_SM_LIMIT_TYPE" val=""/>
  <p:tag name="KSO_WM_CHIP_FILLAREA_FILL_RULE" val="{&quot;fill_align&quot;:&quot;cm&quot;,&quot;fill_effect&quot;:[],&quot;fill_mode&quot;:&quot;full&quot;,&quot;sacle_strategy&quot;:&quot;stretch&quot;}"/>
  <p:tag name="KSO_WM_ASSEMBLE_CHIP_INDEX" val="c1a1f8b2336a4a1ab6f4684577b331a3"/>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a3cef8d0dc34acf8c46b585934387c8"/>
  <p:tag name="KSO_WM_UNIT_DECORATE_INFO" val=""/>
  <p:tag name="KSO_WM_UNIT_SM_LIMIT_TYPE" val=""/>
  <p:tag name="KSO_WM_CHIP_FILLAREA_FILL_RULE" val="{&quot;fill_align&quot;:&quot;cm&quot;,&quot;fill_effect&quot;:[],&quot;fill_mode&quot;:&quot;full&quot;,&quot;sacle_strategy&quot;:&quot;stretch&quot;}"/>
  <p:tag name="KSO_WM_ASSEMBLE_CHIP_INDEX" val="7d371498daba4b5fba26978d3183f0df"/>
  <p:tag name="KSO_WM_SLIDE_BACKGROUND_TYPE" val="topBotto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84ff918838644ce4a50e0ee009d0d7e6"/>
  <p:tag name="KSO_WM_UNIT_DECORATE_INFO" val=""/>
  <p:tag name="KSO_WM_UNIT_SM_LIMIT_TYPE" val=""/>
  <p:tag name="KSO_WM_CHIP_FILLAREA_FILL_RULE" val="{&quot;fill_align&quot;:&quot;cm&quot;,&quot;fill_effect&quot;:[],&quot;fill_mode&quot;:&quot;full&quot;,&quot;sacle_strategy&quot;:&quot;stretch&quot;}"/>
  <p:tag name="KSO_WM_ASSEMBLE_CHIP_INDEX" val="884657feabd94e4d81bdf5212689b3fd"/>
  <p:tag name="KSO_WM_SLIDE_BACKGROUND_TYPE" val="topBottom"/>
</p:tagLst>
</file>

<file path=ppt/tags/tag2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 name="KSO_WM_TEMPLATE_ASSEMBLE_XID" val="5f978c13e01a7e847d6e543e"/>
  <p:tag name="KSO_WM_TEMPLATE_ASSEMBLE_GROUPID" val="5f895717a61ec3b552848d33"/>
</p:tagLst>
</file>

<file path=ppt/tags/tag3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f7b8a94a21294a84a3de1f1d9354a66d"/>
  <p:tag name="KSO_WM_UNIT_DECORATE_INFO" val=""/>
  <p:tag name="KSO_WM_UNIT_SM_LIMIT_TYPE" val=""/>
  <p:tag name="KSO_WM_CHIP_FILLAREA_FILL_RULE" val="{&quot;fill_align&quot;:&quot;cm&quot;,&quot;fill_effect&quot;:[],&quot;fill_mode&quot;:&quot;full&quot;,&quot;sacle_strategy&quot;:&quot;stretch&quot;}"/>
  <p:tag name="KSO_WM_ASSEMBLE_CHIP_INDEX" val="90bf113d2b634b34b88275039168c60a"/>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e8730c5d65644f49865c6185cfba3fde"/>
  <p:tag name="KSO_WM_UNIT_DECORATE_INFO" val=""/>
  <p:tag name="KSO_WM_UNIT_SM_LIMIT_TYPE" val=""/>
  <p:tag name="KSO_WM_CHIP_FILLAREA_FILL_RULE" val="{&quot;fill_align&quot;:&quot;cm&quot;,&quot;fill_effect&quot;:[],&quot;fill_mode&quot;:&quot;full&quot;,&quot;sacle_strategy&quot;:&quot;stretch&quot;}"/>
  <p:tag name="KSO_WM_ASSEMBLE_CHIP_INDEX" val="4859cd0dcf5a43548ba08e120da72e20"/>
  <p:tag name="KSO_WM_SLIDE_BACKGROUND_TYPE" val="bottomTop"/>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2ceef5c719148f08a85df23a4ae2e14"/>
  <p:tag name="KSO_WM_UNIT_DECORATE_INFO" val=""/>
  <p:tag name="KSO_WM_UNIT_SM_LIMIT_TYPE" val=""/>
  <p:tag name="KSO_WM_CHIP_FILLAREA_FILL_RULE" val="{&quot;fill_align&quot;:&quot;cm&quot;,&quot;fill_effect&quot;:[],&quot;fill_mode&quot;:&quot;full&quot;,&quot;sacle_strategy&quot;:&quot;stretch&quot;}"/>
  <p:tag name="KSO_WM_ASSEMBLE_CHIP_INDEX" val="cffbaf16cb524605a275bdb58798fe75"/>
  <p:tag name="KSO_WM_SLIDE_BACKGROUND_TYPE" val="bottomTop"/>
</p:tagLst>
</file>

<file path=ppt/tags/tag3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59.xml><?xml version="1.0" encoding="utf-8"?>
<p:tagLst xmlns:a="http://schemas.openxmlformats.org/drawingml/2006/main" xmlns:r="http://schemas.openxmlformats.org/officeDocument/2006/relationships" xmlns:p="http://schemas.openxmlformats.org/presentationml/2006/main">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ID" val="custom20203885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700*380"/>
  <p:tag name="KSO_WM_SLIDE_POSITION" val="130*79"/>
  <p:tag name="KSO_WM_TAG_VERSION" val="1.0"/>
  <p:tag name="KSO_WM_BEAUTIFY_FLAG" val="#wm#"/>
  <p:tag name="KSO_WM_TEMPLATE_CATEGORY" val="custom"/>
  <p:tag name="KSO_WM_TEMPLATE_INDEX" val="20203885"/>
  <p:tag name="KSO_WM_SLIDE_LAYOUT" val="a_b"/>
  <p:tag name="KSO_WM_SLIDE_LAYOUT_CNT" val="1_1"/>
  <p:tag name="KSO_WM_CHIP_GROUPID" val="5ebf6661ddc3daf3fef3f760"/>
  <p:tag name="KSO_WM_SLIDE_BK_DARK_LIGHT" val="2"/>
  <p:tag name="KSO_WM_SLIDE_BACKGROUND_TYPE" val="general"/>
  <p:tag name="KSO_WM_SLIDE_SUPPORT_FEATURE_TYPE" val="0"/>
  <p:tag name="KSO_WM_TEMPLATE_MASTER_THUMB_INDEX" val="12"/>
  <p:tag name="KSO_WM_TEMPLATE_ASSEMBLE_XID" val="5f978c13e01a7e847d6e543e"/>
  <p:tag name="KSO_WM_TEMPLATE_ASSEMBLE_GROUPID" val="5f895717a61ec3b552848d33"/>
  <p:tag name="KSO_WM_TEMPLATE_THUMBS_INDEX" val="1、2、3、4、7、50"/>
  <p:tag name="KSO_WM_SLIDE_LAYOUT_INFO" val="{&quot;id&quot;:&quot;2020-10-27T10:55:42&quot;,&quot;maxSize&quot;:{&quot;size1&quot;:57.155447324951439},&quot;minSize&quot;:{&quot;size1&quot;:46.955447324951443},&quot;normalSize&quot;:{&quot;size1&quot;:57.155447324951439},&quot;subLayout&quot;:[{&quot;id&quot;:&quot;2020-10-27T10:55:42&quot;,&quot;margin&quot;:{&quot;bottom&quot;:0.367331862449646,&quot;left&quot;:7.6187224388122559,&quot;right&quot;:7.6114902496337891,&quot;top&quot;:4.4196195602416992},&quot;type&quot;:0},{&quot;id&quot;:&quot;2020-10-27T10:55:42&quot;,&quot;margin&quot;:{&quot;bottom&quot;:4.4196248054504395,&quot;left&quot;:4.5896391868591309,&quot;right&quot;:4.5824065208435059,&quot;top&quot;:0.56549322605133057},&quot;type&quot;:0}],&quot;type&quot;: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 name="KSO_WM_UNIT_SMARTLAYOUT_COMPRESS_INFO" val="{&#10;    &quot;id&quot;: &quot;2020-10-27T10:55:42&quot;,&#10;    &quot;max&quot;: 8.2708944816545227e-05,&#10;    &quot;parentMax&quot;: {&#10;        &quot;max&quot;: 27.539999999999967&#10;    },&#10;    &quot;topChanged&quot;: 7.419616217418934e-05&#10;}&#10;"/>
  <p:tag name="KSO_WM_UNIT_LAST_MAX_FONTSIZE" val="1200"/>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5"/>
</p:tagLst>
</file>

<file path=ppt/tags/tag63.xml><?xml version="1.0" encoding="utf-8"?>
<p:tagLst xmlns:a="http://schemas.openxmlformats.org/drawingml/2006/main" xmlns:r="http://schemas.openxmlformats.org/officeDocument/2006/relationships" xmlns:p="http://schemas.openxmlformats.org/presentationml/2006/main">
  <p:tag name="PA" val="v3.2.0"/>
</p:tagLst>
</file>

<file path=ppt/tags/tag64.xml><?xml version="1.0" encoding="utf-8"?>
<p:tagLst xmlns:a="http://schemas.openxmlformats.org/drawingml/2006/main" xmlns:r="http://schemas.openxmlformats.org/officeDocument/2006/relationships" xmlns:p="http://schemas.openxmlformats.org/presentationml/2006/main">
  <p:tag name="PA" val="v3.2.0"/>
</p:tagLst>
</file>

<file path=ppt/tags/tag65.xml><?xml version="1.0" encoding="utf-8"?>
<p:tagLst xmlns:a="http://schemas.openxmlformats.org/drawingml/2006/main" xmlns:r="http://schemas.openxmlformats.org/officeDocument/2006/relationships" xmlns:p="http://schemas.openxmlformats.org/presentationml/2006/main">
  <p:tag name="PA" val="v3.2.0"/>
</p:tagLst>
</file>

<file path=ppt/tags/tag66.xml><?xml version="1.0" encoding="utf-8"?>
<p:tagLst xmlns:a="http://schemas.openxmlformats.org/drawingml/2006/main" xmlns:r="http://schemas.openxmlformats.org/officeDocument/2006/relationships" xmlns:p="http://schemas.openxmlformats.org/presentationml/2006/main">
  <p:tag name="PA" val="v3.2.0"/>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5"/>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5"/>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5"/>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5"/>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127</TotalTime>
  <Words>1157</Words>
  <Application>Microsoft Macintosh PowerPoint</Application>
  <PresentationFormat>On-screen Show (4:3)</PresentationFormat>
  <Paragraphs>103</Paragraphs>
  <Slides>14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楷体</vt:lpstr>
      <vt:lpstr>微軟正黑體</vt:lpstr>
      <vt:lpstr>微软雅黑</vt:lpstr>
      <vt:lpstr>Söhne</vt:lpstr>
      <vt:lpstr>华文楷体</vt:lpstr>
      <vt:lpstr>微软雅黑 Light</vt:lpstr>
      <vt:lpstr>Arial</vt:lpstr>
      <vt:lpstr>Franklin Gothic Book</vt:lpstr>
      <vt:lpstr>Wingdings</vt:lpstr>
      <vt:lpstr>剪切</vt:lpstr>
      <vt:lpstr>基于深度学习的伪造人脸视频生成技术研究</vt:lpstr>
      <vt:lpstr>PowerPoint Presentation</vt:lpstr>
      <vt:lpstr>PowerPoint Presentation</vt:lpstr>
      <vt:lpstr>研究背景与应用</vt:lpstr>
      <vt:lpstr>研究现状</vt:lpstr>
      <vt:lpstr>研究现状</vt:lpstr>
      <vt:lpstr>PowerPoint Presentation</vt:lpstr>
      <vt:lpstr>研究内容 </vt:lpstr>
      <vt:lpstr>研究内容</vt:lpstr>
      <vt:lpstr>PowerPoint Presentation</vt:lpstr>
      <vt:lpstr>进度安排</vt:lpstr>
      <vt:lpstr>PowerPoint Presentation</vt:lpstr>
      <vt:lpstr>预期成果</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视频图像中深度伪造人脸检测技术研究</dc:title>
  <dc:creator/>
  <cp:lastModifiedBy>江昊霖</cp:lastModifiedBy>
  <cp:revision>102</cp:revision>
  <dcterms:created xsi:type="dcterms:W3CDTF">1900-01-01T00:00:00Z</dcterms:created>
  <dcterms:modified xsi:type="dcterms:W3CDTF">2023-06-14T07:11:18Z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3081-11.36.2</vt:lpwstr>
  </property>
  <property fmtid="{D5CDD505-2E9C-101B-9397-08002B2CF9AE}" pid="3" name="ICV">
    <vt:lpwstr>F2F983A81A9C09F5C386BD6002375B75</vt:lpwstr>
  </property>
</Properties>
</file>