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0" r:id="rId3"/>
    <p:sldId id="267" r:id="rId4"/>
    <p:sldId id="268" r:id="rId5"/>
    <p:sldId id="281" r:id="rId6"/>
    <p:sldId id="278" r:id="rId7"/>
    <p:sldId id="279" r:id="rId8"/>
    <p:sldId id="280" r:id="rId9"/>
    <p:sldId id="283" r:id="rId10"/>
    <p:sldId id="284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26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en-US" altLang="zh-CN" dirty="0"/>
              <a:t>/</a:t>
            </a:r>
            <a:r>
              <a:rPr lang="zh-CN" altLang="en-US" dirty="0"/>
              <a:t>二次作业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84" y="930275"/>
            <a:ext cx="8055866" cy="469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构造</a:t>
            </a:r>
            <a:r>
              <a:rPr lang="en-US" altLang="zh-CN" sz="1800" dirty="0"/>
              <a:t>DFA:5</a:t>
            </a:r>
            <a:r>
              <a:rPr lang="zh-CN" altLang="en-US" sz="1800" dirty="0"/>
              <a:t>个状态，代表被</a:t>
            </a:r>
            <a:r>
              <a:rPr lang="en-US" altLang="zh-CN" sz="1800" dirty="0"/>
              <a:t>5</a:t>
            </a:r>
            <a:r>
              <a:rPr lang="zh-CN" altLang="en-US" sz="1800" dirty="0"/>
              <a:t>除余</a:t>
            </a:r>
            <a:r>
              <a:rPr lang="en-US" altLang="zh-CN" sz="1800" dirty="0"/>
              <a:t>s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92D68C-2375-4159-90D6-1085F99FB2AC}"/>
              </a:ext>
            </a:extLst>
          </p:cNvPr>
          <p:cNvSpPr/>
          <p:nvPr/>
        </p:nvSpPr>
        <p:spPr>
          <a:xfrm>
            <a:off x="3794449" y="4344955"/>
            <a:ext cx="777551" cy="7775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FB7E2F-0685-43CE-8F2E-627DC95DE80B}"/>
              </a:ext>
            </a:extLst>
          </p:cNvPr>
          <p:cNvSpPr/>
          <p:nvPr/>
        </p:nvSpPr>
        <p:spPr>
          <a:xfrm>
            <a:off x="2135347" y="2390488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392121B-F46B-4415-B609-B482C1F1C725}"/>
              </a:ext>
            </a:extLst>
          </p:cNvPr>
          <p:cNvSpPr/>
          <p:nvPr/>
        </p:nvSpPr>
        <p:spPr>
          <a:xfrm>
            <a:off x="5325348" y="2390488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CB4C6C0-2C73-44C9-B2AC-AA1C3487DAEC}"/>
              </a:ext>
            </a:extLst>
          </p:cNvPr>
          <p:cNvSpPr/>
          <p:nvPr/>
        </p:nvSpPr>
        <p:spPr>
          <a:xfrm>
            <a:off x="3794448" y="1612937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0C1984A-D5A5-4F6F-91A1-CA4F9D127CFA}"/>
              </a:ext>
            </a:extLst>
          </p:cNvPr>
          <p:cNvSpPr/>
          <p:nvPr/>
        </p:nvSpPr>
        <p:spPr>
          <a:xfrm>
            <a:off x="3794448" y="3168039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A4D02D-C701-4DA1-81F7-C3471DDC37F0}"/>
              </a:ext>
            </a:extLst>
          </p:cNvPr>
          <p:cNvCxnSpPr>
            <a:stCxn id="4" idx="2"/>
            <a:endCxn id="6" idx="5"/>
          </p:cNvCxnSpPr>
          <p:nvPr/>
        </p:nvCxnSpPr>
        <p:spPr>
          <a:xfrm flipH="1" flipV="1">
            <a:off x="2799028" y="3054169"/>
            <a:ext cx="995421" cy="167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C0D8AF9-F7D4-4744-96CB-FED95E1C4577}"/>
              </a:ext>
            </a:extLst>
          </p:cNvPr>
          <p:cNvCxnSpPr>
            <a:stCxn id="6" idx="5"/>
            <a:endCxn id="9" idx="2"/>
          </p:cNvCxnSpPr>
          <p:nvPr/>
        </p:nvCxnSpPr>
        <p:spPr>
          <a:xfrm>
            <a:off x="2799028" y="3054169"/>
            <a:ext cx="995420" cy="50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C8BD6F-C9D3-4DA4-A994-75BD7719F87C}"/>
              </a:ext>
            </a:extLst>
          </p:cNvPr>
          <p:cNvCxnSpPr>
            <a:stCxn id="7" idx="1"/>
            <a:endCxn id="8" idx="6"/>
          </p:cNvCxnSpPr>
          <p:nvPr/>
        </p:nvCxnSpPr>
        <p:spPr>
          <a:xfrm flipH="1" flipV="1">
            <a:off x="4571999" y="2001713"/>
            <a:ext cx="867219" cy="50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BD029CD-36AD-4544-8ABE-62731C42BFA0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183224" y="2390488"/>
            <a:ext cx="0" cy="77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E796592-F259-4395-BB93-1618FB735D3B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4571999" y="3054169"/>
            <a:ext cx="867219" cy="50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6A32BEC-3C5A-4E7F-9912-E67440458A8D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4183224" y="3945590"/>
            <a:ext cx="1" cy="39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F4DDA8B6-AFC1-4B5E-91BF-154096806AD4}"/>
              </a:ext>
            </a:extLst>
          </p:cNvPr>
          <p:cNvCxnSpPr>
            <a:stCxn id="4" idx="4"/>
            <a:endCxn id="4" idx="6"/>
          </p:cNvCxnSpPr>
          <p:nvPr/>
        </p:nvCxnSpPr>
        <p:spPr>
          <a:xfrm rot="5400000" flipH="1" flipV="1">
            <a:off x="4183224" y="4733731"/>
            <a:ext cx="388775" cy="388775"/>
          </a:xfrm>
          <a:prstGeom prst="curvedConnector4">
            <a:avLst>
              <a:gd name="adj1" fmla="val -58800"/>
              <a:gd name="adj2" fmla="val 158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107C25B9-A210-4E9F-9D46-1A7D5B90ED2B}"/>
              </a:ext>
            </a:extLst>
          </p:cNvPr>
          <p:cNvCxnSpPr>
            <a:stCxn id="7" idx="4"/>
            <a:endCxn id="7" idx="6"/>
          </p:cNvCxnSpPr>
          <p:nvPr/>
        </p:nvCxnSpPr>
        <p:spPr>
          <a:xfrm rot="5400000" flipH="1" flipV="1">
            <a:off x="5714123" y="2779264"/>
            <a:ext cx="388775" cy="388775"/>
          </a:xfrm>
          <a:prstGeom prst="curvedConnector4">
            <a:avLst>
              <a:gd name="adj1" fmla="val -58800"/>
              <a:gd name="adj2" fmla="val 158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AF08256-B97D-4FB0-B498-D6A514E04809}"/>
              </a:ext>
            </a:extLst>
          </p:cNvPr>
          <p:cNvSpPr txBox="1"/>
          <p:nvPr/>
        </p:nvSpPr>
        <p:spPr>
          <a:xfrm>
            <a:off x="2981400" y="175904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A3945D4E-AA7E-42C3-BA69-975A55FA5EF8}"/>
              </a:ext>
            </a:extLst>
          </p:cNvPr>
          <p:cNvCxnSpPr>
            <a:stCxn id="6" idx="7"/>
            <a:endCxn id="8" idx="2"/>
          </p:cNvCxnSpPr>
          <p:nvPr/>
        </p:nvCxnSpPr>
        <p:spPr>
          <a:xfrm rot="5400000" flipH="1" flipV="1">
            <a:off x="3045416" y="1755326"/>
            <a:ext cx="502645" cy="99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1C4426A-94D3-497D-9232-C02A5DEB3B90}"/>
              </a:ext>
            </a:extLst>
          </p:cNvPr>
          <p:cNvCxnSpPr>
            <a:stCxn id="8" idx="3"/>
            <a:endCxn id="6" idx="6"/>
          </p:cNvCxnSpPr>
          <p:nvPr/>
        </p:nvCxnSpPr>
        <p:spPr>
          <a:xfrm rot="5400000">
            <a:off x="3159285" y="2030231"/>
            <a:ext cx="502646" cy="99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C4FCC64-E32A-4AE1-857C-637ED56D8A57}"/>
              </a:ext>
            </a:extLst>
          </p:cNvPr>
          <p:cNvSpPr txBox="1"/>
          <p:nvPr/>
        </p:nvSpPr>
        <p:spPr>
          <a:xfrm>
            <a:off x="3521433" y="2633157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7987F9-3836-423E-BA4A-D23A6AAA1B57}"/>
              </a:ext>
            </a:extLst>
          </p:cNvPr>
          <p:cNvSpPr txBox="1"/>
          <p:nvPr/>
        </p:nvSpPr>
        <p:spPr>
          <a:xfrm>
            <a:off x="3191069" y="3310453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950D68-E069-42C2-96C6-B9E93A484737}"/>
              </a:ext>
            </a:extLst>
          </p:cNvPr>
          <p:cNvSpPr txBox="1"/>
          <p:nvPr/>
        </p:nvSpPr>
        <p:spPr>
          <a:xfrm>
            <a:off x="5010010" y="330502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F6BE94-837C-4FD2-A041-FE233D2D4C6A}"/>
              </a:ext>
            </a:extLst>
          </p:cNvPr>
          <p:cNvSpPr txBox="1"/>
          <p:nvPr/>
        </p:nvSpPr>
        <p:spPr>
          <a:xfrm>
            <a:off x="4955839" y="1883703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5E0D58-0324-43F7-9052-FD0F91A28DE5}"/>
              </a:ext>
            </a:extLst>
          </p:cNvPr>
          <p:cNvSpPr txBox="1"/>
          <p:nvPr/>
        </p:nvSpPr>
        <p:spPr>
          <a:xfrm>
            <a:off x="4741235" y="501567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510F5DD-F26B-4063-AC23-C1C58E9CBC9A}"/>
              </a:ext>
            </a:extLst>
          </p:cNvPr>
          <p:cNvSpPr txBox="1"/>
          <p:nvPr/>
        </p:nvSpPr>
        <p:spPr>
          <a:xfrm>
            <a:off x="2981400" y="3881592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B768FB-B219-4ABD-AC0C-1B305F20B52D}"/>
              </a:ext>
            </a:extLst>
          </p:cNvPr>
          <p:cNvSpPr txBox="1"/>
          <p:nvPr/>
        </p:nvSpPr>
        <p:spPr>
          <a:xfrm>
            <a:off x="4159553" y="250435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22BBB3A-8DA5-4FD1-AB80-15B9D671926F}"/>
              </a:ext>
            </a:extLst>
          </p:cNvPr>
          <p:cNvSpPr txBox="1"/>
          <p:nvPr/>
        </p:nvSpPr>
        <p:spPr>
          <a:xfrm>
            <a:off x="6329070" y="305966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94AF6D-860A-4417-9F90-4D44A618685E}"/>
              </a:ext>
            </a:extLst>
          </p:cNvPr>
          <p:cNvSpPr txBox="1"/>
          <p:nvPr/>
        </p:nvSpPr>
        <p:spPr>
          <a:xfrm>
            <a:off x="4164034" y="391691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8AF214A-4CD7-41D7-814F-63D0D0072053}"/>
              </a:ext>
            </a:extLst>
          </p:cNvPr>
          <p:cNvCxnSpPr>
            <a:endCxn id="4" idx="4"/>
          </p:cNvCxnSpPr>
          <p:nvPr/>
        </p:nvCxnSpPr>
        <p:spPr>
          <a:xfrm flipV="1">
            <a:off x="4183224" y="5122506"/>
            <a:ext cx="1" cy="65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3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84" y="930275"/>
            <a:ext cx="8055866" cy="469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添开始，结束状态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92D68C-2375-4159-90D6-1085F99FB2AC}"/>
              </a:ext>
            </a:extLst>
          </p:cNvPr>
          <p:cNvSpPr/>
          <p:nvPr/>
        </p:nvSpPr>
        <p:spPr>
          <a:xfrm>
            <a:off x="3794449" y="4344955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FB7E2F-0685-43CE-8F2E-627DC95DE80B}"/>
              </a:ext>
            </a:extLst>
          </p:cNvPr>
          <p:cNvSpPr/>
          <p:nvPr/>
        </p:nvSpPr>
        <p:spPr>
          <a:xfrm>
            <a:off x="2135347" y="2390488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392121B-F46B-4415-B609-B482C1F1C725}"/>
              </a:ext>
            </a:extLst>
          </p:cNvPr>
          <p:cNvSpPr/>
          <p:nvPr/>
        </p:nvSpPr>
        <p:spPr>
          <a:xfrm>
            <a:off x="5325348" y="2390488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CB4C6C0-2C73-44C9-B2AC-AA1C3487DAEC}"/>
              </a:ext>
            </a:extLst>
          </p:cNvPr>
          <p:cNvSpPr/>
          <p:nvPr/>
        </p:nvSpPr>
        <p:spPr>
          <a:xfrm>
            <a:off x="3794448" y="1612937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0C1984A-D5A5-4F6F-91A1-CA4F9D127CFA}"/>
              </a:ext>
            </a:extLst>
          </p:cNvPr>
          <p:cNvSpPr/>
          <p:nvPr/>
        </p:nvSpPr>
        <p:spPr>
          <a:xfrm>
            <a:off x="3794448" y="3168039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A4D02D-C701-4DA1-81F7-C3471DDC37F0}"/>
              </a:ext>
            </a:extLst>
          </p:cNvPr>
          <p:cNvCxnSpPr>
            <a:stCxn id="4" idx="2"/>
            <a:endCxn id="6" idx="5"/>
          </p:cNvCxnSpPr>
          <p:nvPr/>
        </p:nvCxnSpPr>
        <p:spPr>
          <a:xfrm flipH="1" flipV="1">
            <a:off x="2799028" y="3054169"/>
            <a:ext cx="995421" cy="167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C0D8AF9-F7D4-4744-96CB-FED95E1C4577}"/>
              </a:ext>
            </a:extLst>
          </p:cNvPr>
          <p:cNvCxnSpPr>
            <a:stCxn id="6" idx="5"/>
            <a:endCxn id="9" idx="2"/>
          </p:cNvCxnSpPr>
          <p:nvPr/>
        </p:nvCxnSpPr>
        <p:spPr>
          <a:xfrm>
            <a:off x="2799028" y="3054169"/>
            <a:ext cx="995420" cy="50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C8BD6F-C9D3-4DA4-A994-75BD7719F87C}"/>
              </a:ext>
            </a:extLst>
          </p:cNvPr>
          <p:cNvCxnSpPr>
            <a:stCxn id="7" idx="1"/>
            <a:endCxn id="8" idx="6"/>
          </p:cNvCxnSpPr>
          <p:nvPr/>
        </p:nvCxnSpPr>
        <p:spPr>
          <a:xfrm flipH="1" flipV="1">
            <a:off x="4571999" y="2001713"/>
            <a:ext cx="867219" cy="50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BD029CD-36AD-4544-8ABE-62731C42BFA0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183224" y="2390488"/>
            <a:ext cx="0" cy="77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E796592-F259-4395-BB93-1618FB735D3B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4571999" y="3054169"/>
            <a:ext cx="867219" cy="50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6A32BEC-3C5A-4E7F-9912-E67440458A8D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4183224" y="3945590"/>
            <a:ext cx="1" cy="39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F4DDA8B6-AFC1-4B5E-91BF-154096806AD4}"/>
              </a:ext>
            </a:extLst>
          </p:cNvPr>
          <p:cNvCxnSpPr>
            <a:stCxn id="4" idx="4"/>
            <a:endCxn id="4" idx="6"/>
          </p:cNvCxnSpPr>
          <p:nvPr/>
        </p:nvCxnSpPr>
        <p:spPr>
          <a:xfrm rot="5400000" flipH="1" flipV="1">
            <a:off x="4183224" y="4733731"/>
            <a:ext cx="388775" cy="388775"/>
          </a:xfrm>
          <a:prstGeom prst="curvedConnector4">
            <a:avLst>
              <a:gd name="adj1" fmla="val -58800"/>
              <a:gd name="adj2" fmla="val 158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107C25B9-A210-4E9F-9D46-1A7D5B90ED2B}"/>
              </a:ext>
            </a:extLst>
          </p:cNvPr>
          <p:cNvCxnSpPr>
            <a:stCxn id="7" idx="4"/>
            <a:endCxn id="7" idx="6"/>
          </p:cNvCxnSpPr>
          <p:nvPr/>
        </p:nvCxnSpPr>
        <p:spPr>
          <a:xfrm rot="5400000" flipH="1" flipV="1">
            <a:off x="5714123" y="2779264"/>
            <a:ext cx="388775" cy="388775"/>
          </a:xfrm>
          <a:prstGeom prst="curvedConnector4">
            <a:avLst>
              <a:gd name="adj1" fmla="val -58800"/>
              <a:gd name="adj2" fmla="val 158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AF08256-B97D-4FB0-B498-D6A514E04809}"/>
              </a:ext>
            </a:extLst>
          </p:cNvPr>
          <p:cNvSpPr txBox="1"/>
          <p:nvPr/>
        </p:nvSpPr>
        <p:spPr>
          <a:xfrm>
            <a:off x="2981400" y="175904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A3945D4E-AA7E-42C3-BA69-975A55FA5EF8}"/>
              </a:ext>
            </a:extLst>
          </p:cNvPr>
          <p:cNvCxnSpPr>
            <a:stCxn id="6" idx="7"/>
            <a:endCxn id="8" idx="2"/>
          </p:cNvCxnSpPr>
          <p:nvPr/>
        </p:nvCxnSpPr>
        <p:spPr>
          <a:xfrm rot="5400000" flipH="1" flipV="1">
            <a:off x="3045416" y="1755326"/>
            <a:ext cx="502645" cy="99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1C4426A-94D3-497D-9232-C02A5DEB3B90}"/>
              </a:ext>
            </a:extLst>
          </p:cNvPr>
          <p:cNvCxnSpPr>
            <a:stCxn id="8" idx="3"/>
            <a:endCxn id="6" idx="6"/>
          </p:cNvCxnSpPr>
          <p:nvPr/>
        </p:nvCxnSpPr>
        <p:spPr>
          <a:xfrm rot="5400000">
            <a:off x="3159285" y="2030231"/>
            <a:ext cx="502646" cy="99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C4FCC64-E32A-4AE1-857C-637ED56D8A57}"/>
              </a:ext>
            </a:extLst>
          </p:cNvPr>
          <p:cNvSpPr txBox="1"/>
          <p:nvPr/>
        </p:nvSpPr>
        <p:spPr>
          <a:xfrm>
            <a:off x="3521433" y="2633157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7987F9-3836-423E-BA4A-D23A6AAA1B57}"/>
              </a:ext>
            </a:extLst>
          </p:cNvPr>
          <p:cNvSpPr txBox="1"/>
          <p:nvPr/>
        </p:nvSpPr>
        <p:spPr>
          <a:xfrm>
            <a:off x="3191069" y="3310453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950D68-E069-42C2-96C6-B9E93A484737}"/>
              </a:ext>
            </a:extLst>
          </p:cNvPr>
          <p:cNvSpPr txBox="1"/>
          <p:nvPr/>
        </p:nvSpPr>
        <p:spPr>
          <a:xfrm>
            <a:off x="5010010" y="330502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F6BE94-837C-4FD2-A041-FE233D2D4C6A}"/>
              </a:ext>
            </a:extLst>
          </p:cNvPr>
          <p:cNvSpPr txBox="1"/>
          <p:nvPr/>
        </p:nvSpPr>
        <p:spPr>
          <a:xfrm>
            <a:off x="4955839" y="1883703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5E0D58-0324-43F7-9052-FD0F91A28DE5}"/>
              </a:ext>
            </a:extLst>
          </p:cNvPr>
          <p:cNvSpPr txBox="1"/>
          <p:nvPr/>
        </p:nvSpPr>
        <p:spPr>
          <a:xfrm>
            <a:off x="4741235" y="501567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510F5DD-F26B-4063-AC23-C1C58E9CBC9A}"/>
              </a:ext>
            </a:extLst>
          </p:cNvPr>
          <p:cNvSpPr txBox="1"/>
          <p:nvPr/>
        </p:nvSpPr>
        <p:spPr>
          <a:xfrm>
            <a:off x="2981400" y="3881592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B768FB-B219-4ABD-AC0C-1B305F20B52D}"/>
              </a:ext>
            </a:extLst>
          </p:cNvPr>
          <p:cNvSpPr txBox="1"/>
          <p:nvPr/>
        </p:nvSpPr>
        <p:spPr>
          <a:xfrm>
            <a:off x="4159553" y="250435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22BBB3A-8DA5-4FD1-AB80-15B9D671926F}"/>
              </a:ext>
            </a:extLst>
          </p:cNvPr>
          <p:cNvSpPr txBox="1"/>
          <p:nvPr/>
        </p:nvSpPr>
        <p:spPr>
          <a:xfrm>
            <a:off x="6329070" y="305966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94AF6D-860A-4417-9F90-4D44A618685E}"/>
              </a:ext>
            </a:extLst>
          </p:cNvPr>
          <p:cNvSpPr txBox="1"/>
          <p:nvPr/>
        </p:nvSpPr>
        <p:spPr>
          <a:xfrm>
            <a:off x="4164034" y="391691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386C794-7D87-4A48-98AC-B1671655E325}"/>
              </a:ext>
            </a:extLst>
          </p:cNvPr>
          <p:cNvSpPr/>
          <p:nvPr/>
        </p:nvSpPr>
        <p:spPr>
          <a:xfrm>
            <a:off x="5385047" y="4344955"/>
            <a:ext cx="777551" cy="7775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1D00ABC-B1B7-477E-8210-21DF81DB3AE0}"/>
              </a:ext>
            </a:extLst>
          </p:cNvPr>
          <p:cNvSpPr/>
          <p:nvPr/>
        </p:nvSpPr>
        <p:spPr>
          <a:xfrm>
            <a:off x="2135347" y="4344954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FBE6A2-CB66-49B6-A34A-B475C55149E6}"/>
              </a:ext>
            </a:extLst>
          </p:cNvPr>
          <p:cNvCxnSpPr>
            <a:stCxn id="32" idx="6"/>
            <a:endCxn id="4" idx="2"/>
          </p:cNvCxnSpPr>
          <p:nvPr/>
        </p:nvCxnSpPr>
        <p:spPr>
          <a:xfrm>
            <a:off x="2912898" y="4733730"/>
            <a:ext cx="8815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AB777C-AE69-47F4-8B48-6C34D88EC5D3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4572000" y="4733731"/>
            <a:ext cx="81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98EE71-D896-4D4C-AC03-96D870FD4EEC}"/>
              </a:ext>
            </a:extLst>
          </p:cNvPr>
          <p:cNvCxnSpPr>
            <a:endCxn id="32" idx="2"/>
          </p:cNvCxnSpPr>
          <p:nvPr/>
        </p:nvCxnSpPr>
        <p:spPr>
          <a:xfrm>
            <a:off x="1511559" y="4733730"/>
            <a:ext cx="62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3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84" y="930275"/>
            <a:ext cx="8055866" cy="469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删去</a:t>
            </a:r>
            <a:r>
              <a:rPr lang="en-US" altLang="zh-CN" sz="1800" dirty="0"/>
              <a:t>4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92D68C-2375-4159-90D6-1085F99FB2AC}"/>
              </a:ext>
            </a:extLst>
          </p:cNvPr>
          <p:cNvSpPr/>
          <p:nvPr/>
        </p:nvSpPr>
        <p:spPr>
          <a:xfrm>
            <a:off x="3794449" y="4344955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FB7E2F-0685-43CE-8F2E-627DC95DE80B}"/>
              </a:ext>
            </a:extLst>
          </p:cNvPr>
          <p:cNvSpPr/>
          <p:nvPr/>
        </p:nvSpPr>
        <p:spPr>
          <a:xfrm>
            <a:off x="2135347" y="2390488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CB4C6C0-2C73-44C9-B2AC-AA1C3487DAEC}"/>
              </a:ext>
            </a:extLst>
          </p:cNvPr>
          <p:cNvSpPr/>
          <p:nvPr/>
        </p:nvSpPr>
        <p:spPr>
          <a:xfrm>
            <a:off x="3794448" y="1612937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0C1984A-D5A5-4F6F-91A1-CA4F9D127CFA}"/>
              </a:ext>
            </a:extLst>
          </p:cNvPr>
          <p:cNvSpPr/>
          <p:nvPr/>
        </p:nvSpPr>
        <p:spPr>
          <a:xfrm>
            <a:off x="3794448" y="3168039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A4D02D-C701-4DA1-81F7-C3471DDC37F0}"/>
              </a:ext>
            </a:extLst>
          </p:cNvPr>
          <p:cNvCxnSpPr>
            <a:stCxn id="4" idx="2"/>
            <a:endCxn id="6" idx="5"/>
          </p:cNvCxnSpPr>
          <p:nvPr/>
        </p:nvCxnSpPr>
        <p:spPr>
          <a:xfrm flipH="1" flipV="1">
            <a:off x="2799028" y="3054169"/>
            <a:ext cx="995421" cy="167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C0D8AF9-F7D4-4744-96CB-FED95E1C4577}"/>
              </a:ext>
            </a:extLst>
          </p:cNvPr>
          <p:cNvCxnSpPr>
            <a:stCxn id="6" idx="5"/>
            <a:endCxn id="9" idx="2"/>
          </p:cNvCxnSpPr>
          <p:nvPr/>
        </p:nvCxnSpPr>
        <p:spPr>
          <a:xfrm>
            <a:off x="2799028" y="3054169"/>
            <a:ext cx="995420" cy="50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BD029CD-36AD-4544-8ABE-62731C42BFA0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183224" y="2390488"/>
            <a:ext cx="0" cy="77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6A32BEC-3C5A-4E7F-9912-E67440458A8D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4183224" y="3945590"/>
            <a:ext cx="1" cy="39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F4DDA8B6-AFC1-4B5E-91BF-154096806AD4}"/>
              </a:ext>
            </a:extLst>
          </p:cNvPr>
          <p:cNvCxnSpPr>
            <a:stCxn id="4" idx="4"/>
            <a:endCxn id="4" idx="6"/>
          </p:cNvCxnSpPr>
          <p:nvPr/>
        </p:nvCxnSpPr>
        <p:spPr>
          <a:xfrm rot="5400000" flipH="1" flipV="1">
            <a:off x="4183224" y="4733731"/>
            <a:ext cx="388775" cy="388775"/>
          </a:xfrm>
          <a:prstGeom prst="curvedConnector4">
            <a:avLst>
              <a:gd name="adj1" fmla="val -58800"/>
              <a:gd name="adj2" fmla="val 158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AF08256-B97D-4FB0-B498-D6A514E04809}"/>
              </a:ext>
            </a:extLst>
          </p:cNvPr>
          <p:cNvSpPr txBox="1"/>
          <p:nvPr/>
        </p:nvSpPr>
        <p:spPr>
          <a:xfrm>
            <a:off x="2981400" y="175904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A3945D4E-AA7E-42C3-BA69-975A55FA5EF8}"/>
              </a:ext>
            </a:extLst>
          </p:cNvPr>
          <p:cNvCxnSpPr>
            <a:stCxn id="6" idx="7"/>
            <a:endCxn id="8" idx="2"/>
          </p:cNvCxnSpPr>
          <p:nvPr/>
        </p:nvCxnSpPr>
        <p:spPr>
          <a:xfrm rot="5400000" flipH="1" flipV="1">
            <a:off x="3045416" y="1755326"/>
            <a:ext cx="502645" cy="99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1C4426A-94D3-497D-9232-C02A5DEB3B90}"/>
              </a:ext>
            </a:extLst>
          </p:cNvPr>
          <p:cNvCxnSpPr>
            <a:stCxn id="8" idx="3"/>
            <a:endCxn id="6" idx="6"/>
          </p:cNvCxnSpPr>
          <p:nvPr/>
        </p:nvCxnSpPr>
        <p:spPr>
          <a:xfrm rot="5400000">
            <a:off x="3159285" y="2030231"/>
            <a:ext cx="502646" cy="99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C4FCC64-E32A-4AE1-857C-637ED56D8A57}"/>
              </a:ext>
            </a:extLst>
          </p:cNvPr>
          <p:cNvSpPr txBox="1"/>
          <p:nvPr/>
        </p:nvSpPr>
        <p:spPr>
          <a:xfrm>
            <a:off x="3521433" y="2633157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7987F9-3836-423E-BA4A-D23A6AAA1B57}"/>
              </a:ext>
            </a:extLst>
          </p:cNvPr>
          <p:cNvSpPr txBox="1"/>
          <p:nvPr/>
        </p:nvSpPr>
        <p:spPr>
          <a:xfrm>
            <a:off x="3191069" y="3310453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5E0D58-0324-43F7-9052-FD0F91A28DE5}"/>
              </a:ext>
            </a:extLst>
          </p:cNvPr>
          <p:cNvSpPr txBox="1"/>
          <p:nvPr/>
        </p:nvSpPr>
        <p:spPr>
          <a:xfrm>
            <a:off x="4741235" y="501567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510F5DD-F26B-4063-AC23-C1C58E9CBC9A}"/>
              </a:ext>
            </a:extLst>
          </p:cNvPr>
          <p:cNvSpPr txBox="1"/>
          <p:nvPr/>
        </p:nvSpPr>
        <p:spPr>
          <a:xfrm>
            <a:off x="2981400" y="3881592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B768FB-B219-4ABD-AC0C-1B305F20B52D}"/>
              </a:ext>
            </a:extLst>
          </p:cNvPr>
          <p:cNvSpPr txBox="1"/>
          <p:nvPr/>
        </p:nvSpPr>
        <p:spPr>
          <a:xfrm>
            <a:off x="4159553" y="250435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94AF6D-860A-4417-9F90-4D44A618685E}"/>
              </a:ext>
            </a:extLst>
          </p:cNvPr>
          <p:cNvSpPr txBox="1"/>
          <p:nvPr/>
        </p:nvSpPr>
        <p:spPr>
          <a:xfrm>
            <a:off x="4164034" y="391691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386C794-7D87-4A48-98AC-B1671655E325}"/>
              </a:ext>
            </a:extLst>
          </p:cNvPr>
          <p:cNvSpPr/>
          <p:nvPr/>
        </p:nvSpPr>
        <p:spPr>
          <a:xfrm>
            <a:off x="5385047" y="4344955"/>
            <a:ext cx="777551" cy="7775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1D00ABC-B1B7-477E-8210-21DF81DB3AE0}"/>
              </a:ext>
            </a:extLst>
          </p:cNvPr>
          <p:cNvSpPr/>
          <p:nvPr/>
        </p:nvSpPr>
        <p:spPr>
          <a:xfrm>
            <a:off x="2135347" y="4344954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FBE6A2-CB66-49B6-A34A-B475C55149E6}"/>
              </a:ext>
            </a:extLst>
          </p:cNvPr>
          <p:cNvCxnSpPr>
            <a:stCxn id="32" idx="6"/>
            <a:endCxn id="4" idx="2"/>
          </p:cNvCxnSpPr>
          <p:nvPr/>
        </p:nvCxnSpPr>
        <p:spPr>
          <a:xfrm>
            <a:off x="2912898" y="4733730"/>
            <a:ext cx="8815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AB777C-AE69-47F4-8B48-6C34D88EC5D3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4572000" y="4733731"/>
            <a:ext cx="81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98EE71-D896-4D4C-AC03-96D870FD4EEC}"/>
              </a:ext>
            </a:extLst>
          </p:cNvPr>
          <p:cNvCxnSpPr>
            <a:endCxn id="32" idx="2"/>
          </p:cNvCxnSpPr>
          <p:nvPr/>
        </p:nvCxnSpPr>
        <p:spPr>
          <a:xfrm>
            <a:off x="1511559" y="4733730"/>
            <a:ext cx="62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89DDC587-7EF2-40E5-B4B4-2B830605A6B5}"/>
              </a:ext>
            </a:extLst>
          </p:cNvPr>
          <p:cNvCxnSpPr>
            <a:stCxn id="9" idx="6"/>
            <a:endCxn id="8" idx="6"/>
          </p:cNvCxnSpPr>
          <p:nvPr/>
        </p:nvCxnSpPr>
        <p:spPr>
          <a:xfrm flipV="1">
            <a:off x="4571999" y="2001713"/>
            <a:ext cx="12700" cy="15551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9C35335-DF86-49F5-A842-2FBE0BA593D9}"/>
              </a:ext>
            </a:extLst>
          </p:cNvPr>
          <p:cNvSpPr txBox="1"/>
          <p:nvPr/>
        </p:nvSpPr>
        <p:spPr>
          <a:xfrm>
            <a:off x="4955838" y="2504358"/>
            <a:ext cx="117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01*0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7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84" y="930275"/>
            <a:ext cx="8055866" cy="469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删去</a:t>
            </a:r>
            <a:r>
              <a:rPr lang="en-US" altLang="zh-CN" sz="1800" dirty="0"/>
              <a:t>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92D68C-2375-4159-90D6-1085F99FB2AC}"/>
              </a:ext>
            </a:extLst>
          </p:cNvPr>
          <p:cNvSpPr/>
          <p:nvPr/>
        </p:nvSpPr>
        <p:spPr>
          <a:xfrm>
            <a:off x="3794449" y="4344955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FB7E2F-0685-43CE-8F2E-627DC95DE80B}"/>
              </a:ext>
            </a:extLst>
          </p:cNvPr>
          <p:cNvSpPr/>
          <p:nvPr/>
        </p:nvSpPr>
        <p:spPr>
          <a:xfrm>
            <a:off x="2135347" y="2390488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0C1984A-D5A5-4F6F-91A1-CA4F9D127CFA}"/>
              </a:ext>
            </a:extLst>
          </p:cNvPr>
          <p:cNvSpPr/>
          <p:nvPr/>
        </p:nvSpPr>
        <p:spPr>
          <a:xfrm>
            <a:off x="3794448" y="3168039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A4D02D-C701-4DA1-81F7-C3471DDC37F0}"/>
              </a:ext>
            </a:extLst>
          </p:cNvPr>
          <p:cNvCxnSpPr>
            <a:stCxn id="4" idx="2"/>
            <a:endCxn id="6" idx="5"/>
          </p:cNvCxnSpPr>
          <p:nvPr/>
        </p:nvCxnSpPr>
        <p:spPr>
          <a:xfrm flipH="1" flipV="1">
            <a:off x="2799028" y="3054169"/>
            <a:ext cx="995421" cy="167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C0D8AF9-F7D4-4744-96CB-FED95E1C4577}"/>
              </a:ext>
            </a:extLst>
          </p:cNvPr>
          <p:cNvCxnSpPr>
            <a:stCxn id="6" idx="5"/>
            <a:endCxn id="9" idx="2"/>
          </p:cNvCxnSpPr>
          <p:nvPr/>
        </p:nvCxnSpPr>
        <p:spPr>
          <a:xfrm>
            <a:off x="2799028" y="3054169"/>
            <a:ext cx="995420" cy="50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6A32BEC-3C5A-4E7F-9912-E67440458A8D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4183224" y="3945590"/>
            <a:ext cx="1" cy="39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F4DDA8B6-AFC1-4B5E-91BF-154096806AD4}"/>
              </a:ext>
            </a:extLst>
          </p:cNvPr>
          <p:cNvCxnSpPr>
            <a:stCxn id="4" idx="4"/>
            <a:endCxn id="4" idx="6"/>
          </p:cNvCxnSpPr>
          <p:nvPr/>
        </p:nvCxnSpPr>
        <p:spPr>
          <a:xfrm rot="5400000" flipH="1" flipV="1">
            <a:off x="4183224" y="4733731"/>
            <a:ext cx="388775" cy="388775"/>
          </a:xfrm>
          <a:prstGeom prst="curvedConnector4">
            <a:avLst>
              <a:gd name="adj1" fmla="val -58800"/>
              <a:gd name="adj2" fmla="val 158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C7987F9-3836-423E-BA4A-D23A6AAA1B57}"/>
              </a:ext>
            </a:extLst>
          </p:cNvPr>
          <p:cNvSpPr txBox="1"/>
          <p:nvPr/>
        </p:nvSpPr>
        <p:spPr>
          <a:xfrm>
            <a:off x="3072201" y="3316812"/>
            <a:ext cx="77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0|11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5E0D58-0324-43F7-9052-FD0F91A28DE5}"/>
              </a:ext>
            </a:extLst>
          </p:cNvPr>
          <p:cNvSpPr txBox="1"/>
          <p:nvPr/>
        </p:nvSpPr>
        <p:spPr>
          <a:xfrm>
            <a:off x="4741235" y="501567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510F5DD-F26B-4063-AC23-C1C58E9CBC9A}"/>
              </a:ext>
            </a:extLst>
          </p:cNvPr>
          <p:cNvSpPr txBox="1"/>
          <p:nvPr/>
        </p:nvSpPr>
        <p:spPr>
          <a:xfrm>
            <a:off x="2981400" y="3881592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94AF6D-860A-4417-9F90-4D44A618685E}"/>
              </a:ext>
            </a:extLst>
          </p:cNvPr>
          <p:cNvSpPr txBox="1"/>
          <p:nvPr/>
        </p:nvSpPr>
        <p:spPr>
          <a:xfrm>
            <a:off x="4164034" y="391691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386C794-7D87-4A48-98AC-B1671655E325}"/>
              </a:ext>
            </a:extLst>
          </p:cNvPr>
          <p:cNvSpPr/>
          <p:nvPr/>
        </p:nvSpPr>
        <p:spPr>
          <a:xfrm>
            <a:off x="5385047" y="4344955"/>
            <a:ext cx="777551" cy="7775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1D00ABC-B1B7-477E-8210-21DF81DB3AE0}"/>
              </a:ext>
            </a:extLst>
          </p:cNvPr>
          <p:cNvSpPr/>
          <p:nvPr/>
        </p:nvSpPr>
        <p:spPr>
          <a:xfrm>
            <a:off x="2135347" y="4344954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FBE6A2-CB66-49B6-A34A-B475C55149E6}"/>
              </a:ext>
            </a:extLst>
          </p:cNvPr>
          <p:cNvCxnSpPr>
            <a:stCxn id="32" idx="6"/>
            <a:endCxn id="4" idx="2"/>
          </p:cNvCxnSpPr>
          <p:nvPr/>
        </p:nvCxnSpPr>
        <p:spPr>
          <a:xfrm>
            <a:off x="2912898" y="4733730"/>
            <a:ext cx="8815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AB777C-AE69-47F4-8B48-6C34D88EC5D3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4572000" y="4733731"/>
            <a:ext cx="81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98EE71-D896-4D4C-AC03-96D870FD4EEC}"/>
              </a:ext>
            </a:extLst>
          </p:cNvPr>
          <p:cNvCxnSpPr>
            <a:endCxn id="32" idx="2"/>
          </p:cNvCxnSpPr>
          <p:nvPr/>
        </p:nvCxnSpPr>
        <p:spPr>
          <a:xfrm>
            <a:off x="1511559" y="4733730"/>
            <a:ext cx="62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50CCA042-2090-4C7E-9DF8-846522AFC851}"/>
              </a:ext>
            </a:extLst>
          </p:cNvPr>
          <p:cNvCxnSpPr>
            <a:stCxn id="9" idx="0"/>
            <a:endCxn id="6" idx="6"/>
          </p:cNvCxnSpPr>
          <p:nvPr/>
        </p:nvCxnSpPr>
        <p:spPr>
          <a:xfrm rot="16200000" flipV="1">
            <a:off x="3353674" y="2338489"/>
            <a:ext cx="388775" cy="12703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4EFB32D-9525-4375-B32A-3653F2514F4A}"/>
              </a:ext>
            </a:extLst>
          </p:cNvPr>
          <p:cNvSpPr txBox="1"/>
          <p:nvPr/>
        </p:nvSpPr>
        <p:spPr>
          <a:xfrm>
            <a:off x="3405673" y="2528672"/>
            <a:ext cx="77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01*00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5802E2D-3F20-4E5B-9A5D-B8CECBC5B89C}"/>
              </a:ext>
            </a:extLst>
          </p:cNvPr>
          <p:cNvSpPr txBox="1"/>
          <p:nvPr/>
        </p:nvSpPr>
        <p:spPr>
          <a:xfrm>
            <a:off x="4741235" y="2779263"/>
            <a:ext cx="77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01*01</a:t>
            </a:r>
            <a:endParaRPr lang="zh-CN" altLang="en-US" dirty="0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B985A9E-9869-48A2-8578-F6EEC30EA9DB}"/>
              </a:ext>
            </a:extLst>
          </p:cNvPr>
          <p:cNvCxnSpPr>
            <a:stCxn id="9" idx="6"/>
            <a:endCxn id="9" idx="7"/>
          </p:cNvCxnSpPr>
          <p:nvPr/>
        </p:nvCxnSpPr>
        <p:spPr>
          <a:xfrm flipH="1" flipV="1">
            <a:off x="4458129" y="3281909"/>
            <a:ext cx="113870" cy="274906"/>
          </a:xfrm>
          <a:prstGeom prst="curvedConnector4">
            <a:avLst>
              <a:gd name="adj1" fmla="val -200755"/>
              <a:gd name="adj2" fmla="val 22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630467FC-2C50-4121-BECC-7D6286B47002}"/>
              </a:ext>
            </a:extLst>
          </p:cNvPr>
          <p:cNvCxnSpPr>
            <a:stCxn id="6" idx="2"/>
            <a:endCxn id="6" idx="1"/>
          </p:cNvCxnSpPr>
          <p:nvPr/>
        </p:nvCxnSpPr>
        <p:spPr>
          <a:xfrm rot="10800000" flipH="1">
            <a:off x="2135347" y="2504358"/>
            <a:ext cx="113870" cy="274906"/>
          </a:xfrm>
          <a:prstGeom prst="curvedConnector4">
            <a:avLst>
              <a:gd name="adj1" fmla="val -200755"/>
              <a:gd name="adj2" fmla="val 22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AB45B19-DB78-4576-9A3D-9D0148E8ECC8}"/>
              </a:ext>
            </a:extLst>
          </p:cNvPr>
          <p:cNvSpPr txBox="1"/>
          <p:nvPr/>
        </p:nvSpPr>
        <p:spPr>
          <a:xfrm>
            <a:off x="1576193" y="1877933"/>
            <a:ext cx="77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36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84" y="930275"/>
            <a:ext cx="8055866" cy="469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删去</a:t>
            </a:r>
            <a:r>
              <a:rPr lang="en-US" altLang="zh-CN" sz="1800" dirty="0"/>
              <a:t>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92D68C-2375-4159-90D6-1085F99FB2AC}"/>
              </a:ext>
            </a:extLst>
          </p:cNvPr>
          <p:cNvSpPr/>
          <p:nvPr/>
        </p:nvSpPr>
        <p:spPr>
          <a:xfrm>
            <a:off x="3794449" y="4344955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0C1984A-D5A5-4F6F-91A1-CA4F9D127CFA}"/>
              </a:ext>
            </a:extLst>
          </p:cNvPr>
          <p:cNvSpPr/>
          <p:nvPr/>
        </p:nvSpPr>
        <p:spPr>
          <a:xfrm>
            <a:off x="3794448" y="3168039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F4DDA8B6-AFC1-4B5E-91BF-154096806AD4}"/>
              </a:ext>
            </a:extLst>
          </p:cNvPr>
          <p:cNvCxnSpPr>
            <a:stCxn id="4" idx="4"/>
            <a:endCxn id="4" idx="6"/>
          </p:cNvCxnSpPr>
          <p:nvPr/>
        </p:nvCxnSpPr>
        <p:spPr>
          <a:xfrm rot="5400000" flipH="1" flipV="1">
            <a:off x="4183224" y="4733731"/>
            <a:ext cx="388775" cy="388775"/>
          </a:xfrm>
          <a:prstGeom prst="curvedConnector4">
            <a:avLst>
              <a:gd name="adj1" fmla="val -58800"/>
              <a:gd name="adj2" fmla="val 158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75E0D58-0324-43F7-9052-FD0F91A28DE5}"/>
              </a:ext>
            </a:extLst>
          </p:cNvPr>
          <p:cNvSpPr txBox="1"/>
          <p:nvPr/>
        </p:nvSpPr>
        <p:spPr>
          <a:xfrm>
            <a:off x="4741235" y="501567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386C794-7D87-4A48-98AC-B1671655E325}"/>
              </a:ext>
            </a:extLst>
          </p:cNvPr>
          <p:cNvSpPr/>
          <p:nvPr/>
        </p:nvSpPr>
        <p:spPr>
          <a:xfrm>
            <a:off x="5385047" y="4344955"/>
            <a:ext cx="777551" cy="7775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1D00ABC-B1B7-477E-8210-21DF81DB3AE0}"/>
              </a:ext>
            </a:extLst>
          </p:cNvPr>
          <p:cNvSpPr/>
          <p:nvPr/>
        </p:nvSpPr>
        <p:spPr>
          <a:xfrm>
            <a:off x="2135347" y="4344954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FBE6A2-CB66-49B6-A34A-B475C55149E6}"/>
              </a:ext>
            </a:extLst>
          </p:cNvPr>
          <p:cNvCxnSpPr>
            <a:stCxn id="32" idx="6"/>
            <a:endCxn id="4" idx="2"/>
          </p:cNvCxnSpPr>
          <p:nvPr/>
        </p:nvCxnSpPr>
        <p:spPr>
          <a:xfrm>
            <a:off x="2912898" y="4733730"/>
            <a:ext cx="8815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AB777C-AE69-47F4-8B48-6C34D88EC5D3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4572000" y="4733731"/>
            <a:ext cx="81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98EE71-D896-4D4C-AC03-96D870FD4EEC}"/>
              </a:ext>
            </a:extLst>
          </p:cNvPr>
          <p:cNvCxnSpPr>
            <a:endCxn id="32" idx="2"/>
          </p:cNvCxnSpPr>
          <p:nvPr/>
        </p:nvCxnSpPr>
        <p:spPr>
          <a:xfrm>
            <a:off x="1511559" y="4733730"/>
            <a:ext cx="62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DEC06287-5DE2-46FA-9F1E-4271CBCD5221}"/>
              </a:ext>
            </a:extLst>
          </p:cNvPr>
          <p:cNvCxnSpPr>
            <a:stCxn id="9" idx="6"/>
            <a:endCxn id="4" idx="6"/>
          </p:cNvCxnSpPr>
          <p:nvPr/>
        </p:nvCxnSpPr>
        <p:spPr>
          <a:xfrm>
            <a:off x="4571999" y="3556815"/>
            <a:ext cx="1" cy="117691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73CDC3ED-CD44-417A-8793-B846CCA84FE8}"/>
              </a:ext>
            </a:extLst>
          </p:cNvPr>
          <p:cNvCxnSpPr>
            <a:stCxn id="9" idx="2"/>
            <a:endCxn id="4" idx="2"/>
          </p:cNvCxnSpPr>
          <p:nvPr/>
        </p:nvCxnSpPr>
        <p:spPr>
          <a:xfrm rot="10800000" flipH="1" flipV="1">
            <a:off x="3794447" y="3556815"/>
            <a:ext cx="1" cy="1176916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FEA37EDC-F4BF-411D-AAFB-A41A3D5F977B}"/>
              </a:ext>
            </a:extLst>
          </p:cNvPr>
          <p:cNvCxnSpPr>
            <a:stCxn id="9" idx="1"/>
            <a:endCxn id="9" idx="7"/>
          </p:cNvCxnSpPr>
          <p:nvPr/>
        </p:nvCxnSpPr>
        <p:spPr>
          <a:xfrm rot="5400000" flipH="1" flipV="1">
            <a:off x="4183223" y="3007004"/>
            <a:ext cx="12700" cy="549811"/>
          </a:xfrm>
          <a:prstGeom prst="curvedConnector3">
            <a:avLst>
              <a:gd name="adj1" fmla="val 2696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6282984-E423-4863-85A8-D785665B14A4}"/>
              </a:ext>
            </a:extLst>
          </p:cNvPr>
          <p:cNvSpPr txBox="1"/>
          <p:nvPr/>
        </p:nvSpPr>
        <p:spPr>
          <a:xfrm>
            <a:off x="3242301" y="3867699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88B5BC2-8BA9-42E2-8ED2-8993E9C5E39A}"/>
              </a:ext>
            </a:extLst>
          </p:cNvPr>
          <p:cNvSpPr txBox="1"/>
          <p:nvPr/>
        </p:nvSpPr>
        <p:spPr>
          <a:xfrm>
            <a:off x="3033785" y="2604319"/>
            <a:ext cx="57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(0|11)(01*01)*01*00|10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D260917-50B8-43E5-AC5B-02F98900C2EC}"/>
              </a:ext>
            </a:extLst>
          </p:cNvPr>
          <p:cNvSpPr txBox="1"/>
          <p:nvPr/>
        </p:nvSpPr>
        <p:spPr>
          <a:xfrm>
            <a:off x="4746541" y="3886360"/>
            <a:ext cx="342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(0|11)(01*01)*1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72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84" y="930275"/>
            <a:ext cx="8055866" cy="469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删去</a:t>
            </a:r>
            <a:r>
              <a:rPr lang="en-US" altLang="zh-CN" sz="1800" dirty="0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92D68C-2375-4159-90D6-1085F99FB2AC}"/>
              </a:ext>
            </a:extLst>
          </p:cNvPr>
          <p:cNvSpPr/>
          <p:nvPr/>
        </p:nvSpPr>
        <p:spPr>
          <a:xfrm>
            <a:off x="3794449" y="4344955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386C794-7D87-4A48-98AC-B1671655E325}"/>
              </a:ext>
            </a:extLst>
          </p:cNvPr>
          <p:cNvSpPr/>
          <p:nvPr/>
        </p:nvSpPr>
        <p:spPr>
          <a:xfrm>
            <a:off x="5385047" y="4344955"/>
            <a:ext cx="777551" cy="7775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1D00ABC-B1B7-477E-8210-21DF81DB3AE0}"/>
              </a:ext>
            </a:extLst>
          </p:cNvPr>
          <p:cNvSpPr/>
          <p:nvPr/>
        </p:nvSpPr>
        <p:spPr>
          <a:xfrm>
            <a:off x="2135347" y="4344954"/>
            <a:ext cx="777551" cy="777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FBE6A2-CB66-49B6-A34A-B475C55149E6}"/>
              </a:ext>
            </a:extLst>
          </p:cNvPr>
          <p:cNvCxnSpPr>
            <a:stCxn id="32" idx="6"/>
            <a:endCxn id="4" idx="2"/>
          </p:cNvCxnSpPr>
          <p:nvPr/>
        </p:nvCxnSpPr>
        <p:spPr>
          <a:xfrm>
            <a:off x="2912898" y="4733730"/>
            <a:ext cx="8815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AB777C-AE69-47F4-8B48-6C34D88EC5D3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4572000" y="4733731"/>
            <a:ext cx="81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98EE71-D896-4D4C-AC03-96D870FD4EEC}"/>
              </a:ext>
            </a:extLst>
          </p:cNvPr>
          <p:cNvCxnSpPr>
            <a:endCxn id="32" idx="2"/>
          </p:cNvCxnSpPr>
          <p:nvPr/>
        </p:nvCxnSpPr>
        <p:spPr>
          <a:xfrm>
            <a:off x="1511559" y="4733730"/>
            <a:ext cx="62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6F192DAB-5768-42AB-9AFB-200D458F9E22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4183225" y="4183919"/>
            <a:ext cx="12700" cy="549811"/>
          </a:xfrm>
          <a:prstGeom prst="curvedConnector3">
            <a:avLst>
              <a:gd name="adj1" fmla="val 2696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C30F098-1C38-4A92-BE10-2197F1ECF9D2}"/>
              </a:ext>
            </a:extLst>
          </p:cNvPr>
          <p:cNvSpPr txBox="1"/>
          <p:nvPr/>
        </p:nvSpPr>
        <p:spPr>
          <a:xfrm>
            <a:off x="2313992" y="3722750"/>
            <a:ext cx="604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(0|1((0|11)(01*01)*01*00|10)*(0|11)(01*01)*1)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21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4F1D83-516E-4121-91B4-765BF1AF98D1}"/>
              </a:ext>
            </a:extLst>
          </p:cNvPr>
          <p:cNvSpPr/>
          <p:nvPr/>
        </p:nvSpPr>
        <p:spPr>
          <a:xfrm>
            <a:off x="3931298" y="1265422"/>
            <a:ext cx="1076130" cy="1051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6E4D4A-8103-49B4-8B14-331447CE64C3}"/>
              </a:ext>
            </a:extLst>
          </p:cNvPr>
          <p:cNvSpPr/>
          <p:nvPr/>
        </p:nvSpPr>
        <p:spPr>
          <a:xfrm>
            <a:off x="3931298" y="3719805"/>
            <a:ext cx="1076130" cy="1051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DBC6B0D-CEEC-4B1C-A0F7-51BD417BA54E}"/>
              </a:ext>
            </a:extLst>
          </p:cNvPr>
          <p:cNvSpPr/>
          <p:nvPr/>
        </p:nvSpPr>
        <p:spPr>
          <a:xfrm>
            <a:off x="2549930" y="2489719"/>
            <a:ext cx="1076130" cy="1051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36207A-84F9-44EF-9221-185927FC7F66}"/>
              </a:ext>
            </a:extLst>
          </p:cNvPr>
          <p:cNvSpPr/>
          <p:nvPr/>
        </p:nvSpPr>
        <p:spPr>
          <a:xfrm>
            <a:off x="5287346" y="2539851"/>
            <a:ext cx="1076130" cy="1051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EBCE451-9EDD-477F-863F-9DC1B1F5B05A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3468464" y="2162719"/>
            <a:ext cx="620430" cy="4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69A375-510A-4D40-AB0F-70ACD368BBEE}"/>
              </a:ext>
            </a:extLst>
          </p:cNvPr>
          <p:cNvCxnSpPr>
            <a:stCxn id="4" idx="3"/>
            <a:endCxn id="9" idx="7"/>
          </p:cNvCxnSpPr>
          <p:nvPr/>
        </p:nvCxnSpPr>
        <p:spPr>
          <a:xfrm flipH="1">
            <a:off x="3468464" y="2162719"/>
            <a:ext cx="620430" cy="4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17B54C7-22C2-44B5-A75B-F55DD145E274}"/>
              </a:ext>
            </a:extLst>
          </p:cNvPr>
          <p:cNvCxnSpPr>
            <a:stCxn id="9" idx="5"/>
            <a:endCxn id="8" idx="1"/>
          </p:cNvCxnSpPr>
          <p:nvPr/>
        </p:nvCxnSpPr>
        <p:spPr>
          <a:xfrm>
            <a:off x="3468464" y="3387016"/>
            <a:ext cx="620430" cy="48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C820F05-35DB-479D-9140-E398433E4D65}"/>
              </a:ext>
            </a:extLst>
          </p:cNvPr>
          <p:cNvCxnSpPr>
            <a:stCxn id="8" idx="1"/>
            <a:endCxn id="9" idx="5"/>
          </p:cNvCxnSpPr>
          <p:nvPr/>
        </p:nvCxnSpPr>
        <p:spPr>
          <a:xfrm flipH="1" flipV="1">
            <a:off x="3468464" y="3387016"/>
            <a:ext cx="620430" cy="48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0AFFC8-A65C-4CA0-8F6E-C260BB9A061E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4849832" y="2162719"/>
            <a:ext cx="595110" cy="53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4B974E-FEFD-4946-BAE2-A98F9C552F93}"/>
              </a:ext>
            </a:extLst>
          </p:cNvPr>
          <p:cNvCxnSpPr>
            <a:stCxn id="10" idx="1"/>
            <a:endCxn id="4" idx="5"/>
          </p:cNvCxnSpPr>
          <p:nvPr/>
        </p:nvCxnSpPr>
        <p:spPr>
          <a:xfrm flipH="1" flipV="1">
            <a:off x="4849832" y="2162719"/>
            <a:ext cx="595110" cy="53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DEA954-EFC5-47D5-B05E-C9EBD1A6F697}"/>
              </a:ext>
            </a:extLst>
          </p:cNvPr>
          <p:cNvCxnSpPr>
            <a:stCxn id="8" idx="7"/>
            <a:endCxn id="10" idx="3"/>
          </p:cNvCxnSpPr>
          <p:nvPr/>
        </p:nvCxnSpPr>
        <p:spPr>
          <a:xfrm flipV="1">
            <a:off x="4849832" y="3437148"/>
            <a:ext cx="595110" cy="43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9E5DEE-6A68-41A8-BB50-918AB0D16660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4849832" y="3437148"/>
            <a:ext cx="595110" cy="43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C1A099-7FF3-4491-81B4-6619E3B5A12D}"/>
              </a:ext>
            </a:extLst>
          </p:cNvPr>
          <p:cNvSpPr txBox="1"/>
          <p:nvPr/>
        </p:nvSpPr>
        <p:spPr>
          <a:xfrm>
            <a:off x="3468464" y="2162719"/>
            <a:ext cx="3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5C0255-42B1-4D31-834E-8030DBB5F0A1}"/>
              </a:ext>
            </a:extLst>
          </p:cNvPr>
          <p:cNvSpPr txBox="1"/>
          <p:nvPr/>
        </p:nvSpPr>
        <p:spPr>
          <a:xfrm>
            <a:off x="3694997" y="2389333"/>
            <a:ext cx="3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903A5A-CE12-4EDB-9CE6-8D1A98D8174C}"/>
              </a:ext>
            </a:extLst>
          </p:cNvPr>
          <p:cNvSpPr txBox="1"/>
          <p:nvPr/>
        </p:nvSpPr>
        <p:spPr>
          <a:xfrm>
            <a:off x="4849832" y="3321726"/>
            <a:ext cx="3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4A8C9E-BD71-4B53-9457-445C2FFD4662}"/>
              </a:ext>
            </a:extLst>
          </p:cNvPr>
          <p:cNvSpPr txBox="1"/>
          <p:nvPr/>
        </p:nvSpPr>
        <p:spPr>
          <a:xfrm>
            <a:off x="5101833" y="3630386"/>
            <a:ext cx="3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05EAEB-61EE-4869-AE0D-82E811ABCF58}"/>
              </a:ext>
            </a:extLst>
          </p:cNvPr>
          <p:cNvSpPr txBox="1"/>
          <p:nvPr/>
        </p:nvSpPr>
        <p:spPr>
          <a:xfrm>
            <a:off x="3468464" y="3630386"/>
            <a:ext cx="25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1E7A7E-B6F1-4B02-8D16-8EF76691259E}"/>
              </a:ext>
            </a:extLst>
          </p:cNvPr>
          <p:cNvSpPr txBox="1"/>
          <p:nvPr/>
        </p:nvSpPr>
        <p:spPr>
          <a:xfrm>
            <a:off x="3738137" y="3309604"/>
            <a:ext cx="25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10CD3E-0C42-4231-93B4-A2FBF67447D9}"/>
              </a:ext>
            </a:extLst>
          </p:cNvPr>
          <p:cNvSpPr txBox="1"/>
          <p:nvPr/>
        </p:nvSpPr>
        <p:spPr>
          <a:xfrm>
            <a:off x="4830020" y="2414327"/>
            <a:ext cx="25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22D4AEC-9898-4E54-AFAB-05822CC47F01}"/>
              </a:ext>
            </a:extLst>
          </p:cNvPr>
          <p:cNvSpPr txBox="1"/>
          <p:nvPr/>
        </p:nvSpPr>
        <p:spPr>
          <a:xfrm>
            <a:off x="5157592" y="2036758"/>
            <a:ext cx="25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887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4F1D83-516E-4121-91B4-765BF1AF98D1}"/>
              </a:ext>
            </a:extLst>
          </p:cNvPr>
          <p:cNvSpPr/>
          <p:nvPr/>
        </p:nvSpPr>
        <p:spPr>
          <a:xfrm>
            <a:off x="3912636" y="2072271"/>
            <a:ext cx="1076130" cy="1051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6E4D4A-8103-49B4-8B14-331447CE64C3}"/>
              </a:ext>
            </a:extLst>
          </p:cNvPr>
          <p:cNvSpPr/>
          <p:nvPr/>
        </p:nvSpPr>
        <p:spPr>
          <a:xfrm>
            <a:off x="3912636" y="4526654"/>
            <a:ext cx="1076130" cy="1051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DBC6B0D-CEEC-4B1C-A0F7-51BD417BA54E}"/>
              </a:ext>
            </a:extLst>
          </p:cNvPr>
          <p:cNvSpPr/>
          <p:nvPr/>
        </p:nvSpPr>
        <p:spPr>
          <a:xfrm>
            <a:off x="2531268" y="3296568"/>
            <a:ext cx="1076130" cy="1051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EBCE451-9EDD-477F-863F-9DC1B1F5B05A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3449802" y="2969568"/>
            <a:ext cx="620430" cy="4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69A375-510A-4D40-AB0F-70ACD368BBEE}"/>
              </a:ext>
            </a:extLst>
          </p:cNvPr>
          <p:cNvCxnSpPr>
            <a:stCxn id="4" idx="3"/>
            <a:endCxn id="9" idx="7"/>
          </p:cNvCxnSpPr>
          <p:nvPr/>
        </p:nvCxnSpPr>
        <p:spPr>
          <a:xfrm flipH="1">
            <a:off x="3449802" y="2969568"/>
            <a:ext cx="620430" cy="4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17B54C7-22C2-44B5-A75B-F55DD145E274}"/>
              </a:ext>
            </a:extLst>
          </p:cNvPr>
          <p:cNvCxnSpPr>
            <a:stCxn id="9" idx="5"/>
            <a:endCxn id="8" idx="1"/>
          </p:cNvCxnSpPr>
          <p:nvPr/>
        </p:nvCxnSpPr>
        <p:spPr>
          <a:xfrm>
            <a:off x="3449802" y="4193865"/>
            <a:ext cx="620430" cy="48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C820F05-35DB-479D-9140-E398433E4D65}"/>
              </a:ext>
            </a:extLst>
          </p:cNvPr>
          <p:cNvCxnSpPr>
            <a:stCxn id="8" idx="1"/>
            <a:endCxn id="9" idx="5"/>
          </p:cNvCxnSpPr>
          <p:nvPr/>
        </p:nvCxnSpPr>
        <p:spPr>
          <a:xfrm flipH="1" flipV="1">
            <a:off x="3449802" y="4193865"/>
            <a:ext cx="620430" cy="48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C1A099-7FF3-4491-81B4-6619E3B5A12D}"/>
              </a:ext>
            </a:extLst>
          </p:cNvPr>
          <p:cNvSpPr txBox="1"/>
          <p:nvPr/>
        </p:nvSpPr>
        <p:spPr>
          <a:xfrm>
            <a:off x="3449802" y="2969568"/>
            <a:ext cx="3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5C0255-42B1-4D31-834E-8030DBB5F0A1}"/>
              </a:ext>
            </a:extLst>
          </p:cNvPr>
          <p:cNvSpPr txBox="1"/>
          <p:nvPr/>
        </p:nvSpPr>
        <p:spPr>
          <a:xfrm>
            <a:off x="3676335" y="3196182"/>
            <a:ext cx="3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05EAEB-61EE-4869-AE0D-82E811ABCF58}"/>
              </a:ext>
            </a:extLst>
          </p:cNvPr>
          <p:cNvSpPr txBox="1"/>
          <p:nvPr/>
        </p:nvSpPr>
        <p:spPr>
          <a:xfrm>
            <a:off x="3449802" y="4437235"/>
            <a:ext cx="25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1E7A7E-B6F1-4B02-8D16-8EF76691259E}"/>
              </a:ext>
            </a:extLst>
          </p:cNvPr>
          <p:cNvSpPr txBox="1"/>
          <p:nvPr/>
        </p:nvSpPr>
        <p:spPr>
          <a:xfrm>
            <a:off x="3719475" y="4116453"/>
            <a:ext cx="25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77662-9051-4517-B905-DDC8A1F6FFFD}"/>
              </a:ext>
            </a:extLst>
          </p:cNvPr>
          <p:cNvSpPr txBox="1"/>
          <p:nvPr/>
        </p:nvSpPr>
        <p:spPr>
          <a:xfrm>
            <a:off x="454090" y="1037796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删去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BB6D43F-BEDB-4174-9A94-FC1DC87E64A6}"/>
              </a:ext>
            </a:extLst>
          </p:cNvPr>
          <p:cNvCxnSpPr>
            <a:stCxn id="4" idx="5"/>
            <a:endCxn id="8" idx="7"/>
          </p:cNvCxnSpPr>
          <p:nvPr/>
        </p:nvCxnSpPr>
        <p:spPr>
          <a:xfrm>
            <a:off x="4831170" y="2969568"/>
            <a:ext cx="0" cy="171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226731-0268-4DBC-AAD7-32378EBA9BCA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V="1">
            <a:off x="4070232" y="2969568"/>
            <a:ext cx="0" cy="171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1292D1B6-645E-44F6-9782-56D451465202}"/>
              </a:ext>
            </a:extLst>
          </p:cNvPr>
          <p:cNvCxnSpPr>
            <a:stCxn id="4" idx="0"/>
            <a:endCxn id="4" idx="6"/>
          </p:cNvCxnSpPr>
          <p:nvPr/>
        </p:nvCxnSpPr>
        <p:spPr>
          <a:xfrm rot="16200000" flipH="1">
            <a:off x="4456920" y="2066051"/>
            <a:ext cx="525625" cy="538065"/>
          </a:xfrm>
          <a:prstGeom prst="curvedConnector4">
            <a:avLst>
              <a:gd name="adj1" fmla="val -43491"/>
              <a:gd name="adj2" fmla="val 142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D10C433-A058-4308-9E9D-5F4DA15A76A6}"/>
              </a:ext>
            </a:extLst>
          </p:cNvPr>
          <p:cNvCxnSpPr>
            <a:stCxn id="8" idx="4"/>
            <a:endCxn id="8" idx="6"/>
          </p:cNvCxnSpPr>
          <p:nvPr/>
        </p:nvCxnSpPr>
        <p:spPr>
          <a:xfrm rot="5400000" flipH="1" flipV="1">
            <a:off x="4456921" y="5046058"/>
            <a:ext cx="525624" cy="538065"/>
          </a:xfrm>
          <a:prstGeom prst="curvedConnector4">
            <a:avLst>
              <a:gd name="adj1" fmla="val -43491"/>
              <a:gd name="adj2" fmla="val 142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ED44E1C-7491-4CC9-8C2D-60ADFE32B06C}"/>
              </a:ext>
            </a:extLst>
          </p:cNvPr>
          <p:cNvSpPr txBox="1"/>
          <p:nvPr/>
        </p:nvSpPr>
        <p:spPr>
          <a:xfrm>
            <a:off x="4988765" y="1561322"/>
            <a:ext cx="9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FB7C11B-EC3F-4379-A9D4-50F7C0F1640A}"/>
              </a:ext>
            </a:extLst>
          </p:cNvPr>
          <p:cNvSpPr txBox="1"/>
          <p:nvPr/>
        </p:nvSpPr>
        <p:spPr>
          <a:xfrm>
            <a:off x="4018379" y="3565751"/>
            <a:ext cx="9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DF7351D-5D77-4A8D-81FE-31EC43B67174}"/>
              </a:ext>
            </a:extLst>
          </p:cNvPr>
          <p:cNvSpPr txBox="1"/>
          <p:nvPr/>
        </p:nvSpPr>
        <p:spPr>
          <a:xfrm>
            <a:off x="5293565" y="5730303"/>
            <a:ext cx="9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3C0A35-9935-4795-BFF0-421578AFA6BD}"/>
              </a:ext>
            </a:extLst>
          </p:cNvPr>
          <p:cNvSpPr txBox="1"/>
          <p:nvPr/>
        </p:nvSpPr>
        <p:spPr>
          <a:xfrm>
            <a:off x="4831170" y="3565751"/>
            <a:ext cx="9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99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4F1D83-516E-4121-91B4-765BF1AF98D1}"/>
              </a:ext>
            </a:extLst>
          </p:cNvPr>
          <p:cNvSpPr/>
          <p:nvPr/>
        </p:nvSpPr>
        <p:spPr>
          <a:xfrm>
            <a:off x="3912636" y="2072271"/>
            <a:ext cx="1076130" cy="1051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6E4D4A-8103-49B4-8B14-331447CE64C3}"/>
              </a:ext>
            </a:extLst>
          </p:cNvPr>
          <p:cNvSpPr/>
          <p:nvPr/>
        </p:nvSpPr>
        <p:spPr>
          <a:xfrm>
            <a:off x="3912636" y="4526654"/>
            <a:ext cx="1076130" cy="1051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77662-9051-4517-B905-DDC8A1F6FFFD}"/>
              </a:ext>
            </a:extLst>
          </p:cNvPr>
          <p:cNvSpPr txBox="1"/>
          <p:nvPr/>
        </p:nvSpPr>
        <p:spPr>
          <a:xfrm>
            <a:off x="454090" y="1037796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删去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1292D1B6-645E-44F6-9782-56D451465202}"/>
              </a:ext>
            </a:extLst>
          </p:cNvPr>
          <p:cNvCxnSpPr>
            <a:stCxn id="4" idx="0"/>
            <a:endCxn id="4" idx="6"/>
          </p:cNvCxnSpPr>
          <p:nvPr/>
        </p:nvCxnSpPr>
        <p:spPr>
          <a:xfrm rot="16200000" flipH="1">
            <a:off x="4456920" y="2066051"/>
            <a:ext cx="525625" cy="538065"/>
          </a:xfrm>
          <a:prstGeom prst="curvedConnector4">
            <a:avLst>
              <a:gd name="adj1" fmla="val -43491"/>
              <a:gd name="adj2" fmla="val 142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D10C433-A058-4308-9E9D-5F4DA15A76A6}"/>
              </a:ext>
            </a:extLst>
          </p:cNvPr>
          <p:cNvCxnSpPr>
            <a:stCxn id="8" idx="4"/>
            <a:endCxn id="8" idx="6"/>
          </p:cNvCxnSpPr>
          <p:nvPr/>
        </p:nvCxnSpPr>
        <p:spPr>
          <a:xfrm rot="5400000" flipH="1" flipV="1">
            <a:off x="4456921" y="5046058"/>
            <a:ext cx="525624" cy="538065"/>
          </a:xfrm>
          <a:prstGeom prst="curvedConnector4">
            <a:avLst>
              <a:gd name="adj1" fmla="val -43491"/>
              <a:gd name="adj2" fmla="val 142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ED44E1C-7491-4CC9-8C2D-60ADFE32B06C}"/>
              </a:ext>
            </a:extLst>
          </p:cNvPr>
          <p:cNvSpPr txBox="1"/>
          <p:nvPr/>
        </p:nvSpPr>
        <p:spPr>
          <a:xfrm>
            <a:off x="4988765" y="1572642"/>
            <a:ext cx="9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11|00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DF7351D-5D77-4A8D-81FE-31EC43B67174}"/>
              </a:ext>
            </a:extLst>
          </p:cNvPr>
          <p:cNvSpPr txBox="1"/>
          <p:nvPr/>
        </p:nvSpPr>
        <p:spPr>
          <a:xfrm>
            <a:off x="5169157" y="5577903"/>
            <a:ext cx="9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11|00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A32141E-7EE6-4C09-8D15-570E251696E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4450701" y="3123520"/>
            <a:ext cx="0" cy="140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CD33FC1-F598-4C03-98B1-9D75BFF3C8BD}"/>
              </a:ext>
            </a:extLst>
          </p:cNvPr>
          <p:cNvCxnSpPr>
            <a:stCxn id="8" idx="0"/>
            <a:endCxn id="4" idx="4"/>
          </p:cNvCxnSpPr>
          <p:nvPr/>
        </p:nvCxnSpPr>
        <p:spPr>
          <a:xfrm flipV="1">
            <a:off x="4450701" y="3123520"/>
            <a:ext cx="0" cy="140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CF264E3-F185-47F8-9900-390754846F58}"/>
              </a:ext>
            </a:extLst>
          </p:cNvPr>
          <p:cNvSpPr txBox="1"/>
          <p:nvPr/>
        </p:nvSpPr>
        <p:spPr>
          <a:xfrm>
            <a:off x="3546993" y="3709844"/>
            <a:ext cx="9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01|10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9450BD6-7FE0-4408-B06A-A924B382DAE4}"/>
              </a:ext>
            </a:extLst>
          </p:cNvPr>
          <p:cNvSpPr txBox="1"/>
          <p:nvPr/>
        </p:nvSpPr>
        <p:spPr>
          <a:xfrm>
            <a:off x="4724400" y="3702215"/>
            <a:ext cx="9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01|10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64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6E4D4A-8103-49B4-8B14-331447CE64C3}"/>
              </a:ext>
            </a:extLst>
          </p:cNvPr>
          <p:cNvSpPr/>
          <p:nvPr/>
        </p:nvSpPr>
        <p:spPr>
          <a:xfrm>
            <a:off x="3912636" y="4526654"/>
            <a:ext cx="1076130" cy="1051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77662-9051-4517-B905-DDC8A1F6FFFD}"/>
              </a:ext>
            </a:extLst>
          </p:cNvPr>
          <p:cNvSpPr txBox="1"/>
          <p:nvPr/>
        </p:nvSpPr>
        <p:spPr>
          <a:xfrm>
            <a:off x="519404" y="947275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删去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7F82F93F-83E9-4BAE-86EB-85E9E6A7F827}"/>
              </a:ext>
            </a:extLst>
          </p:cNvPr>
          <p:cNvCxnSpPr>
            <a:stCxn id="8" idx="1"/>
            <a:endCxn id="8" idx="7"/>
          </p:cNvCxnSpPr>
          <p:nvPr/>
        </p:nvCxnSpPr>
        <p:spPr>
          <a:xfrm rot="5400000" flipH="1" flipV="1">
            <a:off x="4450701" y="4300137"/>
            <a:ext cx="12700" cy="760938"/>
          </a:xfrm>
          <a:prstGeom prst="curvedConnector3">
            <a:avLst>
              <a:gd name="adj1" fmla="val 3012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525723F-F95C-4660-A7F5-337123B06FE5}"/>
              </a:ext>
            </a:extLst>
          </p:cNvPr>
          <p:cNvSpPr txBox="1"/>
          <p:nvPr/>
        </p:nvSpPr>
        <p:spPr>
          <a:xfrm>
            <a:off x="2631232" y="3880323"/>
            <a:ext cx="415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(00|11)*((01|10)(00|11)*(01|10)(00|11)*)*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54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函数指针与指针函数</a:t>
            </a:r>
            <a:endParaRPr lang="en-US" altLang="zh-CN" sz="1800" dirty="0"/>
          </a:p>
          <a:p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p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是一个参数为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int x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的函数，该函数返回一个指针，指向一个无参函数，该函数（无参函数）又返回一个指针，该指针指向一个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20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个元素的数组，数组的元素类型是一个指针，指向一个参数为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int *y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并且返回值为</a:t>
            </a:r>
            <a:r>
              <a:rPr lang="en-US" altLang="zh-CN" sz="1800" dirty="0">
                <a:solidFill>
                  <a:schemeClr val="tx2"/>
                </a:solidFill>
                <a:latin typeface="+mn-ea"/>
              </a:rPr>
              <a:t>int</a:t>
            </a:r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类型的函数。</a:t>
            </a:r>
            <a:endParaRPr lang="en-US" altLang="zh-CN" sz="1800" dirty="0">
              <a:solidFill>
                <a:schemeClr val="tx2"/>
              </a:solidFill>
              <a:latin typeface="+mn-ea"/>
            </a:endParaRPr>
          </a:p>
          <a:p>
            <a:endParaRPr lang="en-US" altLang="zh-CN" sz="1800" dirty="0">
              <a:solidFill>
                <a:schemeClr val="tx2"/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+mn-ea"/>
              </a:rPr>
              <a:t>步骤：</a:t>
            </a:r>
            <a:endParaRPr lang="en-US" altLang="zh-CN" sz="18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找到需要描述的变量</a:t>
            </a:r>
            <a:endParaRPr lang="en-US" altLang="zh-CN" sz="14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根据优先级进行描述</a:t>
            </a:r>
            <a:endParaRPr lang="en-US" altLang="zh-CN" sz="1400" dirty="0">
              <a:solidFill>
                <a:schemeClr val="tx2"/>
              </a:solidFill>
              <a:latin typeface="+mn-ea"/>
            </a:endParaRPr>
          </a:p>
          <a:p>
            <a:endParaRPr lang="en-US" altLang="zh-CN" sz="1800" dirty="0">
              <a:solidFill>
                <a:schemeClr val="accent1">
                  <a:lumMod val="75000"/>
                </a:schemeClr>
              </a:solidFill>
              <a:ea typeface="方正兰亭中黑_GBK" pitchFamily="2" charset="-122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31226F-DA8D-46E0-BE84-ECF44A1E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4" y="1323742"/>
            <a:ext cx="4244708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结束页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3200" dirty="0"/>
                  <a:t>((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3200" dirty="0"/>
                  <a:t>|0)1*)*:</a:t>
                </a:r>
                <a:r>
                  <a:rPr lang="zh-CN" altLang="en-US" sz="2400" dirty="0"/>
                  <a:t>任意</a:t>
                </a:r>
                <a:r>
                  <a:rPr lang="en-US" altLang="zh-CN" sz="2400" dirty="0"/>
                  <a:t>01</a:t>
                </a:r>
                <a:r>
                  <a:rPr lang="zh-CN" altLang="en-US" sz="2400" dirty="0"/>
                  <a:t>串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3200" dirty="0"/>
                  <a:t>0*10*10*10*:</a:t>
                </a:r>
                <a:r>
                  <a:rPr lang="zh-CN" altLang="en-US" sz="2400" dirty="0"/>
                  <a:t>有且仅有三个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</a:t>
                </a:r>
                <a:r>
                  <a:rPr lang="en-US" altLang="zh-CN" sz="2400" dirty="0"/>
                  <a:t>01</a:t>
                </a:r>
                <a:r>
                  <a:rPr lang="zh-CN" altLang="en-US" sz="2400" dirty="0"/>
                  <a:t>串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3200" dirty="0"/>
                  <a:t>(00|11)*((01|10)(00|11)*(01|10)(00|11)*)*: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偶数个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、偶数个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组成的</a:t>
                </a:r>
                <a:r>
                  <a:rPr lang="en-US" altLang="zh-CN" sz="2400" dirty="0"/>
                  <a:t>01</a:t>
                </a:r>
                <a:r>
                  <a:rPr lang="zh-CN" altLang="en-US" sz="2400" dirty="0"/>
                  <a:t>串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1" t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29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1198D2-F987-4B93-847A-49D59B8AE68F}"/>
              </a:ext>
            </a:extLst>
          </p:cNvPr>
          <p:cNvSpPr/>
          <p:nvPr/>
        </p:nvSpPr>
        <p:spPr>
          <a:xfrm>
            <a:off x="619379" y="4662596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BC6B9A-DE5E-490D-81C7-08CD4A973BD1}"/>
              </a:ext>
            </a:extLst>
          </p:cNvPr>
          <p:cNvSpPr/>
          <p:nvPr/>
        </p:nvSpPr>
        <p:spPr>
          <a:xfrm>
            <a:off x="4548880" y="2436102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E21A8B-458D-4424-8029-FE4943813BE2}"/>
              </a:ext>
            </a:extLst>
          </p:cNvPr>
          <p:cNvSpPr/>
          <p:nvPr/>
        </p:nvSpPr>
        <p:spPr>
          <a:xfrm>
            <a:off x="2649889" y="3214112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8B8E2DF-A526-46EE-8ECF-42AA907E11EE}"/>
              </a:ext>
            </a:extLst>
          </p:cNvPr>
          <p:cNvSpPr/>
          <p:nvPr/>
        </p:nvSpPr>
        <p:spPr>
          <a:xfrm>
            <a:off x="8133184" y="3485371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A90AC2-7E3E-45E9-939F-A9AC845A77FE}"/>
              </a:ext>
            </a:extLst>
          </p:cNvPr>
          <p:cNvSpPr/>
          <p:nvPr/>
        </p:nvSpPr>
        <p:spPr>
          <a:xfrm>
            <a:off x="5422835" y="2434858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97D225-96DC-4EA5-982D-6199D1B7259B}"/>
              </a:ext>
            </a:extLst>
          </p:cNvPr>
          <p:cNvSpPr/>
          <p:nvPr/>
        </p:nvSpPr>
        <p:spPr>
          <a:xfrm>
            <a:off x="1909660" y="2436102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B4C6418-4B13-4B0C-BFF7-18EC22ABB4E0}"/>
              </a:ext>
            </a:extLst>
          </p:cNvPr>
          <p:cNvSpPr/>
          <p:nvPr/>
        </p:nvSpPr>
        <p:spPr>
          <a:xfrm>
            <a:off x="3626493" y="1651634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431FB5E-9E3C-4C81-B153-DEEE714D2855}"/>
              </a:ext>
            </a:extLst>
          </p:cNvPr>
          <p:cNvSpPr/>
          <p:nvPr/>
        </p:nvSpPr>
        <p:spPr>
          <a:xfrm>
            <a:off x="637154" y="2436102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0EB04F-410A-434C-94DE-670EF4D8EEED}"/>
              </a:ext>
            </a:extLst>
          </p:cNvPr>
          <p:cNvSpPr/>
          <p:nvPr/>
        </p:nvSpPr>
        <p:spPr>
          <a:xfrm>
            <a:off x="2637890" y="1650938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D78C1FE-0872-469A-8E59-9D25CC8E3CEC}"/>
              </a:ext>
            </a:extLst>
          </p:cNvPr>
          <p:cNvSpPr/>
          <p:nvPr/>
        </p:nvSpPr>
        <p:spPr>
          <a:xfrm>
            <a:off x="3626493" y="3214112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5B099C5-ACCE-4D7A-ACDA-F798AA035EAE}"/>
              </a:ext>
            </a:extLst>
          </p:cNvPr>
          <p:cNvSpPr/>
          <p:nvPr/>
        </p:nvSpPr>
        <p:spPr>
          <a:xfrm>
            <a:off x="6336797" y="2434858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F952816-C4CC-4D8A-A11A-1DED677D7C1A}"/>
              </a:ext>
            </a:extLst>
          </p:cNvPr>
          <p:cNvSpPr/>
          <p:nvPr/>
        </p:nvSpPr>
        <p:spPr>
          <a:xfrm>
            <a:off x="7250759" y="2443777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56DFF29-C212-4CA2-821A-EA0539E19151}"/>
              </a:ext>
            </a:extLst>
          </p:cNvPr>
          <p:cNvSpPr/>
          <p:nvPr/>
        </p:nvSpPr>
        <p:spPr>
          <a:xfrm>
            <a:off x="8133184" y="2434858"/>
            <a:ext cx="734008" cy="6658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DF26C42-653F-4FAA-83FE-1854D1FC2F63}"/>
              </a:ext>
            </a:extLst>
          </p:cNvPr>
          <p:cNvSpPr/>
          <p:nvPr/>
        </p:nvSpPr>
        <p:spPr>
          <a:xfrm>
            <a:off x="8133184" y="4662596"/>
            <a:ext cx="734008" cy="6658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B1B9A8-5981-4610-9A56-75BA3EC8325C}"/>
              </a:ext>
            </a:extLst>
          </p:cNvPr>
          <p:cNvCxnSpPr>
            <a:stCxn id="6" idx="0"/>
            <a:endCxn id="13" idx="4"/>
          </p:cNvCxnSpPr>
          <p:nvPr/>
        </p:nvCxnSpPr>
        <p:spPr>
          <a:xfrm flipV="1">
            <a:off x="986383" y="3101918"/>
            <a:ext cx="17775" cy="156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BE5DAA7-FE14-499F-BC47-49EFEB0F5111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>
            <a:off x="1371162" y="2769010"/>
            <a:ext cx="53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D2F9279-AA13-4B97-AD9F-8567B13EFC2B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2536175" y="2219248"/>
            <a:ext cx="209208" cy="31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8CFBFC8-4351-4605-8FF8-6B50CE60E32E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>
            <a:off x="3371898" y="1983846"/>
            <a:ext cx="254595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F37A863-1D72-43A1-8B9A-47DFACCB4593}"/>
              </a:ext>
            </a:extLst>
          </p:cNvPr>
          <p:cNvCxnSpPr>
            <a:stCxn id="12" idx="5"/>
            <a:endCxn id="7" idx="1"/>
          </p:cNvCxnSpPr>
          <p:nvPr/>
        </p:nvCxnSpPr>
        <p:spPr>
          <a:xfrm>
            <a:off x="4253008" y="2219944"/>
            <a:ext cx="403365" cy="31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915BBF-CEB5-4FB8-8C3F-57523734F651}"/>
              </a:ext>
            </a:extLst>
          </p:cNvPr>
          <p:cNvCxnSpPr>
            <a:stCxn id="11" idx="5"/>
            <a:endCxn id="8" idx="1"/>
          </p:cNvCxnSpPr>
          <p:nvPr/>
        </p:nvCxnSpPr>
        <p:spPr>
          <a:xfrm>
            <a:off x="2536175" y="3004412"/>
            <a:ext cx="221207" cy="3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E02523B-E591-4B1E-88CA-8D699B639593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3383897" y="3547020"/>
            <a:ext cx="242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8F51367-B671-427E-9C9E-21E68217FE87}"/>
              </a:ext>
            </a:extLst>
          </p:cNvPr>
          <p:cNvCxnSpPr>
            <a:stCxn id="16" idx="7"/>
            <a:endCxn id="7" idx="3"/>
          </p:cNvCxnSpPr>
          <p:nvPr/>
        </p:nvCxnSpPr>
        <p:spPr>
          <a:xfrm flipV="1">
            <a:off x="4253008" y="3004412"/>
            <a:ext cx="403365" cy="3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10227F2-634C-4C7E-8A2C-C4CDA8B0044D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5282888" y="2767766"/>
            <a:ext cx="139947" cy="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BA3F47-0E84-418C-AB28-9F248A9F2124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>
            <a:off x="6156843" y="2767766"/>
            <a:ext cx="17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F4D4837-1D7A-46B5-9CE9-6CD4081E4405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7070805" y="2767766"/>
            <a:ext cx="179954" cy="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667F08-350F-400A-AE63-837577911AF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7984767" y="2767766"/>
            <a:ext cx="148417" cy="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2ADAA8F-FD4E-45D4-BF38-2769D5EAD645}"/>
              </a:ext>
            </a:extLst>
          </p:cNvPr>
          <p:cNvCxnSpPr>
            <a:stCxn id="19" idx="4"/>
            <a:endCxn id="9" idx="0"/>
          </p:cNvCxnSpPr>
          <p:nvPr/>
        </p:nvCxnSpPr>
        <p:spPr>
          <a:xfrm>
            <a:off x="8500188" y="3100674"/>
            <a:ext cx="0" cy="38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70A94CA-057D-4D9F-9F7E-140943496888}"/>
              </a:ext>
            </a:extLst>
          </p:cNvPr>
          <p:cNvCxnSpPr>
            <a:stCxn id="9" idx="4"/>
            <a:endCxn id="20" idx="0"/>
          </p:cNvCxnSpPr>
          <p:nvPr/>
        </p:nvCxnSpPr>
        <p:spPr>
          <a:xfrm>
            <a:off x="8500188" y="4151187"/>
            <a:ext cx="0" cy="51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163DD6BB-03C0-4BA1-92DF-CCA854A38B2C}"/>
              </a:ext>
            </a:extLst>
          </p:cNvPr>
          <p:cNvCxnSpPr>
            <a:stCxn id="10" idx="0"/>
            <a:endCxn id="19" idx="0"/>
          </p:cNvCxnSpPr>
          <p:nvPr/>
        </p:nvCxnSpPr>
        <p:spPr>
          <a:xfrm rot="5400000" flipH="1" flipV="1">
            <a:off x="7145013" y="1079684"/>
            <a:ext cx="12700" cy="27103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0E39F3F-D611-4837-893D-63A691E3691A}"/>
              </a:ext>
            </a:extLst>
          </p:cNvPr>
          <p:cNvCxnSpPr>
            <a:stCxn id="18" idx="4"/>
            <a:endCxn id="17" idx="4"/>
          </p:cNvCxnSpPr>
          <p:nvPr/>
        </p:nvCxnSpPr>
        <p:spPr>
          <a:xfrm rot="5400000" flipH="1">
            <a:off x="7156322" y="2648153"/>
            <a:ext cx="8919" cy="913962"/>
          </a:xfrm>
          <a:prstGeom prst="bentConnector3">
            <a:avLst>
              <a:gd name="adj1" fmla="val -2563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5F8D46E0-C631-446D-A94D-AA0E4E429BF5}"/>
              </a:ext>
            </a:extLst>
          </p:cNvPr>
          <p:cNvCxnSpPr>
            <a:stCxn id="9" idx="3"/>
            <a:endCxn id="13" idx="5"/>
          </p:cNvCxnSpPr>
          <p:nvPr/>
        </p:nvCxnSpPr>
        <p:spPr>
          <a:xfrm rot="5400000" flipH="1">
            <a:off x="4227538" y="40543"/>
            <a:ext cx="1049269" cy="6977008"/>
          </a:xfrm>
          <a:prstGeom prst="bentConnector3">
            <a:avLst>
              <a:gd name="adj1" fmla="val -3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4F356F6-6433-4693-8B60-6C1DF5ABEED2}"/>
              </a:ext>
            </a:extLst>
          </p:cNvPr>
          <p:cNvCxnSpPr>
            <a:stCxn id="6" idx="6"/>
            <a:endCxn id="20" idx="2"/>
          </p:cNvCxnSpPr>
          <p:nvPr/>
        </p:nvCxnSpPr>
        <p:spPr>
          <a:xfrm>
            <a:off x="1353387" y="4995504"/>
            <a:ext cx="6779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690EF4EB-9E10-4AE1-B9E5-9441B9D5F4CC}"/>
              </a:ext>
            </a:extLst>
          </p:cNvPr>
          <p:cNvSpPr txBox="1"/>
          <p:nvPr/>
        </p:nvSpPr>
        <p:spPr>
          <a:xfrm>
            <a:off x="3309257" y="3109593"/>
            <a:ext cx="3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65346A3-8098-4E2C-9F27-49DE1BDC8434}"/>
              </a:ext>
            </a:extLst>
          </p:cNvPr>
          <p:cNvSpPr txBox="1"/>
          <p:nvPr/>
        </p:nvSpPr>
        <p:spPr>
          <a:xfrm>
            <a:off x="7026771" y="2419588"/>
            <a:ext cx="2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539496E-5BEF-4180-95C4-B44E647C6F3C}"/>
                  </a:ext>
                </a:extLst>
              </p:cNvPr>
              <p:cNvSpPr txBox="1"/>
              <p:nvPr/>
            </p:nvSpPr>
            <p:spPr>
              <a:xfrm>
                <a:off x="630459" y="3710832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539496E-5BEF-4180-95C4-B44E647C6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9" y="3710832"/>
                <a:ext cx="229906" cy="370294"/>
              </a:xfrm>
              <a:prstGeom prst="rect">
                <a:avLst/>
              </a:prstGeom>
              <a:blipFill>
                <a:blip r:embed="rId2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F80F204-80C3-4714-B00C-9F052540EDCE}"/>
                  </a:ext>
                </a:extLst>
              </p:cNvPr>
              <p:cNvSpPr txBox="1"/>
              <p:nvPr/>
            </p:nvSpPr>
            <p:spPr>
              <a:xfrm>
                <a:off x="1499800" y="2467664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F80F204-80C3-4714-B00C-9F052540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800" y="2467664"/>
                <a:ext cx="229906" cy="370294"/>
              </a:xfrm>
              <a:prstGeom prst="rect">
                <a:avLst/>
              </a:prstGeom>
              <a:blipFill>
                <a:blip r:embed="rId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7358EF4-D324-4EFB-8500-F731D904BC15}"/>
                  </a:ext>
                </a:extLst>
              </p:cNvPr>
              <p:cNvSpPr txBox="1"/>
              <p:nvPr/>
            </p:nvSpPr>
            <p:spPr>
              <a:xfrm>
                <a:off x="3626493" y="3990622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7358EF4-D324-4EFB-8500-F731D904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493" y="3990622"/>
                <a:ext cx="229906" cy="370294"/>
              </a:xfrm>
              <a:prstGeom prst="rect">
                <a:avLst/>
              </a:prstGeom>
              <a:blipFill>
                <a:blip r:embed="rId4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B0826B9-7514-49E0-BD7C-33C4DD47E552}"/>
                  </a:ext>
                </a:extLst>
              </p:cNvPr>
              <p:cNvSpPr txBox="1"/>
              <p:nvPr/>
            </p:nvSpPr>
            <p:spPr>
              <a:xfrm>
                <a:off x="3601481" y="4711653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B0826B9-7514-49E0-BD7C-33C4DD47E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81" y="4711653"/>
                <a:ext cx="229906" cy="370294"/>
              </a:xfrm>
              <a:prstGeom prst="rect">
                <a:avLst/>
              </a:prstGeom>
              <a:blipFill>
                <a:blip r:embed="rId5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2624248-1A5C-494D-989F-72A0A5AB7522}"/>
                  </a:ext>
                </a:extLst>
              </p:cNvPr>
              <p:cNvSpPr txBox="1"/>
              <p:nvPr/>
            </p:nvSpPr>
            <p:spPr>
              <a:xfrm>
                <a:off x="2386842" y="2097370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2624248-1A5C-494D-989F-72A0A5AB7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42" y="2097370"/>
                <a:ext cx="229906" cy="370294"/>
              </a:xfrm>
              <a:prstGeom prst="rect">
                <a:avLst/>
              </a:prstGeom>
              <a:blipFill>
                <a:blip r:embed="rId6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2957D68-D709-49DF-A49B-EB510637F1AD}"/>
                  </a:ext>
                </a:extLst>
              </p:cNvPr>
              <p:cNvSpPr txBox="1"/>
              <p:nvPr/>
            </p:nvSpPr>
            <p:spPr>
              <a:xfrm>
                <a:off x="3347238" y="1637993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2957D68-D709-49DF-A49B-EB510637F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38" y="1637993"/>
                <a:ext cx="229906" cy="370294"/>
              </a:xfrm>
              <a:prstGeom prst="rect">
                <a:avLst/>
              </a:prstGeom>
              <a:blipFill>
                <a:blip r:embed="rId7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216495E-25BA-4BED-93C3-F2B2B61C3C05}"/>
                  </a:ext>
                </a:extLst>
              </p:cNvPr>
              <p:cNvSpPr txBox="1"/>
              <p:nvPr/>
            </p:nvSpPr>
            <p:spPr>
              <a:xfrm>
                <a:off x="4393965" y="2077201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216495E-25BA-4BED-93C3-F2B2B61C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965" y="2077201"/>
                <a:ext cx="229906" cy="370294"/>
              </a:xfrm>
              <a:prstGeom prst="rect">
                <a:avLst/>
              </a:prstGeom>
              <a:blipFill>
                <a:blip r:embed="rId8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5E13107-3B33-4EF8-8B1B-999135D6AD78}"/>
                  </a:ext>
                </a:extLst>
              </p:cNvPr>
              <p:cNvSpPr txBox="1"/>
              <p:nvPr/>
            </p:nvSpPr>
            <p:spPr>
              <a:xfrm>
                <a:off x="4379960" y="3105136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5E13107-3B33-4EF8-8B1B-999135D6A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60" y="3105136"/>
                <a:ext cx="229906" cy="370294"/>
              </a:xfrm>
              <a:prstGeom prst="rect">
                <a:avLst/>
              </a:prstGeom>
              <a:blipFill>
                <a:blip r:embed="rId9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BE74D6FD-12A8-4C4B-B3DE-4B35871EDA71}"/>
                  </a:ext>
                </a:extLst>
              </p:cNvPr>
              <p:cNvSpPr txBox="1"/>
              <p:nvPr/>
            </p:nvSpPr>
            <p:spPr>
              <a:xfrm>
                <a:off x="2319460" y="3102373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BE74D6FD-12A8-4C4B-B3DE-4B35871ED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60" y="3102373"/>
                <a:ext cx="229906" cy="370294"/>
              </a:xfrm>
              <a:prstGeom prst="rect">
                <a:avLst/>
              </a:prstGeom>
              <a:blipFill>
                <a:blip r:embed="rId10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34E4A40-AC4A-4B39-ACC0-858EDED15EB1}"/>
                  </a:ext>
                </a:extLst>
              </p:cNvPr>
              <p:cNvSpPr txBox="1"/>
              <p:nvPr/>
            </p:nvSpPr>
            <p:spPr>
              <a:xfrm>
                <a:off x="5194987" y="2406391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34E4A40-AC4A-4B39-ACC0-858EDED1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87" y="2406391"/>
                <a:ext cx="229906" cy="370294"/>
              </a:xfrm>
              <a:prstGeom prst="rect">
                <a:avLst/>
              </a:prstGeom>
              <a:blipFill>
                <a:blip r:embed="rId11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DF3A27CA-9189-44A5-9CCD-7B415DB27EE0}"/>
                  </a:ext>
                </a:extLst>
              </p:cNvPr>
              <p:cNvSpPr txBox="1"/>
              <p:nvPr/>
            </p:nvSpPr>
            <p:spPr>
              <a:xfrm>
                <a:off x="6098379" y="2397472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DF3A27CA-9189-44A5-9CCD-7B415DB27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79" y="2397472"/>
                <a:ext cx="229906" cy="370294"/>
              </a:xfrm>
              <a:prstGeom prst="rect">
                <a:avLst/>
              </a:prstGeom>
              <a:blipFill>
                <a:blip r:embed="rId12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A9C32BF0-46F9-4484-BA8E-7C00F67F59E8}"/>
                  </a:ext>
                </a:extLst>
              </p:cNvPr>
              <p:cNvSpPr txBox="1"/>
              <p:nvPr/>
            </p:nvSpPr>
            <p:spPr>
              <a:xfrm>
                <a:off x="7930468" y="2394297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A9C32BF0-46F9-4484-BA8E-7C00F67F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468" y="2394297"/>
                <a:ext cx="229906" cy="370294"/>
              </a:xfrm>
              <a:prstGeom prst="rect">
                <a:avLst/>
              </a:prstGeom>
              <a:blipFill>
                <a:blip r:embed="rId1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8D90218B-3166-443C-A053-4B9BD5B9B885}"/>
                  </a:ext>
                </a:extLst>
              </p:cNvPr>
              <p:cNvSpPr txBox="1"/>
              <p:nvPr/>
            </p:nvSpPr>
            <p:spPr>
              <a:xfrm>
                <a:off x="7034167" y="3237013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8D90218B-3166-443C-A053-4B9BD5B9B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67" y="3237013"/>
                <a:ext cx="229906" cy="370294"/>
              </a:xfrm>
              <a:prstGeom prst="rect">
                <a:avLst/>
              </a:prstGeom>
              <a:blipFill>
                <a:blip r:embed="rId14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89CA0E7-CAF6-4CFF-8590-5507EADF79B4}"/>
                  </a:ext>
                </a:extLst>
              </p:cNvPr>
              <p:cNvSpPr txBox="1"/>
              <p:nvPr/>
            </p:nvSpPr>
            <p:spPr>
              <a:xfrm>
                <a:off x="6994731" y="1872097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89CA0E7-CAF6-4CFF-8590-5507EADF7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31" y="1872097"/>
                <a:ext cx="229906" cy="370294"/>
              </a:xfrm>
              <a:prstGeom prst="rect">
                <a:avLst/>
              </a:prstGeom>
              <a:blipFill>
                <a:blip r:embed="rId15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2EBDD2B-8291-41AA-BC1F-37B12BD82A49}"/>
                  </a:ext>
                </a:extLst>
              </p:cNvPr>
              <p:cNvSpPr txBox="1"/>
              <p:nvPr/>
            </p:nvSpPr>
            <p:spPr>
              <a:xfrm>
                <a:off x="8483273" y="3058706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2EBDD2B-8291-41AA-BC1F-37B12BD82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273" y="3058706"/>
                <a:ext cx="229906" cy="370294"/>
              </a:xfrm>
              <a:prstGeom prst="rect">
                <a:avLst/>
              </a:prstGeom>
              <a:blipFill>
                <a:blip r:embed="rId16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0708FBC-1DF1-4BE5-A761-6658B02EB9D9}"/>
                  </a:ext>
                </a:extLst>
              </p:cNvPr>
              <p:cNvSpPr txBox="1"/>
              <p:nvPr/>
            </p:nvSpPr>
            <p:spPr>
              <a:xfrm>
                <a:off x="8515350" y="4207558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0708FBC-1DF1-4BE5-A761-6658B02E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350" y="4207558"/>
                <a:ext cx="229906" cy="370294"/>
              </a:xfrm>
              <a:prstGeom prst="rect">
                <a:avLst/>
              </a:prstGeom>
              <a:blipFill>
                <a:blip r:embed="rId17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6C47C13C-7E44-4F7E-99E9-BEA4C66A6DC1}"/>
              </a:ext>
            </a:extLst>
          </p:cNvPr>
          <p:cNvCxnSpPr>
            <a:endCxn id="6" idx="4"/>
          </p:cNvCxnSpPr>
          <p:nvPr/>
        </p:nvCxnSpPr>
        <p:spPr>
          <a:xfrm flipV="1">
            <a:off x="976604" y="5328412"/>
            <a:ext cx="9779" cy="60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21" name="表格 22">
            <a:extLst>
              <a:ext uri="{FF2B5EF4-FFF2-40B4-BE49-F238E27FC236}">
                <a16:creationId xmlns:a16="http://schemas.microsoft.com/office/drawing/2014/main" id="{88B1013D-A946-454B-BCA8-1D9CAB9B4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05126"/>
              </p:ext>
            </p:extLst>
          </p:nvPr>
        </p:nvGraphicFramePr>
        <p:xfrm>
          <a:off x="388581" y="989044"/>
          <a:ext cx="819538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27">
                  <a:extLst>
                    <a:ext uri="{9D8B030D-6E8A-4147-A177-3AD203B41FA5}">
                      <a16:colId xmlns:a16="http://schemas.microsoft.com/office/drawing/2014/main" val="3265930713"/>
                    </a:ext>
                  </a:extLst>
                </a:gridCol>
                <a:gridCol w="2429069">
                  <a:extLst>
                    <a:ext uri="{9D8B030D-6E8A-4147-A177-3AD203B41FA5}">
                      <a16:colId xmlns:a16="http://schemas.microsoft.com/office/drawing/2014/main" val="716462527"/>
                    </a:ext>
                  </a:extLst>
                </a:gridCol>
                <a:gridCol w="2494384">
                  <a:extLst>
                    <a:ext uri="{9D8B030D-6E8A-4147-A177-3AD203B41FA5}">
                      <a16:colId xmlns:a16="http://schemas.microsoft.com/office/drawing/2014/main" val="1774815889"/>
                    </a:ext>
                  </a:extLst>
                </a:gridCol>
                <a:gridCol w="2562808">
                  <a:extLst>
                    <a:ext uri="{9D8B030D-6E8A-4147-A177-3AD203B41FA5}">
                      <a16:colId xmlns:a16="http://schemas.microsoft.com/office/drawing/2014/main" val="139096543"/>
                    </a:ext>
                  </a:extLst>
                </a:gridCol>
              </a:tblGrid>
              <a:tr h="3433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8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19720"/>
                  </a:ext>
                </a:extLst>
              </a:tr>
              <a:tr h="13633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2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34746"/>
                  </a:ext>
                </a:extLst>
              </a:tr>
            </a:tbl>
          </a:graphicData>
        </a:graphic>
      </p:graphicFrame>
      <p:sp>
        <p:nvSpPr>
          <p:cNvPr id="23" name="椭圆 22">
            <a:extLst>
              <a:ext uri="{FF2B5EF4-FFF2-40B4-BE49-F238E27FC236}">
                <a16:creationId xmlns:a16="http://schemas.microsoft.com/office/drawing/2014/main" id="{E819E6F9-3FE4-4DB3-B8FE-CF1033D28C9B}"/>
              </a:ext>
            </a:extLst>
          </p:cNvPr>
          <p:cNvSpPr/>
          <p:nvPr/>
        </p:nvSpPr>
        <p:spPr>
          <a:xfrm>
            <a:off x="615820" y="4287416"/>
            <a:ext cx="895739" cy="8584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89661FA-CCE6-4DF8-A06A-90DD009C5F1E}"/>
              </a:ext>
            </a:extLst>
          </p:cNvPr>
          <p:cNvSpPr/>
          <p:nvPr/>
        </p:nvSpPr>
        <p:spPr>
          <a:xfrm>
            <a:off x="1903444" y="3429000"/>
            <a:ext cx="895739" cy="8584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CEB0742-AFF0-4655-970D-A644AFE2AF87}"/>
              </a:ext>
            </a:extLst>
          </p:cNvPr>
          <p:cNvSpPr/>
          <p:nvPr/>
        </p:nvSpPr>
        <p:spPr>
          <a:xfrm>
            <a:off x="1903444" y="5128728"/>
            <a:ext cx="895739" cy="8584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B98A8B5-458A-4647-8A54-1631A6C797A0}"/>
              </a:ext>
            </a:extLst>
          </p:cNvPr>
          <p:cNvCxnSpPr>
            <a:stCxn id="23" idx="7"/>
            <a:endCxn id="43" idx="3"/>
          </p:cNvCxnSpPr>
          <p:nvPr/>
        </p:nvCxnSpPr>
        <p:spPr>
          <a:xfrm flipV="1">
            <a:off x="1380381" y="4161704"/>
            <a:ext cx="654241" cy="25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A802D61-B335-447F-AFAE-E942C27225E9}"/>
              </a:ext>
            </a:extLst>
          </p:cNvPr>
          <p:cNvCxnSpPr>
            <a:stCxn id="23" idx="5"/>
            <a:endCxn id="45" idx="1"/>
          </p:cNvCxnSpPr>
          <p:nvPr/>
        </p:nvCxnSpPr>
        <p:spPr>
          <a:xfrm>
            <a:off x="1380381" y="5020120"/>
            <a:ext cx="654241" cy="23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79D5637-C21B-4B0C-B7D6-064D68937094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2034622" y="4161704"/>
            <a:ext cx="0" cy="109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3E9DA7-A76B-4A88-AEC0-8FBFDFAC3EB8}"/>
              </a:ext>
            </a:extLst>
          </p:cNvPr>
          <p:cNvCxnSpPr>
            <a:stCxn id="45" idx="7"/>
            <a:endCxn id="43" idx="5"/>
          </p:cNvCxnSpPr>
          <p:nvPr/>
        </p:nvCxnSpPr>
        <p:spPr>
          <a:xfrm flipV="1">
            <a:off x="2668005" y="4161704"/>
            <a:ext cx="0" cy="109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ADDEDE37-6111-4F73-9764-947F4A8767E2}"/>
              </a:ext>
            </a:extLst>
          </p:cNvPr>
          <p:cNvCxnSpPr>
            <a:stCxn id="43" idx="5"/>
            <a:endCxn id="43" idx="6"/>
          </p:cNvCxnSpPr>
          <p:nvPr/>
        </p:nvCxnSpPr>
        <p:spPr>
          <a:xfrm rot="5400000" flipH="1" flipV="1">
            <a:off x="2581846" y="3944367"/>
            <a:ext cx="303496" cy="131178"/>
          </a:xfrm>
          <a:prstGeom prst="curvedConnector4">
            <a:avLst>
              <a:gd name="adj1" fmla="val -116744"/>
              <a:gd name="adj2" fmla="val 274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6FC7C1A2-4DDC-4C6F-BF0B-52FA868ADF47}"/>
              </a:ext>
            </a:extLst>
          </p:cNvPr>
          <p:cNvCxnSpPr>
            <a:stCxn id="45" idx="7"/>
            <a:endCxn id="45" idx="6"/>
          </p:cNvCxnSpPr>
          <p:nvPr/>
        </p:nvCxnSpPr>
        <p:spPr>
          <a:xfrm rot="16200000" flipH="1">
            <a:off x="2581846" y="5340599"/>
            <a:ext cx="303496" cy="131178"/>
          </a:xfrm>
          <a:prstGeom prst="curvedConnector4">
            <a:avLst>
              <a:gd name="adj1" fmla="val -116744"/>
              <a:gd name="adj2" fmla="val 274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FAABD-FCA0-4F28-9FBE-86B7F11C5B33}"/>
              </a:ext>
            </a:extLst>
          </p:cNvPr>
          <p:cNvSpPr txBox="1"/>
          <p:nvPr/>
        </p:nvSpPr>
        <p:spPr>
          <a:xfrm>
            <a:off x="1380381" y="400995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B05FB4-682A-4E24-A635-2FC7EAA21C84}"/>
              </a:ext>
            </a:extLst>
          </p:cNvPr>
          <p:cNvSpPr txBox="1"/>
          <p:nvPr/>
        </p:nvSpPr>
        <p:spPr>
          <a:xfrm>
            <a:off x="2971341" y="410275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540EF4E-A352-4427-A22F-57E7B1FB90A7}"/>
              </a:ext>
            </a:extLst>
          </p:cNvPr>
          <p:cNvSpPr txBox="1"/>
          <p:nvPr/>
        </p:nvSpPr>
        <p:spPr>
          <a:xfrm>
            <a:off x="2418638" y="4510959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5FDAC6F-237C-4947-9C54-2018126630D0}"/>
              </a:ext>
            </a:extLst>
          </p:cNvPr>
          <p:cNvSpPr txBox="1"/>
          <p:nvPr/>
        </p:nvSpPr>
        <p:spPr>
          <a:xfrm>
            <a:off x="1456399" y="505396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7B56BDA-9947-47FB-9527-306909C48EBF}"/>
              </a:ext>
            </a:extLst>
          </p:cNvPr>
          <p:cNvSpPr txBox="1"/>
          <p:nvPr/>
        </p:nvSpPr>
        <p:spPr>
          <a:xfrm>
            <a:off x="1773367" y="454723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787492-3FC0-4B4D-A01D-31470815B56B}"/>
              </a:ext>
            </a:extLst>
          </p:cNvPr>
          <p:cNvSpPr txBox="1"/>
          <p:nvPr/>
        </p:nvSpPr>
        <p:spPr>
          <a:xfrm>
            <a:off x="2985520" y="5014041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CDC4E945-B310-436E-BC88-34C2EE1DB6A8}"/>
              </a:ext>
            </a:extLst>
          </p:cNvPr>
          <p:cNvSpPr/>
          <p:nvPr/>
        </p:nvSpPr>
        <p:spPr>
          <a:xfrm>
            <a:off x="3601616" y="4472082"/>
            <a:ext cx="1138335" cy="44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27D2B62-2009-4D44-9842-895AA90776A0}"/>
              </a:ext>
            </a:extLst>
          </p:cNvPr>
          <p:cNvSpPr/>
          <p:nvPr/>
        </p:nvSpPr>
        <p:spPr>
          <a:xfrm>
            <a:off x="5318726" y="4340291"/>
            <a:ext cx="895739" cy="8584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6021B2DA-1C13-4CB5-9FD4-882ABF5FAFC7}"/>
              </a:ext>
            </a:extLst>
          </p:cNvPr>
          <p:cNvCxnSpPr>
            <a:stCxn id="65" idx="0"/>
            <a:endCxn id="65" idx="4"/>
          </p:cNvCxnSpPr>
          <p:nvPr/>
        </p:nvCxnSpPr>
        <p:spPr>
          <a:xfrm rot="16200000" flipH="1">
            <a:off x="5337388" y="4769499"/>
            <a:ext cx="858416" cy="12700"/>
          </a:xfrm>
          <a:prstGeom prst="curvedConnector5">
            <a:avLst>
              <a:gd name="adj1" fmla="val -26630"/>
              <a:gd name="adj2" fmla="val 5326535"/>
              <a:gd name="adj3" fmla="val 126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7E7E339-18D7-4D6E-AE8F-A522C729944A}"/>
              </a:ext>
            </a:extLst>
          </p:cNvPr>
          <p:cNvSpPr txBox="1"/>
          <p:nvPr/>
        </p:nvSpPr>
        <p:spPr>
          <a:xfrm>
            <a:off x="6499506" y="4547230"/>
            <a:ext cx="7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0|1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2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713F987-3C7B-4889-82F9-82C54D111FC1}"/>
              </a:ext>
            </a:extLst>
          </p:cNvPr>
          <p:cNvSpPr/>
          <p:nvPr/>
        </p:nvSpPr>
        <p:spPr>
          <a:xfrm>
            <a:off x="251488" y="2701211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F5893DF-0953-4156-AAD8-F5B96B20B8DA}"/>
              </a:ext>
            </a:extLst>
          </p:cNvPr>
          <p:cNvSpPr/>
          <p:nvPr/>
        </p:nvSpPr>
        <p:spPr>
          <a:xfrm>
            <a:off x="251488" y="3730691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13DB521-5E89-4BCB-8DEA-FF6F99A3494D}"/>
              </a:ext>
            </a:extLst>
          </p:cNvPr>
          <p:cNvSpPr/>
          <p:nvPr/>
        </p:nvSpPr>
        <p:spPr>
          <a:xfrm>
            <a:off x="251488" y="1671731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3D3638A-D25D-4ED5-8D51-13F11A3D1EFD}"/>
              </a:ext>
            </a:extLst>
          </p:cNvPr>
          <p:cNvSpPr/>
          <p:nvPr/>
        </p:nvSpPr>
        <p:spPr>
          <a:xfrm>
            <a:off x="1520451" y="1054066"/>
            <a:ext cx="731335" cy="7277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F9583CF-33ED-4563-874E-1091CDFDDB0A}"/>
              </a:ext>
            </a:extLst>
          </p:cNvPr>
          <p:cNvSpPr/>
          <p:nvPr/>
        </p:nvSpPr>
        <p:spPr>
          <a:xfrm>
            <a:off x="1520451" y="2701210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C03EBCD-4312-40D4-81AC-7D562D71B226}"/>
              </a:ext>
            </a:extLst>
          </p:cNvPr>
          <p:cNvSpPr/>
          <p:nvPr/>
        </p:nvSpPr>
        <p:spPr>
          <a:xfrm>
            <a:off x="2453079" y="3366796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B93F771-EDBF-40DA-B54C-DC068FC9D25E}"/>
              </a:ext>
            </a:extLst>
          </p:cNvPr>
          <p:cNvSpPr/>
          <p:nvPr/>
        </p:nvSpPr>
        <p:spPr>
          <a:xfrm>
            <a:off x="2453079" y="2035625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9AE38A4-EA6E-4D7A-AE93-582161BDA410}"/>
              </a:ext>
            </a:extLst>
          </p:cNvPr>
          <p:cNvSpPr/>
          <p:nvPr/>
        </p:nvSpPr>
        <p:spPr>
          <a:xfrm>
            <a:off x="4494978" y="2665440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CE4A5AB-61BF-4DB3-BDE5-B9B798473100}"/>
              </a:ext>
            </a:extLst>
          </p:cNvPr>
          <p:cNvSpPr/>
          <p:nvPr/>
        </p:nvSpPr>
        <p:spPr>
          <a:xfrm>
            <a:off x="3336809" y="2665441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4ADD4B06-7D60-432F-B94C-1FAE559701B2}"/>
              </a:ext>
            </a:extLst>
          </p:cNvPr>
          <p:cNvSpPr/>
          <p:nvPr/>
        </p:nvSpPr>
        <p:spPr>
          <a:xfrm>
            <a:off x="4494978" y="3730690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5CF068B-BAAA-4746-8DD4-7F8FEA90099A}"/>
              </a:ext>
            </a:extLst>
          </p:cNvPr>
          <p:cNvSpPr/>
          <p:nvPr/>
        </p:nvSpPr>
        <p:spPr>
          <a:xfrm>
            <a:off x="4494977" y="1536428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A20A52AB-325F-46D8-B6EB-DE1685408E38}"/>
              </a:ext>
            </a:extLst>
          </p:cNvPr>
          <p:cNvSpPr/>
          <p:nvPr/>
        </p:nvSpPr>
        <p:spPr>
          <a:xfrm>
            <a:off x="5744377" y="2035625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71B7685-66AE-4DDC-9677-1EF53201A72C}"/>
              </a:ext>
            </a:extLst>
          </p:cNvPr>
          <p:cNvSpPr/>
          <p:nvPr/>
        </p:nvSpPr>
        <p:spPr>
          <a:xfrm>
            <a:off x="5744376" y="3282820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2EDC414-9720-40A3-94C1-67D194AB5093}"/>
              </a:ext>
            </a:extLst>
          </p:cNvPr>
          <p:cNvSpPr/>
          <p:nvPr/>
        </p:nvSpPr>
        <p:spPr>
          <a:xfrm>
            <a:off x="7002477" y="2665440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B0B7490-2F25-4BCE-9C3C-FF921D1CDEC9}"/>
              </a:ext>
            </a:extLst>
          </p:cNvPr>
          <p:cNvSpPr/>
          <p:nvPr/>
        </p:nvSpPr>
        <p:spPr>
          <a:xfrm>
            <a:off x="2661922" y="4940572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D21220E-C578-4FDC-81EE-494CAA0C4DA1}"/>
              </a:ext>
            </a:extLst>
          </p:cNvPr>
          <p:cNvSpPr/>
          <p:nvPr/>
        </p:nvSpPr>
        <p:spPr>
          <a:xfrm>
            <a:off x="5004342" y="4940572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9CBC6032-4E79-486D-A07E-CCDAF8735947}"/>
              </a:ext>
            </a:extLst>
          </p:cNvPr>
          <p:cNvSpPr/>
          <p:nvPr/>
        </p:nvSpPr>
        <p:spPr>
          <a:xfrm>
            <a:off x="3833132" y="4940572"/>
            <a:ext cx="731335" cy="727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349D9BF-7130-400D-8332-F3CE334612B2}"/>
              </a:ext>
            </a:extLst>
          </p:cNvPr>
          <p:cNvCxnSpPr>
            <a:stCxn id="7" idx="0"/>
            <a:endCxn id="65" idx="4"/>
          </p:cNvCxnSpPr>
          <p:nvPr/>
        </p:nvCxnSpPr>
        <p:spPr>
          <a:xfrm flipV="1">
            <a:off x="617156" y="2399520"/>
            <a:ext cx="0" cy="30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E65896F-155A-4A6E-8098-74AF4EB62153}"/>
              </a:ext>
            </a:extLst>
          </p:cNvPr>
          <p:cNvCxnSpPr>
            <a:stCxn id="7" idx="4"/>
            <a:endCxn id="64" idx="0"/>
          </p:cNvCxnSpPr>
          <p:nvPr/>
        </p:nvCxnSpPr>
        <p:spPr>
          <a:xfrm>
            <a:off x="617156" y="3429000"/>
            <a:ext cx="0" cy="30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66B9D4E-ED9F-4048-9A4E-510B588C11C0}"/>
              </a:ext>
            </a:extLst>
          </p:cNvPr>
          <p:cNvCxnSpPr>
            <a:stCxn id="7" idx="6"/>
            <a:endCxn id="67" idx="2"/>
          </p:cNvCxnSpPr>
          <p:nvPr/>
        </p:nvCxnSpPr>
        <p:spPr>
          <a:xfrm flipV="1">
            <a:off x="982823" y="3065105"/>
            <a:ext cx="537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64970FC-3E62-43C9-B35E-D0A5132873A0}"/>
              </a:ext>
            </a:extLst>
          </p:cNvPr>
          <p:cNvCxnSpPr>
            <a:stCxn id="67" idx="0"/>
            <a:endCxn id="66" idx="4"/>
          </p:cNvCxnSpPr>
          <p:nvPr/>
        </p:nvCxnSpPr>
        <p:spPr>
          <a:xfrm flipV="1">
            <a:off x="1886119" y="1781855"/>
            <a:ext cx="0" cy="91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F51B6DD-FC9D-4788-AFC3-20C9238349E5}"/>
              </a:ext>
            </a:extLst>
          </p:cNvPr>
          <p:cNvCxnSpPr>
            <a:stCxn id="67" idx="7"/>
            <a:endCxn id="69" idx="2"/>
          </p:cNvCxnSpPr>
          <p:nvPr/>
        </p:nvCxnSpPr>
        <p:spPr>
          <a:xfrm flipV="1">
            <a:off x="2144684" y="2399520"/>
            <a:ext cx="308395" cy="40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E4529F7-7DFC-4A46-BF02-F0D51EB79A3F}"/>
              </a:ext>
            </a:extLst>
          </p:cNvPr>
          <p:cNvCxnSpPr>
            <a:stCxn id="69" idx="6"/>
            <a:endCxn id="71" idx="1"/>
          </p:cNvCxnSpPr>
          <p:nvPr/>
        </p:nvCxnSpPr>
        <p:spPr>
          <a:xfrm>
            <a:off x="3184414" y="2399520"/>
            <a:ext cx="259497" cy="37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AC6185C-D7D7-4947-ABEA-5963321A5A02}"/>
              </a:ext>
            </a:extLst>
          </p:cNvPr>
          <p:cNvCxnSpPr>
            <a:stCxn id="67" idx="5"/>
            <a:endCxn id="68" idx="2"/>
          </p:cNvCxnSpPr>
          <p:nvPr/>
        </p:nvCxnSpPr>
        <p:spPr>
          <a:xfrm>
            <a:off x="2144684" y="3322417"/>
            <a:ext cx="308395" cy="40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4B676EC-781D-4065-9F03-ADEF5C250532}"/>
              </a:ext>
            </a:extLst>
          </p:cNvPr>
          <p:cNvCxnSpPr>
            <a:stCxn id="68" idx="6"/>
            <a:endCxn id="71" idx="3"/>
          </p:cNvCxnSpPr>
          <p:nvPr/>
        </p:nvCxnSpPr>
        <p:spPr>
          <a:xfrm flipV="1">
            <a:off x="3184414" y="3286648"/>
            <a:ext cx="259497" cy="44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9F0D261-D22A-491C-9D04-E94CD245B3CD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4068144" y="3029335"/>
            <a:ext cx="4268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DD6E24F-D43D-413F-A7E8-581A82629E49}"/>
              </a:ext>
            </a:extLst>
          </p:cNvPr>
          <p:cNvCxnSpPr>
            <a:stCxn id="70" idx="0"/>
            <a:endCxn id="73" idx="4"/>
          </p:cNvCxnSpPr>
          <p:nvPr/>
        </p:nvCxnSpPr>
        <p:spPr>
          <a:xfrm flipH="1" flipV="1">
            <a:off x="4860645" y="2264217"/>
            <a:ext cx="1" cy="40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8DFF093-55A8-41DE-BCB0-B3D572986BC8}"/>
              </a:ext>
            </a:extLst>
          </p:cNvPr>
          <p:cNvCxnSpPr>
            <a:stCxn id="70" idx="4"/>
            <a:endCxn id="72" idx="0"/>
          </p:cNvCxnSpPr>
          <p:nvPr/>
        </p:nvCxnSpPr>
        <p:spPr>
          <a:xfrm>
            <a:off x="4860646" y="3393229"/>
            <a:ext cx="0" cy="3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8BDF6BDA-0EC0-4150-8BE6-11CCB8BE13BF}"/>
              </a:ext>
            </a:extLst>
          </p:cNvPr>
          <p:cNvCxnSpPr>
            <a:stCxn id="73" idx="4"/>
            <a:endCxn id="70" idx="0"/>
          </p:cNvCxnSpPr>
          <p:nvPr/>
        </p:nvCxnSpPr>
        <p:spPr>
          <a:xfrm>
            <a:off x="4860645" y="2264217"/>
            <a:ext cx="1" cy="40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368538C5-50B0-4C93-94B5-6CD84EE3EBEB}"/>
              </a:ext>
            </a:extLst>
          </p:cNvPr>
          <p:cNvCxnSpPr>
            <a:stCxn id="72" idx="0"/>
            <a:endCxn id="70" idx="4"/>
          </p:cNvCxnSpPr>
          <p:nvPr/>
        </p:nvCxnSpPr>
        <p:spPr>
          <a:xfrm flipV="1">
            <a:off x="4860646" y="3393229"/>
            <a:ext cx="0" cy="3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979C6B4-A7F1-467E-824B-829CB9DAC51D}"/>
              </a:ext>
            </a:extLst>
          </p:cNvPr>
          <p:cNvCxnSpPr>
            <a:stCxn id="70" idx="7"/>
            <a:endCxn id="74" idx="2"/>
          </p:cNvCxnSpPr>
          <p:nvPr/>
        </p:nvCxnSpPr>
        <p:spPr>
          <a:xfrm flipV="1">
            <a:off x="5119211" y="2399520"/>
            <a:ext cx="625166" cy="37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5FFCAD4-07A8-4F40-AF75-82767DC5CB48}"/>
              </a:ext>
            </a:extLst>
          </p:cNvPr>
          <p:cNvCxnSpPr>
            <a:stCxn id="70" idx="5"/>
            <a:endCxn id="75" idx="2"/>
          </p:cNvCxnSpPr>
          <p:nvPr/>
        </p:nvCxnSpPr>
        <p:spPr>
          <a:xfrm>
            <a:off x="5119211" y="3286647"/>
            <a:ext cx="625165" cy="36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3280580-6291-45AF-B22C-386C7CB316B4}"/>
              </a:ext>
            </a:extLst>
          </p:cNvPr>
          <p:cNvCxnSpPr>
            <a:stCxn id="74" idx="6"/>
            <a:endCxn id="76" idx="1"/>
          </p:cNvCxnSpPr>
          <p:nvPr/>
        </p:nvCxnSpPr>
        <p:spPr>
          <a:xfrm>
            <a:off x="6475712" y="2399520"/>
            <a:ext cx="633867" cy="37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6687683-60A5-44C6-B107-F0C34D9B9684}"/>
              </a:ext>
            </a:extLst>
          </p:cNvPr>
          <p:cNvCxnSpPr>
            <a:stCxn id="75" idx="6"/>
            <a:endCxn id="76" idx="3"/>
          </p:cNvCxnSpPr>
          <p:nvPr/>
        </p:nvCxnSpPr>
        <p:spPr>
          <a:xfrm flipV="1">
            <a:off x="6475711" y="3286647"/>
            <a:ext cx="633868" cy="36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5166E2E-86D5-4DBC-9FA0-93BA1B9A1E75}"/>
              </a:ext>
            </a:extLst>
          </p:cNvPr>
          <p:cNvCxnSpPr>
            <a:stCxn id="76" idx="4"/>
            <a:endCxn id="79" idx="6"/>
          </p:cNvCxnSpPr>
          <p:nvPr/>
        </p:nvCxnSpPr>
        <p:spPr>
          <a:xfrm flipH="1">
            <a:off x="4564467" y="3393229"/>
            <a:ext cx="2803678" cy="191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D09649D-A96F-4751-A50D-58ACD107C2EA}"/>
              </a:ext>
            </a:extLst>
          </p:cNvPr>
          <p:cNvCxnSpPr>
            <a:stCxn id="79" idx="2"/>
            <a:endCxn id="68" idx="4"/>
          </p:cNvCxnSpPr>
          <p:nvPr/>
        </p:nvCxnSpPr>
        <p:spPr>
          <a:xfrm flipH="1" flipV="1">
            <a:off x="2818747" y="4094585"/>
            <a:ext cx="1014385" cy="120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5041D1-FC1C-4EC6-9234-9BA9D0505BEF}"/>
              </a:ext>
            </a:extLst>
          </p:cNvPr>
          <p:cNvCxnSpPr>
            <a:stCxn id="79" idx="2"/>
            <a:endCxn id="77" idx="6"/>
          </p:cNvCxnSpPr>
          <p:nvPr/>
        </p:nvCxnSpPr>
        <p:spPr>
          <a:xfrm flipH="1">
            <a:off x="3393257" y="5304467"/>
            <a:ext cx="439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1D8712C1-3519-4445-9D81-84EC4B539A75}"/>
              </a:ext>
            </a:extLst>
          </p:cNvPr>
          <p:cNvCxnSpPr>
            <a:stCxn id="77" idx="6"/>
            <a:endCxn id="79" idx="2"/>
          </p:cNvCxnSpPr>
          <p:nvPr/>
        </p:nvCxnSpPr>
        <p:spPr>
          <a:xfrm>
            <a:off x="3393257" y="5304467"/>
            <a:ext cx="439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C72C99C-2F09-49F0-BB0C-31CE30163048}"/>
              </a:ext>
            </a:extLst>
          </p:cNvPr>
          <p:cNvCxnSpPr>
            <a:stCxn id="78" idx="2"/>
            <a:endCxn id="79" idx="6"/>
          </p:cNvCxnSpPr>
          <p:nvPr/>
        </p:nvCxnSpPr>
        <p:spPr>
          <a:xfrm flipH="1">
            <a:off x="4564467" y="5304467"/>
            <a:ext cx="439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CA2978C-1F12-4AA2-A5AE-CD1F4AA2F3D6}"/>
              </a:ext>
            </a:extLst>
          </p:cNvPr>
          <p:cNvCxnSpPr>
            <a:stCxn id="79" idx="6"/>
            <a:endCxn id="78" idx="2"/>
          </p:cNvCxnSpPr>
          <p:nvPr/>
        </p:nvCxnSpPr>
        <p:spPr>
          <a:xfrm>
            <a:off x="4564467" y="5304467"/>
            <a:ext cx="439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53A90EB-AE9C-40EA-8E5E-C5AB789F0252}"/>
              </a:ext>
            </a:extLst>
          </p:cNvPr>
          <p:cNvCxnSpPr>
            <a:stCxn id="65" idx="4"/>
            <a:endCxn id="7" idx="0"/>
          </p:cNvCxnSpPr>
          <p:nvPr/>
        </p:nvCxnSpPr>
        <p:spPr>
          <a:xfrm>
            <a:off x="617156" y="2399520"/>
            <a:ext cx="0" cy="30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89F26C65-163C-40E3-BB2A-A838A1102DF0}"/>
              </a:ext>
            </a:extLst>
          </p:cNvPr>
          <p:cNvCxnSpPr>
            <a:stCxn id="64" idx="0"/>
            <a:endCxn id="7" idx="4"/>
          </p:cNvCxnSpPr>
          <p:nvPr/>
        </p:nvCxnSpPr>
        <p:spPr>
          <a:xfrm flipV="1">
            <a:off x="617156" y="3429000"/>
            <a:ext cx="0" cy="30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B73B9D98-23C7-46FC-A66A-FD1039E89693}"/>
              </a:ext>
            </a:extLst>
          </p:cNvPr>
          <p:cNvSpPr txBox="1"/>
          <p:nvPr/>
        </p:nvSpPr>
        <p:spPr>
          <a:xfrm>
            <a:off x="678024" y="2394082"/>
            <a:ext cx="3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50F13269-FA75-4C7B-8BFF-9E1ACC2200F0}"/>
              </a:ext>
            </a:extLst>
          </p:cNvPr>
          <p:cNvSpPr txBox="1"/>
          <p:nvPr/>
        </p:nvSpPr>
        <p:spPr>
          <a:xfrm>
            <a:off x="234111" y="2394082"/>
            <a:ext cx="2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B9DE8C3-9D00-4087-9D09-54E4BC568310}"/>
              </a:ext>
            </a:extLst>
          </p:cNvPr>
          <p:cNvSpPr txBox="1"/>
          <p:nvPr/>
        </p:nvSpPr>
        <p:spPr>
          <a:xfrm>
            <a:off x="724526" y="3395179"/>
            <a:ext cx="25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58BCA95-A864-4D3E-8BAD-E7C06C48EF78}"/>
              </a:ext>
            </a:extLst>
          </p:cNvPr>
          <p:cNvSpPr txBox="1"/>
          <p:nvPr/>
        </p:nvSpPr>
        <p:spPr>
          <a:xfrm>
            <a:off x="246114" y="3397093"/>
            <a:ext cx="22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2CEF752-CFE1-41F2-AA70-3BA43EA2A7FA}"/>
              </a:ext>
            </a:extLst>
          </p:cNvPr>
          <p:cNvSpPr txBox="1"/>
          <p:nvPr/>
        </p:nvSpPr>
        <p:spPr>
          <a:xfrm>
            <a:off x="3261731" y="3464771"/>
            <a:ext cx="3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EC78FFB-F6EE-49BF-97F7-F26F4596F218}"/>
              </a:ext>
            </a:extLst>
          </p:cNvPr>
          <p:cNvSpPr txBox="1"/>
          <p:nvPr/>
        </p:nvSpPr>
        <p:spPr>
          <a:xfrm>
            <a:off x="3266550" y="2327980"/>
            <a:ext cx="25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333DE8A-0C0A-471E-8E3A-9D1B40D31C77}"/>
              </a:ext>
            </a:extLst>
          </p:cNvPr>
          <p:cNvSpPr txBox="1"/>
          <p:nvPr/>
        </p:nvSpPr>
        <p:spPr>
          <a:xfrm>
            <a:off x="2013093" y="3426280"/>
            <a:ext cx="25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B6B7940-C1A6-4A4B-9397-46451C018DDB}"/>
              </a:ext>
            </a:extLst>
          </p:cNvPr>
          <p:cNvSpPr txBox="1"/>
          <p:nvPr/>
        </p:nvSpPr>
        <p:spPr>
          <a:xfrm>
            <a:off x="2046582" y="2315141"/>
            <a:ext cx="3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C0EBA3E-291B-44DA-9210-02E8930D70E5}"/>
              </a:ext>
            </a:extLst>
          </p:cNvPr>
          <p:cNvSpPr txBox="1"/>
          <p:nvPr/>
        </p:nvSpPr>
        <p:spPr>
          <a:xfrm>
            <a:off x="4546688" y="3361359"/>
            <a:ext cx="3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BE74147-3352-430B-97F7-39F92E0BEFC4}"/>
              </a:ext>
            </a:extLst>
          </p:cNvPr>
          <p:cNvSpPr txBox="1"/>
          <p:nvPr/>
        </p:nvSpPr>
        <p:spPr>
          <a:xfrm>
            <a:off x="4866559" y="3358639"/>
            <a:ext cx="3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94273A23-B1AB-488C-BE88-7E3E52FCDEFD}"/>
              </a:ext>
            </a:extLst>
          </p:cNvPr>
          <p:cNvSpPr txBox="1"/>
          <p:nvPr/>
        </p:nvSpPr>
        <p:spPr>
          <a:xfrm>
            <a:off x="4918213" y="2280162"/>
            <a:ext cx="1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7AF8540-F698-4ED4-904A-EDF9436CDB50}"/>
              </a:ext>
            </a:extLst>
          </p:cNvPr>
          <p:cNvSpPr txBox="1"/>
          <p:nvPr/>
        </p:nvSpPr>
        <p:spPr>
          <a:xfrm>
            <a:off x="4516571" y="2280162"/>
            <a:ext cx="1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A954A543-801C-4C3E-9273-6AC2E3AB28A9}"/>
              </a:ext>
            </a:extLst>
          </p:cNvPr>
          <p:cNvSpPr txBox="1"/>
          <p:nvPr/>
        </p:nvSpPr>
        <p:spPr>
          <a:xfrm>
            <a:off x="6688559" y="2209416"/>
            <a:ext cx="1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2B47644-517E-463E-AD83-3F4613BA6ECE}"/>
              </a:ext>
            </a:extLst>
          </p:cNvPr>
          <p:cNvSpPr txBox="1"/>
          <p:nvPr/>
        </p:nvSpPr>
        <p:spPr>
          <a:xfrm>
            <a:off x="5269535" y="3393228"/>
            <a:ext cx="1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9DB7F20-D985-4EDA-BF5B-FD2422DAAE2C}"/>
              </a:ext>
            </a:extLst>
          </p:cNvPr>
          <p:cNvSpPr txBox="1"/>
          <p:nvPr/>
        </p:nvSpPr>
        <p:spPr>
          <a:xfrm>
            <a:off x="5203502" y="2297258"/>
            <a:ext cx="3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87DC22E-D1E5-4130-AEE7-8750584D1F5A}"/>
              </a:ext>
            </a:extLst>
          </p:cNvPr>
          <p:cNvSpPr txBox="1"/>
          <p:nvPr/>
        </p:nvSpPr>
        <p:spPr>
          <a:xfrm>
            <a:off x="6682475" y="3358309"/>
            <a:ext cx="3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C1297BF-B154-40B5-BD10-5C923DC4940A}"/>
              </a:ext>
            </a:extLst>
          </p:cNvPr>
          <p:cNvSpPr txBox="1"/>
          <p:nvPr/>
        </p:nvSpPr>
        <p:spPr>
          <a:xfrm>
            <a:off x="4633956" y="5226383"/>
            <a:ext cx="3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E3EFFE1-ABE1-49B3-89D2-8CE9C10ABFAB}"/>
              </a:ext>
            </a:extLst>
          </p:cNvPr>
          <p:cNvSpPr txBox="1"/>
          <p:nvPr/>
        </p:nvSpPr>
        <p:spPr>
          <a:xfrm>
            <a:off x="4633955" y="5011745"/>
            <a:ext cx="32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EF219206-16A2-42BC-9654-B35E5DC40111}"/>
              </a:ext>
            </a:extLst>
          </p:cNvPr>
          <p:cNvSpPr txBox="1"/>
          <p:nvPr/>
        </p:nvSpPr>
        <p:spPr>
          <a:xfrm>
            <a:off x="3462745" y="5011745"/>
            <a:ext cx="25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A67A8FCF-E82B-4B48-B49C-F166F5E88A32}"/>
              </a:ext>
            </a:extLst>
          </p:cNvPr>
          <p:cNvSpPr txBox="1"/>
          <p:nvPr/>
        </p:nvSpPr>
        <p:spPr>
          <a:xfrm>
            <a:off x="3471465" y="5259855"/>
            <a:ext cx="25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0804B1AF-925E-4401-8BB0-80B644194365}"/>
                  </a:ext>
                </a:extLst>
              </p:cNvPr>
              <p:cNvSpPr txBox="1"/>
              <p:nvPr/>
            </p:nvSpPr>
            <p:spPr>
              <a:xfrm>
                <a:off x="1598645" y="2209416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0804B1AF-925E-4401-8BB0-80B64419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45" y="2209416"/>
                <a:ext cx="229906" cy="370294"/>
              </a:xfrm>
              <a:prstGeom prst="rect">
                <a:avLst/>
              </a:prstGeom>
              <a:blipFill>
                <a:blip r:embed="rId2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0F62499-549B-4723-92A8-9CC87CCE4B37}"/>
                  </a:ext>
                </a:extLst>
              </p:cNvPr>
              <p:cNvSpPr txBox="1"/>
              <p:nvPr/>
            </p:nvSpPr>
            <p:spPr>
              <a:xfrm>
                <a:off x="1109327" y="2721613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0F62499-549B-4723-92A8-9CC87CCE4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27" y="2721613"/>
                <a:ext cx="229906" cy="370294"/>
              </a:xfrm>
              <a:prstGeom prst="rect">
                <a:avLst/>
              </a:prstGeom>
              <a:blipFill>
                <a:blip r:embed="rId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209886BD-8586-4904-BCDF-46018036AE94}"/>
                  </a:ext>
                </a:extLst>
              </p:cNvPr>
              <p:cNvSpPr txBox="1"/>
              <p:nvPr/>
            </p:nvSpPr>
            <p:spPr>
              <a:xfrm>
                <a:off x="4116959" y="2697312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209886BD-8586-4904-BCDF-46018036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59" y="2697312"/>
                <a:ext cx="229906" cy="370294"/>
              </a:xfrm>
              <a:prstGeom prst="rect">
                <a:avLst/>
              </a:prstGeom>
              <a:blipFill>
                <a:blip r:embed="rId4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1B3F3F2F-8C81-42EF-922C-0CE8891CADB1}"/>
                  </a:ext>
                </a:extLst>
              </p:cNvPr>
              <p:cNvSpPr txBox="1"/>
              <p:nvPr/>
            </p:nvSpPr>
            <p:spPr>
              <a:xfrm>
                <a:off x="5966306" y="4336260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1B3F3F2F-8C81-42EF-922C-0CE8891CA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06" y="4336260"/>
                <a:ext cx="229906" cy="370294"/>
              </a:xfrm>
              <a:prstGeom prst="rect">
                <a:avLst/>
              </a:prstGeom>
              <a:blipFill>
                <a:blip r:embed="rId5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7F192FA9-C043-42C5-8C3B-221D57E518B7}"/>
                  </a:ext>
                </a:extLst>
              </p:cNvPr>
              <p:cNvSpPr txBox="1"/>
              <p:nvPr/>
            </p:nvSpPr>
            <p:spPr>
              <a:xfrm>
                <a:off x="3323045" y="4336260"/>
                <a:ext cx="229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7F192FA9-C043-42C5-8C3B-221D57E51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045" y="4336260"/>
                <a:ext cx="229906" cy="370294"/>
              </a:xfrm>
              <a:prstGeom prst="rect">
                <a:avLst/>
              </a:prstGeom>
              <a:blipFill>
                <a:blip r:embed="rId6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B694B069-67CF-4137-B4E2-E5908046F2F9}"/>
              </a:ext>
            </a:extLst>
          </p:cNvPr>
          <p:cNvCxnSpPr>
            <a:endCxn id="7" idx="2"/>
          </p:cNvCxnSpPr>
          <p:nvPr/>
        </p:nvCxnSpPr>
        <p:spPr>
          <a:xfrm>
            <a:off x="87086" y="3065105"/>
            <a:ext cx="164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9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85" y="252019"/>
            <a:ext cx="8058150" cy="665816"/>
          </a:xfrm>
        </p:spPr>
        <p:txBody>
          <a:bodyPr/>
          <a:lstStyle/>
          <a:p>
            <a:r>
              <a:rPr lang="en-US" altLang="zh-CN" dirty="0"/>
              <a:t>2.1.3</a:t>
            </a:r>
            <a:endParaRPr lang="zh-CN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00FB07E-57C1-437F-972D-67A9E0D00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00367"/>
              </p:ext>
            </p:extLst>
          </p:nvPr>
        </p:nvGraphicFramePr>
        <p:xfrm>
          <a:off x="457200" y="1227138"/>
          <a:ext cx="80565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73">
                  <a:extLst>
                    <a:ext uri="{9D8B030D-6E8A-4147-A177-3AD203B41FA5}">
                      <a16:colId xmlns:a16="http://schemas.microsoft.com/office/drawing/2014/main" val="1903519703"/>
                    </a:ext>
                  </a:extLst>
                </a:gridCol>
                <a:gridCol w="1592425">
                  <a:extLst>
                    <a:ext uri="{9D8B030D-6E8A-4147-A177-3AD203B41FA5}">
                      <a16:colId xmlns:a16="http://schemas.microsoft.com/office/drawing/2014/main" val="1653392863"/>
                    </a:ext>
                  </a:extLst>
                </a:gridCol>
                <a:gridCol w="2569029">
                  <a:extLst>
                    <a:ext uri="{9D8B030D-6E8A-4147-A177-3AD203B41FA5}">
                      <a16:colId xmlns:a16="http://schemas.microsoft.com/office/drawing/2014/main" val="543526888"/>
                    </a:ext>
                  </a:extLst>
                </a:gridCol>
                <a:gridCol w="2927833">
                  <a:extLst>
                    <a:ext uri="{9D8B030D-6E8A-4147-A177-3AD203B41FA5}">
                      <a16:colId xmlns:a16="http://schemas.microsoft.com/office/drawing/2014/main" val="294480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3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9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4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2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8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8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1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86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6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1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4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52197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89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E098980-FF03-4EE5-A1C8-A057534AC4B4}"/>
              </a:ext>
            </a:extLst>
          </p:cNvPr>
          <p:cNvSpPr/>
          <p:nvPr/>
        </p:nvSpPr>
        <p:spPr>
          <a:xfrm>
            <a:off x="814872" y="2376195"/>
            <a:ext cx="646923" cy="6158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10000"/>
                    <a:lumOff val="90000"/>
                  </a:schemeClr>
                </a:solidFill>
              </a:rPr>
              <a:t>0</a:t>
            </a:r>
            <a:endParaRPr lang="zh-CN" alt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EA7285-E067-45F1-A3B4-C398742B6CA9}"/>
              </a:ext>
            </a:extLst>
          </p:cNvPr>
          <p:cNvSpPr/>
          <p:nvPr/>
        </p:nvSpPr>
        <p:spPr>
          <a:xfrm>
            <a:off x="1561321" y="2794885"/>
            <a:ext cx="646923" cy="6158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10000"/>
                    <a:lumOff val="90000"/>
                  </a:schemeClr>
                </a:solidFill>
              </a:rPr>
              <a:t>2</a:t>
            </a:r>
            <a:endParaRPr lang="zh-CN" alt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E697C4-F065-45AA-B990-330F61DBE827}"/>
              </a:ext>
            </a:extLst>
          </p:cNvPr>
          <p:cNvSpPr/>
          <p:nvPr/>
        </p:nvSpPr>
        <p:spPr>
          <a:xfrm>
            <a:off x="1561321" y="1881671"/>
            <a:ext cx="646923" cy="6158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10000"/>
                    <a:lumOff val="90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6371612-B1F9-44FB-B230-36BC1D09B619}"/>
              </a:ext>
            </a:extLst>
          </p:cNvPr>
          <p:cNvSpPr/>
          <p:nvPr/>
        </p:nvSpPr>
        <p:spPr>
          <a:xfrm>
            <a:off x="2307770" y="2376195"/>
            <a:ext cx="646923" cy="6158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10000"/>
                    <a:lumOff val="90000"/>
                  </a:schemeClr>
                </a:solidFill>
              </a:rPr>
              <a:t>3</a:t>
            </a:r>
            <a:endParaRPr lang="zh-CN" alt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7532F3D-4C45-446C-A3D2-CC0E665897BD}"/>
              </a:ext>
            </a:extLst>
          </p:cNvPr>
          <p:cNvSpPr/>
          <p:nvPr/>
        </p:nvSpPr>
        <p:spPr>
          <a:xfrm>
            <a:off x="3349686" y="1881671"/>
            <a:ext cx="646923" cy="6158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10000"/>
                    <a:lumOff val="90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7B4359-C98D-4504-97F1-DCAED9354A99}"/>
              </a:ext>
            </a:extLst>
          </p:cNvPr>
          <p:cNvSpPr/>
          <p:nvPr/>
        </p:nvSpPr>
        <p:spPr>
          <a:xfrm>
            <a:off x="3349686" y="2794885"/>
            <a:ext cx="646923" cy="6158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10000"/>
                    <a:lumOff val="90000"/>
                  </a:schemeClr>
                </a:solidFill>
              </a:rPr>
              <a:t>5</a:t>
            </a:r>
            <a:endParaRPr lang="zh-CN" alt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00A62D-B276-46F6-B980-0769DDB2D7D1}"/>
              </a:ext>
            </a:extLst>
          </p:cNvPr>
          <p:cNvSpPr/>
          <p:nvPr/>
        </p:nvSpPr>
        <p:spPr>
          <a:xfrm>
            <a:off x="4282966" y="2376194"/>
            <a:ext cx="646923" cy="6158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10000"/>
                    <a:lumOff val="90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EA51BC0-623C-456F-987A-C9265C317C15}"/>
              </a:ext>
            </a:extLst>
          </p:cNvPr>
          <p:cNvSpPr/>
          <p:nvPr/>
        </p:nvSpPr>
        <p:spPr>
          <a:xfrm>
            <a:off x="2307769" y="3865985"/>
            <a:ext cx="646923" cy="6158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10000"/>
                    <a:lumOff val="90000"/>
                  </a:schemeClr>
                </a:solidFill>
              </a:rPr>
              <a:t>8</a:t>
            </a:r>
            <a:endParaRPr lang="zh-CN" alt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B89ADE9-5726-4301-ADE4-1444CFBDE23E}"/>
              </a:ext>
            </a:extLst>
          </p:cNvPr>
          <p:cNvSpPr/>
          <p:nvPr/>
        </p:nvSpPr>
        <p:spPr>
          <a:xfrm>
            <a:off x="4248537" y="3429000"/>
            <a:ext cx="646923" cy="6158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10000"/>
                    <a:lumOff val="90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7635DD-7E2F-4B9F-84A6-ADCC995B28A6}"/>
              </a:ext>
            </a:extLst>
          </p:cNvPr>
          <p:cNvSpPr/>
          <p:nvPr/>
        </p:nvSpPr>
        <p:spPr>
          <a:xfrm>
            <a:off x="4248537" y="4481806"/>
            <a:ext cx="646923" cy="6158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10000"/>
                    <a:lumOff val="90000"/>
                  </a:schemeClr>
                </a:solidFill>
              </a:rPr>
              <a:t>10</a:t>
            </a:r>
            <a:endParaRPr lang="zh-CN" alt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D01F081-C7B9-4E07-9321-9D7F62614D3D}"/>
              </a:ext>
            </a:extLst>
          </p:cNvPr>
          <p:cNvSpPr/>
          <p:nvPr/>
        </p:nvSpPr>
        <p:spPr>
          <a:xfrm>
            <a:off x="6057339" y="3865984"/>
            <a:ext cx="646923" cy="6158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10000"/>
                    <a:lumOff val="90000"/>
                  </a:schemeClr>
                </a:solidFill>
              </a:rPr>
              <a:t>9</a:t>
            </a:r>
            <a:endParaRPr lang="zh-CN" alt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637E8E-F272-4730-AAE1-8C1BFDF37CC6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1367055" y="2189582"/>
            <a:ext cx="194266" cy="27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23E57F-5EBC-4614-BDCA-B94D87E130B2}"/>
              </a:ext>
            </a:extLst>
          </p:cNvPr>
          <p:cNvCxnSpPr>
            <a:stCxn id="7" idx="2"/>
            <a:endCxn id="4" idx="7"/>
          </p:cNvCxnSpPr>
          <p:nvPr/>
        </p:nvCxnSpPr>
        <p:spPr>
          <a:xfrm flipH="1">
            <a:off x="1367055" y="2189582"/>
            <a:ext cx="194266" cy="27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80CA3CD-35C1-4FDD-B2BC-B50CD49BA32E}"/>
              </a:ext>
            </a:extLst>
          </p:cNvPr>
          <p:cNvCxnSpPr>
            <a:stCxn id="6" idx="2"/>
            <a:endCxn id="4" idx="5"/>
          </p:cNvCxnSpPr>
          <p:nvPr/>
        </p:nvCxnSpPr>
        <p:spPr>
          <a:xfrm flipH="1" flipV="1">
            <a:off x="1367055" y="2901831"/>
            <a:ext cx="194266" cy="20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EA775A8-FA1C-48D7-AAA1-0839A70A4E0C}"/>
              </a:ext>
            </a:extLst>
          </p:cNvPr>
          <p:cNvCxnSpPr>
            <a:endCxn id="6" idx="2"/>
          </p:cNvCxnSpPr>
          <p:nvPr/>
        </p:nvCxnSpPr>
        <p:spPr>
          <a:xfrm>
            <a:off x="1367055" y="2923592"/>
            <a:ext cx="194266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D3DD40A-7F03-4166-8884-ADFF96A41F6B}"/>
              </a:ext>
            </a:extLst>
          </p:cNvPr>
          <p:cNvCxnSpPr>
            <a:endCxn id="8" idx="1"/>
          </p:cNvCxnSpPr>
          <p:nvPr/>
        </p:nvCxnSpPr>
        <p:spPr>
          <a:xfrm>
            <a:off x="2208244" y="2189581"/>
            <a:ext cx="194266" cy="27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D911C9-5AE5-41EA-B315-91C9262C5A8C}"/>
              </a:ext>
            </a:extLst>
          </p:cNvPr>
          <p:cNvCxnSpPr>
            <a:stCxn id="6" idx="6"/>
            <a:endCxn id="8" idx="3"/>
          </p:cNvCxnSpPr>
          <p:nvPr/>
        </p:nvCxnSpPr>
        <p:spPr>
          <a:xfrm flipV="1">
            <a:off x="2208244" y="2901831"/>
            <a:ext cx="194266" cy="20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40FA2B-F257-45C3-9ADB-54D80C763AA3}"/>
              </a:ext>
            </a:extLst>
          </p:cNvPr>
          <p:cNvCxnSpPr>
            <a:stCxn id="8" idx="7"/>
            <a:endCxn id="9" idx="2"/>
          </p:cNvCxnSpPr>
          <p:nvPr/>
        </p:nvCxnSpPr>
        <p:spPr>
          <a:xfrm flipV="1">
            <a:off x="2859953" y="2189582"/>
            <a:ext cx="489733" cy="27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3463BB8-5F5A-4D89-9459-09D481FE7B92}"/>
              </a:ext>
            </a:extLst>
          </p:cNvPr>
          <p:cNvCxnSpPr>
            <a:stCxn id="8" idx="5"/>
            <a:endCxn id="10" idx="2"/>
          </p:cNvCxnSpPr>
          <p:nvPr/>
        </p:nvCxnSpPr>
        <p:spPr>
          <a:xfrm>
            <a:off x="2859953" y="2901831"/>
            <a:ext cx="489733" cy="20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B84126F-5B99-4F29-9100-B44CB1B4C865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3996609" y="2189582"/>
            <a:ext cx="381097" cy="27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679279E-44E6-4D17-96DC-61AFC8B86006}"/>
              </a:ext>
            </a:extLst>
          </p:cNvPr>
          <p:cNvCxnSpPr>
            <a:stCxn id="10" idx="6"/>
            <a:endCxn id="11" idx="3"/>
          </p:cNvCxnSpPr>
          <p:nvPr/>
        </p:nvCxnSpPr>
        <p:spPr>
          <a:xfrm flipV="1">
            <a:off x="3996609" y="2901830"/>
            <a:ext cx="381097" cy="20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3971F42-510F-43A6-8491-8F879D25C386}"/>
              </a:ext>
            </a:extLst>
          </p:cNvPr>
          <p:cNvCxnSpPr>
            <a:stCxn id="11" idx="1"/>
            <a:endCxn id="9" idx="6"/>
          </p:cNvCxnSpPr>
          <p:nvPr/>
        </p:nvCxnSpPr>
        <p:spPr>
          <a:xfrm flipH="1" flipV="1">
            <a:off x="3996609" y="2189582"/>
            <a:ext cx="381097" cy="27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8523EA5-CC8E-4AB1-8A0A-20B5D44B5477}"/>
              </a:ext>
            </a:extLst>
          </p:cNvPr>
          <p:cNvCxnSpPr>
            <a:stCxn id="11" idx="3"/>
            <a:endCxn id="10" idx="6"/>
          </p:cNvCxnSpPr>
          <p:nvPr/>
        </p:nvCxnSpPr>
        <p:spPr>
          <a:xfrm flipH="1">
            <a:off x="3996609" y="2901830"/>
            <a:ext cx="381097" cy="20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7C049E-A582-4709-B85F-87D7FBFC472F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3901869" y="3320521"/>
            <a:ext cx="441408" cy="19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94451F55-FCAA-4E2D-8E7B-008091D059C2}"/>
              </a:ext>
            </a:extLst>
          </p:cNvPr>
          <p:cNvCxnSpPr>
            <a:stCxn id="9" idx="7"/>
            <a:endCxn id="13" idx="6"/>
          </p:cNvCxnSpPr>
          <p:nvPr/>
        </p:nvCxnSpPr>
        <p:spPr>
          <a:xfrm rot="16200000" flipH="1">
            <a:off x="3516136" y="2357588"/>
            <a:ext cx="1765055" cy="993591"/>
          </a:xfrm>
          <a:prstGeom prst="bentConnector4">
            <a:avLst>
              <a:gd name="adj1" fmla="val -18061"/>
              <a:gd name="adj2" fmla="val 123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5632E7F-CACE-4340-99FC-267F11EC6B1A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>
            <a:off x="2954692" y="3736911"/>
            <a:ext cx="1293845" cy="43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11D209D-6D23-46FC-929A-E64F39A652D6}"/>
              </a:ext>
            </a:extLst>
          </p:cNvPr>
          <p:cNvCxnSpPr>
            <a:stCxn id="14" idx="6"/>
            <a:endCxn id="15" idx="3"/>
          </p:cNvCxnSpPr>
          <p:nvPr/>
        </p:nvCxnSpPr>
        <p:spPr>
          <a:xfrm flipV="1">
            <a:off x="4895460" y="4391620"/>
            <a:ext cx="1256619" cy="39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834D9A2-893F-40D4-999E-F8C80D20C0E0}"/>
              </a:ext>
            </a:extLst>
          </p:cNvPr>
          <p:cNvCxnSpPr>
            <a:stCxn id="15" idx="3"/>
            <a:endCxn id="14" idx="6"/>
          </p:cNvCxnSpPr>
          <p:nvPr/>
        </p:nvCxnSpPr>
        <p:spPr>
          <a:xfrm flipH="1">
            <a:off x="4895460" y="4391620"/>
            <a:ext cx="1256619" cy="39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5B8ECDE-E1E7-4683-B281-3BA5481FAB14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4800720" y="3954636"/>
            <a:ext cx="1351359" cy="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E47FEA0-98CD-4E00-9CA9-5433836EA842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2631231" y="2992016"/>
            <a:ext cx="1" cy="87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40A2471-AFE9-48CF-B1DE-38A83AA35C24}"/>
              </a:ext>
            </a:extLst>
          </p:cNvPr>
          <p:cNvCxnSpPr>
            <a:endCxn id="8" idx="0"/>
          </p:cNvCxnSpPr>
          <p:nvPr/>
        </p:nvCxnSpPr>
        <p:spPr>
          <a:xfrm>
            <a:off x="2608024" y="982824"/>
            <a:ext cx="23208" cy="139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E9DAD49-6A47-4AE4-8329-5B73D3EF6E99}"/>
              </a:ext>
            </a:extLst>
          </p:cNvPr>
          <p:cNvCxnSpPr>
            <a:cxnSpLocks/>
          </p:cNvCxnSpPr>
          <p:nvPr/>
        </p:nvCxnSpPr>
        <p:spPr>
          <a:xfrm>
            <a:off x="2608024" y="980901"/>
            <a:ext cx="3772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996B2D6-9D72-49C5-B34B-C7E4B05F3FB6}"/>
              </a:ext>
            </a:extLst>
          </p:cNvPr>
          <p:cNvCxnSpPr>
            <a:cxnSpLocks/>
          </p:cNvCxnSpPr>
          <p:nvPr/>
        </p:nvCxnSpPr>
        <p:spPr>
          <a:xfrm>
            <a:off x="6380800" y="980901"/>
            <a:ext cx="0" cy="288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EA60A58-B2B0-47B3-BBF3-82CD3FFB7689}"/>
              </a:ext>
            </a:extLst>
          </p:cNvPr>
          <p:cNvCxnSpPr>
            <a:stCxn id="14" idx="3"/>
            <a:endCxn id="12" idx="4"/>
          </p:cNvCxnSpPr>
          <p:nvPr/>
        </p:nvCxnSpPr>
        <p:spPr>
          <a:xfrm flipH="1" flipV="1">
            <a:off x="2631231" y="4481806"/>
            <a:ext cx="1712046" cy="52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568921C-07D8-4FDA-83D3-31B3C186F009}"/>
              </a:ext>
            </a:extLst>
          </p:cNvPr>
          <p:cNvCxnSpPr>
            <a:stCxn id="12" idx="4"/>
            <a:endCxn id="14" idx="3"/>
          </p:cNvCxnSpPr>
          <p:nvPr/>
        </p:nvCxnSpPr>
        <p:spPr>
          <a:xfrm>
            <a:off x="2631231" y="4481806"/>
            <a:ext cx="1712046" cy="52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7281597B-78D0-43DD-8445-874848DC0EB1}"/>
              </a:ext>
            </a:extLst>
          </p:cNvPr>
          <p:cNvSpPr txBox="1"/>
          <p:nvPr/>
        </p:nvSpPr>
        <p:spPr>
          <a:xfrm>
            <a:off x="1209864" y="1984283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A6915F6-64BE-4C70-8964-2605BCF70C81}"/>
              </a:ext>
            </a:extLst>
          </p:cNvPr>
          <p:cNvSpPr txBox="1"/>
          <p:nvPr/>
        </p:nvSpPr>
        <p:spPr>
          <a:xfrm>
            <a:off x="1237860" y="2948099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C1A6336-3437-4DBE-92D3-8C864C6DCD42}"/>
              </a:ext>
            </a:extLst>
          </p:cNvPr>
          <p:cNvSpPr txBox="1"/>
          <p:nvPr/>
        </p:nvSpPr>
        <p:spPr>
          <a:xfrm>
            <a:off x="1409993" y="2275895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6FCCC90-E30A-4670-80B3-594463B6A62B}"/>
              </a:ext>
            </a:extLst>
          </p:cNvPr>
          <p:cNvSpPr txBox="1"/>
          <p:nvPr/>
        </p:nvSpPr>
        <p:spPr>
          <a:xfrm>
            <a:off x="1415261" y="2632981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13BC915-BD86-4BF1-85AE-D583631F7967}"/>
              </a:ext>
            </a:extLst>
          </p:cNvPr>
          <p:cNvSpPr txBox="1"/>
          <p:nvPr/>
        </p:nvSpPr>
        <p:spPr>
          <a:xfrm>
            <a:off x="2234799" y="2019519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ACA2C2B-1237-4903-B541-3EDCBF14D8BD}"/>
              </a:ext>
            </a:extLst>
          </p:cNvPr>
          <p:cNvSpPr txBox="1"/>
          <p:nvPr/>
        </p:nvSpPr>
        <p:spPr>
          <a:xfrm>
            <a:off x="2217808" y="2931265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C569C8F-CE25-4E68-806A-FA57892EA3C9}"/>
              </a:ext>
            </a:extLst>
          </p:cNvPr>
          <p:cNvSpPr txBox="1"/>
          <p:nvPr/>
        </p:nvSpPr>
        <p:spPr>
          <a:xfrm>
            <a:off x="2883868" y="2010070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659BFAD-F5A4-4038-B7E7-361D7C9966DF}"/>
              </a:ext>
            </a:extLst>
          </p:cNvPr>
          <p:cNvSpPr txBox="1"/>
          <p:nvPr/>
        </p:nvSpPr>
        <p:spPr>
          <a:xfrm>
            <a:off x="2912706" y="2971017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E417DBF-4946-47C7-9AF0-DDF9DA3721FF}"/>
              </a:ext>
            </a:extLst>
          </p:cNvPr>
          <p:cNvSpPr txBox="1"/>
          <p:nvPr/>
        </p:nvSpPr>
        <p:spPr>
          <a:xfrm>
            <a:off x="4079757" y="1995535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E04143F-7D45-451C-A49C-37533819BAB2}"/>
              </a:ext>
            </a:extLst>
          </p:cNvPr>
          <p:cNvSpPr txBox="1"/>
          <p:nvPr/>
        </p:nvSpPr>
        <p:spPr>
          <a:xfrm>
            <a:off x="3937529" y="2260149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00FF348-E137-45A4-9A6F-19FC9EB0677B}"/>
              </a:ext>
            </a:extLst>
          </p:cNvPr>
          <p:cNvSpPr txBox="1"/>
          <p:nvPr/>
        </p:nvSpPr>
        <p:spPr>
          <a:xfrm>
            <a:off x="4114695" y="2963223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DF4D7CC-FC1B-41F5-8E19-81AF152A6B7E}"/>
              </a:ext>
            </a:extLst>
          </p:cNvPr>
          <p:cNvSpPr txBox="1"/>
          <p:nvPr/>
        </p:nvSpPr>
        <p:spPr>
          <a:xfrm>
            <a:off x="4020176" y="2656509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B84AA11-F1CD-466F-8AF1-F633C8A2E9CE}"/>
              </a:ext>
            </a:extLst>
          </p:cNvPr>
          <p:cNvSpPr txBox="1"/>
          <p:nvPr/>
        </p:nvSpPr>
        <p:spPr>
          <a:xfrm>
            <a:off x="5182890" y="1944720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A677B70-35FA-4751-901A-B9524B53A3F8}"/>
              </a:ext>
            </a:extLst>
          </p:cNvPr>
          <p:cNvSpPr txBox="1"/>
          <p:nvPr/>
        </p:nvSpPr>
        <p:spPr>
          <a:xfrm>
            <a:off x="3874658" y="3314692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FD24F8F-FA30-400A-B2FE-5365BCA3708D}"/>
              </a:ext>
            </a:extLst>
          </p:cNvPr>
          <p:cNvSpPr txBox="1"/>
          <p:nvPr/>
        </p:nvSpPr>
        <p:spPr>
          <a:xfrm>
            <a:off x="3486310" y="3646726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2382717-C4DE-4EC8-8CF8-D725C123DCEB}"/>
              </a:ext>
            </a:extLst>
          </p:cNvPr>
          <p:cNvSpPr txBox="1"/>
          <p:nvPr/>
        </p:nvSpPr>
        <p:spPr>
          <a:xfrm>
            <a:off x="2574591" y="3203556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0149AB1-48D7-4D34-B2E4-AEE345228A77}"/>
              </a:ext>
            </a:extLst>
          </p:cNvPr>
          <p:cNvSpPr txBox="1"/>
          <p:nvPr/>
        </p:nvSpPr>
        <p:spPr>
          <a:xfrm>
            <a:off x="6457726" y="1760054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E58EE16-8E42-4157-B528-45C7FB1B3142}"/>
              </a:ext>
            </a:extLst>
          </p:cNvPr>
          <p:cNvSpPr txBox="1"/>
          <p:nvPr/>
        </p:nvSpPr>
        <p:spPr>
          <a:xfrm>
            <a:off x="3439038" y="4438679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01C5AC9-CEDF-4D5D-A90E-6538F495A105}"/>
              </a:ext>
            </a:extLst>
          </p:cNvPr>
          <p:cNvSpPr txBox="1"/>
          <p:nvPr/>
        </p:nvSpPr>
        <p:spPr>
          <a:xfrm>
            <a:off x="3439037" y="4789716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98C72FA-A14F-4C65-A668-F561D34D2A12}"/>
              </a:ext>
            </a:extLst>
          </p:cNvPr>
          <p:cNvSpPr txBox="1"/>
          <p:nvPr/>
        </p:nvSpPr>
        <p:spPr>
          <a:xfrm>
            <a:off x="5466768" y="4590668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37B0137-E0E2-433C-A88E-1F5AB4805D4D}"/>
              </a:ext>
            </a:extLst>
          </p:cNvPr>
          <p:cNvSpPr txBox="1"/>
          <p:nvPr/>
        </p:nvSpPr>
        <p:spPr>
          <a:xfrm>
            <a:off x="5357241" y="4206954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BB29FFE-790D-4A3A-9D7E-CFBC7A53A918}"/>
              </a:ext>
            </a:extLst>
          </p:cNvPr>
          <p:cNvSpPr txBox="1"/>
          <p:nvPr/>
        </p:nvSpPr>
        <p:spPr>
          <a:xfrm>
            <a:off x="5542382" y="3636612"/>
            <a:ext cx="3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1666D88-0F7B-4CF9-A4D6-7C06387CE2F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22514" y="2684106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2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I0={0,7,10}</a:t>
            </a:r>
          </a:p>
          <a:p>
            <a:r>
              <a:rPr lang="en-US" altLang="zh-CN" dirty="0"/>
              <a:t>I1={1,2,3,4,5,6,8,9}</a:t>
            </a:r>
          </a:p>
          <a:p>
            <a:endParaRPr lang="en-US" altLang="zh-CN" dirty="0"/>
          </a:p>
          <a:p>
            <a:r>
              <a:rPr lang="en-US" altLang="zh-CN" dirty="0"/>
              <a:t>I2={1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8}</a:t>
            </a:r>
          </a:p>
          <a:p>
            <a:r>
              <a:rPr lang="en-US" altLang="zh-CN" dirty="0"/>
              <a:t>I3={2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9}</a:t>
            </a:r>
          </a:p>
          <a:p>
            <a:endParaRPr lang="en-US" altLang="zh-CN" dirty="0"/>
          </a:p>
          <a:p>
            <a:r>
              <a:rPr lang="en-US" altLang="zh-CN" dirty="0"/>
              <a:t>I4={2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9}</a:t>
            </a:r>
          </a:p>
          <a:p>
            <a:r>
              <a:rPr lang="en-US" altLang="zh-CN" dirty="0"/>
              <a:t>I5={3</a:t>
            </a:r>
            <a:r>
              <a:rPr lang="zh-CN" altLang="en-US" dirty="0"/>
              <a:t>，</a:t>
            </a:r>
            <a:r>
              <a:rPr lang="en-US" altLang="zh-CN" dirty="0"/>
              <a:t>6}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4F1D83-516E-4121-91B4-765BF1AF98D1}"/>
              </a:ext>
            </a:extLst>
          </p:cNvPr>
          <p:cNvSpPr/>
          <p:nvPr/>
        </p:nvSpPr>
        <p:spPr>
          <a:xfrm>
            <a:off x="6288833" y="1153454"/>
            <a:ext cx="1076130" cy="1051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6E4D4A-8103-49B4-8B14-331447CE64C3}"/>
              </a:ext>
            </a:extLst>
          </p:cNvPr>
          <p:cNvSpPr/>
          <p:nvPr/>
        </p:nvSpPr>
        <p:spPr>
          <a:xfrm>
            <a:off x="6288833" y="3607837"/>
            <a:ext cx="1076130" cy="1051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DBC6B0D-CEEC-4B1C-A0F7-51BD417BA54E}"/>
              </a:ext>
            </a:extLst>
          </p:cNvPr>
          <p:cNvSpPr/>
          <p:nvPr/>
        </p:nvSpPr>
        <p:spPr>
          <a:xfrm>
            <a:off x="4907465" y="2377751"/>
            <a:ext cx="1076130" cy="1051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36207A-84F9-44EF-9221-185927FC7F66}"/>
              </a:ext>
            </a:extLst>
          </p:cNvPr>
          <p:cNvSpPr/>
          <p:nvPr/>
        </p:nvSpPr>
        <p:spPr>
          <a:xfrm>
            <a:off x="7644881" y="2427883"/>
            <a:ext cx="1076130" cy="1051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EBCE451-9EDD-477F-863F-9DC1B1F5B05A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5825999" y="2050751"/>
            <a:ext cx="620430" cy="4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69A375-510A-4D40-AB0F-70ACD368BBEE}"/>
              </a:ext>
            </a:extLst>
          </p:cNvPr>
          <p:cNvCxnSpPr>
            <a:stCxn id="4" idx="3"/>
            <a:endCxn id="9" idx="7"/>
          </p:cNvCxnSpPr>
          <p:nvPr/>
        </p:nvCxnSpPr>
        <p:spPr>
          <a:xfrm flipH="1">
            <a:off x="5825999" y="2050751"/>
            <a:ext cx="620430" cy="4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17B54C7-22C2-44B5-A75B-F55DD145E274}"/>
              </a:ext>
            </a:extLst>
          </p:cNvPr>
          <p:cNvCxnSpPr>
            <a:stCxn id="9" idx="5"/>
            <a:endCxn id="8" idx="1"/>
          </p:cNvCxnSpPr>
          <p:nvPr/>
        </p:nvCxnSpPr>
        <p:spPr>
          <a:xfrm>
            <a:off x="5825999" y="3275048"/>
            <a:ext cx="620430" cy="48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C820F05-35DB-479D-9140-E398433E4D65}"/>
              </a:ext>
            </a:extLst>
          </p:cNvPr>
          <p:cNvCxnSpPr>
            <a:stCxn id="8" idx="1"/>
            <a:endCxn id="9" idx="5"/>
          </p:cNvCxnSpPr>
          <p:nvPr/>
        </p:nvCxnSpPr>
        <p:spPr>
          <a:xfrm flipH="1" flipV="1">
            <a:off x="5825999" y="3275048"/>
            <a:ext cx="620430" cy="48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0AFFC8-A65C-4CA0-8F6E-C260BB9A061E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7207367" y="2050751"/>
            <a:ext cx="595110" cy="53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4B974E-FEFD-4946-BAE2-A98F9C552F93}"/>
              </a:ext>
            </a:extLst>
          </p:cNvPr>
          <p:cNvCxnSpPr>
            <a:stCxn id="10" idx="1"/>
            <a:endCxn id="4" idx="5"/>
          </p:cNvCxnSpPr>
          <p:nvPr/>
        </p:nvCxnSpPr>
        <p:spPr>
          <a:xfrm flipH="1" flipV="1">
            <a:off x="7207367" y="2050751"/>
            <a:ext cx="595110" cy="53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DEA954-EFC5-47D5-B05E-C9EBD1A6F697}"/>
              </a:ext>
            </a:extLst>
          </p:cNvPr>
          <p:cNvCxnSpPr>
            <a:stCxn id="8" idx="7"/>
            <a:endCxn id="10" idx="3"/>
          </p:cNvCxnSpPr>
          <p:nvPr/>
        </p:nvCxnSpPr>
        <p:spPr>
          <a:xfrm flipV="1">
            <a:off x="7207367" y="3325180"/>
            <a:ext cx="595110" cy="43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9E5DEE-6A68-41A8-BB50-918AB0D16660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7207367" y="3325180"/>
            <a:ext cx="595110" cy="43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C1A099-7FF3-4491-81B4-6619E3B5A12D}"/>
              </a:ext>
            </a:extLst>
          </p:cNvPr>
          <p:cNvSpPr txBox="1"/>
          <p:nvPr/>
        </p:nvSpPr>
        <p:spPr>
          <a:xfrm>
            <a:off x="5825999" y="2050751"/>
            <a:ext cx="3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5C0255-42B1-4D31-834E-8030DBB5F0A1}"/>
              </a:ext>
            </a:extLst>
          </p:cNvPr>
          <p:cNvSpPr txBox="1"/>
          <p:nvPr/>
        </p:nvSpPr>
        <p:spPr>
          <a:xfrm>
            <a:off x="6052532" y="2277365"/>
            <a:ext cx="3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903A5A-CE12-4EDB-9CE6-8D1A98D8174C}"/>
              </a:ext>
            </a:extLst>
          </p:cNvPr>
          <p:cNvSpPr txBox="1"/>
          <p:nvPr/>
        </p:nvSpPr>
        <p:spPr>
          <a:xfrm>
            <a:off x="7207367" y="3209758"/>
            <a:ext cx="3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4A8C9E-BD71-4B53-9457-445C2FFD4662}"/>
              </a:ext>
            </a:extLst>
          </p:cNvPr>
          <p:cNvSpPr txBox="1"/>
          <p:nvPr/>
        </p:nvSpPr>
        <p:spPr>
          <a:xfrm>
            <a:off x="7459368" y="3518418"/>
            <a:ext cx="3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05EAEB-61EE-4869-AE0D-82E811ABCF58}"/>
              </a:ext>
            </a:extLst>
          </p:cNvPr>
          <p:cNvSpPr txBox="1"/>
          <p:nvPr/>
        </p:nvSpPr>
        <p:spPr>
          <a:xfrm>
            <a:off x="5825999" y="3518418"/>
            <a:ext cx="25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1E7A7E-B6F1-4B02-8D16-8EF76691259E}"/>
              </a:ext>
            </a:extLst>
          </p:cNvPr>
          <p:cNvSpPr txBox="1"/>
          <p:nvPr/>
        </p:nvSpPr>
        <p:spPr>
          <a:xfrm>
            <a:off x="6095672" y="3197636"/>
            <a:ext cx="25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10CD3E-0C42-4231-93B4-A2FBF67447D9}"/>
              </a:ext>
            </a:extLst>
          </p:cNvPr>
          <p:cNvSpPr txBox="1"/>
          <p:nvPr/>
        </p:nvSpPr>
        <p:spPr>
          <a:xfrm>
            <a:off x="7187555" y="2302359"/>
            <a:ext cx="25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22D4AEC-9898-4E54-AFAB-05822CC47F01}"/>
              </a:ext>
            </a:extLst>
          </p:cNvPr>
          <p:cNvSpPr txBox="1"/>
          <p:nvPr/>
        </p:nvSpPr>
        <p:spPr>
          <a:xfrm>
            <a:off x="7515127" y="1924790"/>
            <a:ext cx="25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96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882</Words>
  <Application>Microsoft Office PowerPoint</Application>
  <PresentationFormat>全屏显示(4:3)</PresentationFormat>
  <Paragraphs>364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Cambria Math</vt:lpstr>
      <vt:lpstr>Candara</vt:lpstr>
      <vt:lpstr>Wingdings</vt:lpstr>
      <vt:lpstr>Office 主题​​</vt:lpstr>
      <vt:lpstr>第一/二次作业</vt:lpstr>
      <vt:lpstr>1.2.1</vt:lpstr>
      <vt:lpstr>2.1.1</vt:lpstr>
      <vt:lpstr>2.1.2</vt:lpstr>
      <vt:lpstr>2.1.2</vt:lpstr>
      <vt:lpstr>2.1.3</vt:lpstr>
      <vt:lpstr>2.1.3</vt:lpstr>
      <vt:lpstr>2.1.3</vt:lpstr>
      <vt:lpstr>2.1.3</vt:lpstr>
      <vt:lpstr>2.2.1</vt:lpstr>
      <vt:lpstr>2.2.1</vt:lpstr>
      <vt:lpstr>2.2.1</vt:lpstr>
      <vt:lpstr>2.2.1</vt:lpstr>
      <vt:lpstr>2.2.1</vt:lpstr>
      <vt:lpstr>2.2.1</vt:lpstr>
      <vt:lpstr>2.2.2</vt:lpstr>
      <vt:lpstr>2.2.2</vt:lpstr>
      <vt:lpstr>2.2.2</vt:lpstr>
      <vt:lpstr>2.2.2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海涵 施</cp:lastModifiedBy>
  <cp:revision>38</cp:revision>
  <dcterms:created xsi:type="dcterms:W3CDTF">2019-09-17T05:09:33Z</dcterms:created>
  <dcterms:modified xsi:type="dcterms:W3CDTF">2023-11-13T10:44:27Z</dcterms:modified>
</cp:coreProperties>
</file>