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0" r:id="rId3"/>
    <p:sldId id="272" r:id="rId4"/>
    <p:sldId id="267" r:id="rId5"/>
    <p:sldId id="268" r:id="rId6"/>
    <p:sldId id="266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24" autoAdjust="0"/>
    <p:restoredTop sz="94660"/>
  </p:normalViewPr>
  <p:slideViewPr>
    <p:cSldViewPr snapToGrid="0">
      <p:cViewPr>
        <p:scale>
          <a:sx n="75" d="100"/>
          <a:sy n="75" d="100"/>
        </p:scale>
        <p:origin x="279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5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0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22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8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第三次作业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施海涵</a:t>
            </a:r>
          </a:p>
        </p:txBody>
      </p:sp>
    </p:spTree>
    <p:extLst>
      <p:ext uri="{BB962C8B-B14F-4D97-AF65-F5344CB8AC3E}">
        <p14:creationId xmlns:p14="http://schemas.microsoft.com/office/powerpoint/2010/main" val="356631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7EB7C0-BB08-4909-833F-686D7E04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7481"/>
            <a:ext cx="5250634" cy="18268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F001AA-A119-418D-A195-7350FDD5D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11384"/>
            <a:ext cx="5250635" cy="18060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6B7B161-8240-4072-8243-B38119BA0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834" y="1011383"/>
            <a:ext cx="1688571" cy="363298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B7A48ED-F222-4384-9286-7A2094AD3728}"/>
              </a:ext>
            </a:extLst>
          </p:cNvPr>
          <p:cNvSpPr txBox="1"/>
          <p:nvPr/>
        </p:nvSpPr>
        <p:spPr>
          <a:xfrm>
            <a:off x="457200" y="4945224"/>
            <a:ext cx="63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不以左括号开始的初始化项，此后直接进行填充。</a:t>
            </a:r>
          </a:p>
        </p:txBody>
      </p:sp>
    </p:spTree>
    <p:extLst>
      <p:ext uri="{BB962C8B-B14F-4D97-AF65-F5344CB8AC3E}">
        <p14:creationId xmlns:p14="http://schemas.microsoft.com/office/powerpoint/2010/main" val="94686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9500"/>
            <a:ext cx="3181739" cy="469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最左推导：      分析树：  </a:t>
            </a:r>
            <a:r>
              <a:rPr lang="en-US" altLang="zh-CN" sz="1800" dirty="0"/>
              <a:t>      </a:t>
            </a:r>
          </a:p>
          <a:p>
            <a:pPr marL="0" indent="0">
              <a:buNone/>
            </a:pPr>
            <a:r>
              <a:rPr lang="en-US" altLang="zh-CN" sz="1800" dirty="0"/>
              <a:t>S-&gt;(L)                                             </a:t>
            </a:r>
          </a:p>
          <a:p>
            <a:pPr marL="0" indent="0">
              <a:buNone/>
            </a:pPr>
            <a:r>
              <a:rPr lang="en-US" altLang="zh-CN" sz="1800" dirty="0"/>
              <a:t>-&gt;(L,S) </a:t>
            </a:r>
          </a:p>
          <a:p>
            <a:pPr marL="0" indent="0">
              <a:buNone/>
            </a:pPr>
            <a:r>
              <a:rPr lang="en-US" altLang="zh-CN" sz="1800" dirty="0"/>
              <a:t>-&gt;(S,S)</a:t>
            </a:r>
          </a:p>
          <a:p>
            <a:pPr marL="0" indent="0">
              <a:buNone/>
            </a:pPr>
            <a:r>
              <a:rPr lang="en-US" altLang="zh-CN" sz="1800" dirty="0"/>
              <a:t>-&gt;(</a:t>
            </a:r>
            <a:r>
              <a:rPr lang="en-US" altLang="zh-CN" sz="1800" dirty="0" err="1"/>
              <a:t>a,S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-&gt;(a,(L))</a:t>
            </a:r>
          </a:p>
          <a:p>
            <a:pPr marL="0" indent="0">
              <a:buNone/>
            </a:pPr>
            <a:r>
              <a:rPr lang="en-US" altLang="zh-CN" sz="1800" dirty="0"/>
              <a:t>-&gt;(a,(S))</a:t>
            </a:r>
          </a:p>
          <a:p>
            <a:pPr marL="0" indent="0">
              <a:buNone/>
            </a:pPr>
            <a:r>
              <a:rPr lang="en-US" altLang="zh-CN" sz="1800" dirty="0"/>
              <a:t>-&gt;(a,((L)))</a:t>
            </a:r>
          </a:p>
          <a:p>
            <a:pPr marL="0" indent="0">
              <a:buNone/>
            </a:pPr>
            <a:r>
              <a:rPr lang="en-US" altLang="zh-CN" sz="1800" dirty="0"/>
              <a:t>-&gt;(a,((S,L)))</a:t>
            </a:r>
          </a:p>
          <a:p>
            <a:pPr marL="0" indent="0">
              <a:buNone/>
            </a:pPr>
            <a:r>
              <a:rPr lang="en-US" altLang="zh-CN" sz="1800" dirty="0"/>
              <a:t>-&gt;(a,((</a:t>
            </a:r>
            <a:r>
              <a:rPr lang="en-US" altLang="zh-CN" sz="1800" dirty="0" err="1"/>
              <a:t>a,L</a:t>
            </a:r>
            <a:r>
              <a:rPr lang="en-US" altLang="zh-CN" sz="1800" dirty="0"/>
              <a:t>)))</a:t>
            </a:r>
          </a:p>
          <a:p>
            <a:pPr marL="0" indent="0">
              <a:buNone/>
            </a:pPr>
            <a:r>
              <a:rPr lang="en-US" altLang="zh-CN" sz="1800" dirty="0"/>
              <a:t>-&gt;(a,((</a:t>
            </a:r>
            <a:r>
              <a:rPr lang="en-US" altLang="zh-CN" sz="1800" dirty="0" err="1"/>
              <a:t>a,S</a:t>
            </a:r>
            <a:r>
              <a:rPr lang="en-US" altLang="zh-CN" sz="1800" dirty="0"/>
              <a:t>)))</a:t>
            </a:r>
          </a:p>
          <a:p>
            <a:pPr marL="0" indent="0">
              <a:buNone/>
            </a:pPr>
            <a:r>
              <a:rPr lang="en-US" altLang="zh-CN" sz="1800" dirty="0"/>
              <a:t>-&gt;(a,((</a:t>
            </a:r>
            <a:r>
              <a:rPr lang="en-US" altLang="zh-CN" sz="1800" dirty="0" err="1"/>
              <a:t>a,a</a:t>
            </a:r>
            <a:r>
              <a:rPr lang="en-US" altLang="zh-CN" sz="1800" dirty="0"/>
              <a:t>)))</a:t>
            </a:r>
            <a:endParaRPr lang="zh-CN" altLang="en-US" sz="1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FB34BB-2F39-431F-B693-DE3A36B38E15}"/>
              </a:ext>
            </a:extLst>
          </p:cNvPr>
          <p:cNvSpPr txBox="1"/>
          <p:nvPr/>
        </p:nvSpPr>
        <p:spPr>
          <a:xfrm>
            <a:off x="2183363" y="1405811"/>
            <a:ext cx="13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72C3BB-6EB8-4022-B49E-0D0C6A2FE22A}"/>
              </a:ext>
            </a:extLst>
          </p:cNvPr>
          <p:cNvSpPr txBox="1"/>
          <p:nvPr/>
        </p:nvSpPr>
        <p:spPr>
          <a:xfrm>
            <a:off x="2071395" y="1759330"/>
            <a:ext cx="13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  L  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787ECF-C22F-4AB8-96F5-5BBEE912CDA8}"/>
              </a:ext>
            </a:extLst>
          </p:cNvPr>
          <p:cNvSpPr txBox="1"/>
          <p:nvPr/>
        </p:nvSpPr>
        <p:spPr>
          <a:xfrm>
            <a:off x="2018522" y="2122377"/>
            <a:ext cx="13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  ,  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73787D-9EF7-4D9F-8056-CAB145FBDF77}"/>
              </a:ext>
            </a:extLst>
          </p:cNvPr>
          <p:cNvSpPr txBox="1"/>
          <p:nvPr/>
        </p:nvSpPr>
        <p:spPr>
          <a:xfrm>
            <a:off x="2018522" y="2562621"/>
            <a:ext cx="13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    (  L  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E9697F-2D2C-4CDA-A3DF-F18DAA63409C}"/>
              </a:ext>
            </a:extLst>
          </p:cNvPr>
          <p:cNvSpPr txBox="1"/>
          <p:nvPr/>
        </p:nvSpPr>
        <p:spPr>
          <a:xfrm>
            <a:off x="2018522" y="2973355"/>
            <a:ext cx="13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       S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B6980E-DAD2-421C-B7BD-E93090AC752E}"/>
              </a:ext>
            </a:extLst>
          </p:cNvPr>
          <p:cNvSpPr txBox="1"/>
          <p:nvPr/>
        </p:nvSpPr>
        <p:spPr>
          <a:xfrm>
            <a:off x="1943877" y="3384089"/>
            <a:ext cx="13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(   L  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1738B9-1F1C-4FDC-A8EE-DD2CFAFD5CDE}"/>
              </a:ext>
            </a:extLst>
          </p:cNvPr>
          <p:cNvSpPr txBox="1"/>
          <p:nvPr/>
        </p:nvSpPr>
        <p:spPr>
          <a:xfrm>
            <a:off x="1900334" y="3822566"/>
            <a:ext cx="13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/>
              <a:t>S  ,  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B70C6C-AE7B-4079-9EF7-2FEB5BE48D88}"/>
              </a:ext>
            </a:extLst>
          </p:cNvPr>
          <p:cNvSpPr txBox="1"/>
          <p:nvPr/>
        </p:nvSpPr>
        <p:spPr>
          <a:xfrm>
            <a:off x="1900334" y="4156387"/>
            <a:ext cx="13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/>
              <a:t>a     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548E76-CD2A-40F7-B776-95F8A03C58AE}"/>
              </a:ext>
            </a:extLst>
          </p:cNvPr>
          <p:cNvSpPr txBox="1"/>
          <p:nvPr/>
        </p:nvSpPr>
        <p:spPr>
          <a:xfrm>
            <a:off x="1900334" y="4490208"/>
            <a:ext cx="13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/>
              <a:t>       a 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6C05E9E-56C1-4FE3-8C3E-9FFD34155DAA}"/>
              </a:ext>
            </a:extLst>
          </p:cNvPr>
          <p:cNvCxnSpPr/>
          <p:nvPr/>
        </p:nvCxnSpPr>
        <p:spPr>
          <a:xfrm flipH="1">
            <a:off x="2183363" y="1667069"/>
            <a:ext cx="136849" cy="161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76FFC9E-BD19-4DE8-AD35-838B32A7C117}"/>
              </a:ext>
            </a:extLst>
          </p:cNvPr>
          <p:cNvCxnSpPr/>
          <p:nvPr/>
        </p:nvCxnSpPr>
        <p:spPr>
          <a:xfrm>
            <a:off x="2345094" y="1701597"/>
            <a:ext cx="43543" cy="141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A00C520-6243-4327-8F97-1F3500692027}"/>
              </a:ext>
            </a:extLst>
          </p:cNvPr>
          <p:cNvCxnSpPr/>
          <p:nvPr/>
        </p:nvCxnSpPr>
        <p:spPr>
          <a:xfrm>
            <a:off x="2354424" y="1688418"/>
            <a:ext cx="230155" cy="12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5ED11B2-BFF5-49A8-B413-372D0656F2E5}"/>
              </a:ext>
            </a:extLst>
          </p:cNvPr>
          <p:cNvCxnSpPr/>
          <p:nvPr/>
        </p:nvCxnSpPr>
        <p:spPr>
          <a:xfrm flipH="1">
            <a:off x="2183363" y="2002971"/>
            <a:ext cx="205274" cy="24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05B3BFA-E5F3-4C33-915B-A23DEBCCB718}"/>
              </a:ext>
            </a:extLst>
          </p:cNvPr>
          <p:cNvCxnSpPr/>
          <p:nvPr/>
        </p:nvCxnSpPr>
        <p:spPr>
          <a:xfrm flipH="1">
            <a:off x="2354424" y="1992023"/>
            <a:ext cx="34213" cy="334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5A5FB17-3302-4158-B13A-6CAE2A4D6BC5}"/>
              </a:ext>
            </a:extLst>
          </p:cNvPr>
          <p:cNvCxnSpPr/>
          <p:nvPr/>
        </p:nvCxnSpPr>
        <p:spPr>
          <a:xfrm>
            <a:off x="2388637" y="1992657"/>
            <a:ext cx="164841" cy="24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CB93823-19E5-4E3A-B0EE-25B43B84CA8A}"/>
              </a:ext>
            </a:extLst>
          </p:cNvPr>
          <p:cNvCxnSpPr/>
          <p:nvPr/>
        </p:nvCxnSpPr>
        <p:spPr>
          <a:xfrm>
            <a:off x="2183363" y="2353824"/>
            <a:ext cx="0" cy="321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557554-1CA3-4F33-9A7B-1762720FCFB8}"/>
              </a:ext>
            </a:extLst>
          </p:cNvPr>
          <p:cNvCxnSpPr/>
          <p:nvPr/>
        </p:nvCxnSpPr>
        <p:spPr>
          <a:xfrm>
            <a:off x="2183363" y="2747287"/>
            <a:ext cx="0" cy="410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9A846CE-BA3B-40BD-8480-E0DC19A27DBC}"/>
              </a:ext>
            </a:extLst>
          </p:cNvPr>
          <p:cNvCxnSpPr/>
          <p:nvPr/>
        </p:nvCxnSpPr>
        <p:spPr>
          <a:xfrm flipH="1">
            <a:off x="2469501" y="2353824"/>
            <a:ext cx="83977" cy="264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CE0D7B9-A8C9-4210-B426-6CEB5637FF53}"/>
              </a:ext>
            </a:extLst>
          </p:cNvPr>
          <p:cNvCxnSpPr/>
          <p:nvPr/>
        </p:nvCxnSpPr>
        <p:spPr>
          <a:xfrm>
            <a:off x="2584579" y="2364571"/>
            <a:ext cx="43543" cy="302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155E08F-A4E8-468F-A9E5-590EAC263D60}"/>
              </a:ext>
            </a:extLst>
          </p:cNvPr>
          <p:cNvCxnSpPr/>
          <p:nvPr/>
        </p:nvCxnSpPr>
        <p:spPr>
          <a:xfrm>
            <a:off x="2578359" y="2390444"/>
            <a:ext cx="289249" cy="284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77AEBFA-BF64-4B1D-A85C-1BC379F9239B}"/>
              </a:ext>
            </a:extLst>
          </p:cNvPr>
          <p:cNvCxnSpPr>
            <a:endCxn id="10" idx="0"/>
          </p:cNvCxnSpPr>
          <p:nvPr/>
        </p:nvCxnSpPr>
        <p:spPr>
          <a:xfrm>
            <a:off x="2640563" y="2824225"/>
            <a:ext cx="0" cy="268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94CE161-C65B-48E6-8448-870C6CC8D00D}"/>
              </a:ext>
            </a:extLst>
          </p:cNvPr>
          <p:cNvCxnSpPr/>
          <p:nvPr/>
        </p:nvCxnSpPr>
        <p:spPr>
          <a:xfrm flipH="1">
            <a:off x="2511489" y="3203510"/>
            <a:ext cx="191278" cy="225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6BFF767-0721-475A-8392-C3A9B2FFF314}"/>
              </a:ext>
            </a:extLst>
          </p:cNvPr>
          <p:cNvCxnSpPr/>
          <p:nvPr/>
        </p:nvCxnSpPr>
        <p:spPr>
          <a:xfrm>
            <a:off x="2702767" y="3196732"/>
            <a:ext cx="0" cy="31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28F2158-3542-41B0-9F1F-14A5411762C7}"/>
              </a:ext>
            </a:extLst>
          </p:cNvPr>
          <p:cNvCxnSpPr/>
          <p:nvPr/>
        </p:nvCxnSpPr>
        <p:spPr>
          <a:xfrm>
            <a:off x="2702767" y="3203510"/>
            <a:ext cx="208384" cy="225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E2AAD88-8545-473C-AF55-340CD0D995A5}"/>
              </a:ext>
            </a:extLst>
          </p:cNvPr>
          <p:cNvCxnSpPr>
            <a:endCxn id="12" idx="0"/>
          </p:cNvCxnSpPr>
          <p:nvPr/>
        </p:nvCxnSpPr>
        <p:spPr>
          <a:xfrm flipH="1">
            <a:off x="2584579" y="3632718"/>
            <a:ext cx="118188" cy="189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F80E15B-89CD-4854-97E1-5EF478B447FC}"/>
              </a:ext>
            </a:extLst>
          </p:cNvPr>
          <p:cNvCxnSpPr/>
          <p:nvPr/>
        </p:nvCxnSpPr>
        <p:spPr>
          <a:xfrm>
            <a:off x="2702767" y="3640997"/>
            <a:ext cx="0" cy="271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719F17D-8E3D-4875-8977-56E2103BE395}"/>
              </a:ext>
            </a:extLst>
          </p:cNvPr>
          <p:cNvCxnSpPr/>
          <p:nvPr/>
        </p:nvCxnSpPr>
        <p:spPr>
          <a:xfrm>
            <a:off x="2702767" y="3632718"/>
            <a:ext cx="164841" cy="189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EC8234E-0926-4931-AFEA-A58686025FED}"/>
              </a:ext>
            </a:extLst>
          </p:cNvPr>
          <p:cNvCxnSpPr/>
          <p:nvPr/>
        </p:nvCxnSpPr>
        <p:spPr>
          <a:xfrm>
            <a:off x="2511489" y="4079732"/>
            <a:ext cx="0" cy="17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401C95E-9C33-4BF4-99E7-2333DE9DF0E0}"/>
              </a:ext>
            </a:extLst>
          </p:cNvPr>
          <p:cNvCxnSpPr/>
          <p:nvPr/>
        </p:nvCxnSpPr>
        <p:spPr>
          <a:xfrm>
            <a:off x="2867608" y="4099249"/>
            <a:ext cx="0" cy="92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BC5CE28-A849-4940-8AA7-C07F021F01F8}"/>
              </a:ext>
            </a:extLst>
          </p:cNvPr>
          <p:cNvCxnSpPr/>
          <p:nvPr/>
        </p:nvCxnSpPr>
        <p:spPr>
          <a:xfrm>
            <a:off x="2867608" y="4428931"/>
            <a:ext cx="0" cy="167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0ECCA15F-5006-4679-BAC8-99978C8558CE}"/>
              </a:ext>
            </a:extLst>
          </p:cNvPr>
          <p:cNvSpPr txBox="1"/>
          <p:nvPr/>
        </p:nvSpPr>
        <p:spPr>
          <a:xfrm>
            <a:off x="4030824" y="1036479"/>
            <a:ext cx="45924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最右推导</a:t>
            </a:r>
            <a:r>
              <a:rPr lang="en-US" altLang="zh-CN" dirty="0"/>
              <a:t>:                  </a:t>
            </a:r>
            <a:r>
              <a:rPr lang="zh-CN" altLang="en-US" dirty="0"/>
              <a:t>分析树：略</a:t>
            </a:r>
            <a:r>
              <a:rPr lang="en-US" altLang="zh-CN" dirty="0"/>
              <a:t>                     </a:t>
            </a:r>
          </a:p>
          <a:p>
            <a:r>
              <a:rPr lang="en-US" altLang="zh-CN" dirty="0"/>
              <a:t>S-&gt;(L)</a:t>
            </a:r>
          </a:p>
          <a:p>
            <a:r>
              <a:rPr lang="en-US" altLang="zh-CN" dirty="0"/>
              <a:t>-&gt;(L,S)</a:t>
            </a:r>
          </a:p>
          <a:p>
            <a:r>
              <a:rPr lang="en-US" altLang="zh-CN" dirty="0"/>
              <a:t>-&gt;(L,(L))</a:t>
            </a:r>
          </a:p>
          <a:p>
            <a:r>
              <a:rPr lang="en-US" altLang="zh-CN" dirty="0"/>
              <a:t>-&gt;(L,(S))</a:t>
            </a:r>
          </a:p>
          <a:p>
            <a:r>
              <a:rPr lang="en-US" altLang="zh-CN" dirty="0"/>
              <a:t>-&gt;(L,((L)))</a:t>
            </a:r>
          </a:p>
          <a:p>
            <a:r>
              <a:rPr lang="en-US" altLang="zh-CN" dirty="0"/>
              <a:t>-&gt;(L,((L,S)))</a:t>
            </a:r>
          </a:p>
          <a:p>
            <a:r>
              <a:rPr lang="en-US" altLang="zh-CN" dirty="0"/>
              <a:t>-&gt;(L,((</a:t>
            </a:r>
            <a:r>
              <a:rPr lang="en-US" altLang="zh-CN" dirty="0" err="1"/>
              <a:t>L,a</a:t>
            </a:r>
            <a:r>
              <a:rPr lang="en-US" altLang="zh-CN" dirty="0"/>
              <a:t>)))</a:t>
            </a:r>
          </a:p>
          <a:p>
            <a:r>
              <a:rPr lang="en-US" altLang="zh-CN" dirty="0"/>
              <a:t>-&gt;(L,((</a:t>
            </a:r>
            <a:r>
              <a:rPr lang="en-US" altLang="zh-CN" dirty="0" err="1"/>
              <a:t>S,a</a:t>
            </a:r>
            <a:r>
              <a:rPr lang="en-US" altLang="zh-CN" dirty="0"/>
              <a:t>)))</a:t>
            </a:r>
          </a:p>
          <a:p>
            <a:r>
              <a:rPr lang="en-US" altLang="zh-CN" dirty="0"/>
              <a:t>-&gt;(L,((</a:t>
            </a:r>
            <a:r>
              <a:rPr lang="en-US" altLang="zh-CN" dirty="0" err="1"/>
              <a:t>a,a</a:t>
            </a:r>
            <a:r>
              <a:rPr lang="en-US" altLang="zh-CN" dirty="0"/>
              <a:t>)))</a:t>
            </a:r>
          </a:p>
          <a:p>
            <a:r>
              <a:rPr lang="en-US" altLang="zh-CN" dirty="0"/>
              <a:t>-&gt;(S,((</a:t>
            </a:r>
            <a:r>
              <a:rPr lang="en-US" altLang="zh-CN" dirty="0" err="1"/>
              <a:t>a,a</a:t>
            </a:r>
            <a:r>
              <a:rPr lang="en-US" altLang="zh-CN" dirty="0"/>
              <a:t>)))</a:t>
            </a:r>
          </a:p>
          <a:p>
            <a:r>
              <a:rPr lang="en-US" altLang="zh-CN" dirty="0"/>
              <a:t>-&gt;(a,((</a:t>
            </a:r>
            <a:r>
              <a:rPr lang="en-US" altLang="zh-CN" dirty="0" err="1"/>
              <a:t>a,a</a:t>
            </a:r>
            <a:r>
              <a:rPr lang="en-US" altLang="zh-CN" dirty="0"/>
              <a:t>)))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300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(1)</a:t>
            </a:r>
          </a:p>
          <a:p>
            <a:r>
              <a:rPr lang="en-US" altLang="zh-CN" sz="2800" dirty="0"/>
              <a:t>S ⇒ </a:t>
            </a:r>
            <a:r>
              <a:rPr lang="en-US" altLang="zh-CN" sz="2800" dirty="0" err="1"/>
              <a:t>aSbS</a:t>
            </a:r>
            <a:r>
              <a:rPr lang="en-US" altLang="zh-CN" sz="2800" dirty="0"/>
              <a:t> ⇒ </a:t>
            </a:r>
            <a:r>
              <a:rPr lang="en-US" altLang="zh-CN" sz="2800" dirty="0" err="1"/>
              <a:t>abSaSbS</a:t>
            </a:r>
            <a:r>
              <a:rPr lang="en-US" altLang="zh-CN" sz="2800" dirty="0"/>
              <a:t> ⇒ </a:t>
            </a:r>
            <a:r>
              <a:rPr lang="en-US" altLang="zh-CN" sz="2800" dirty="0" err="1"/>
              <a:t>abaSbS</a:t>
            </a:r>
            <a:r>
              <a:rPr lang="en-US" altLang="zh-CN" sz="2800" dirty="0"/>
              <a:t> ⇒ </a:t>
            </a:r>
            <a:r>
              <a:rPr lang="en-US" altLang="zh-CN" sz="2800" dirty="0" err="1"/>
              <a:t>ababS</a:t>
            </a:r>
            <a:r>
              <a:rPr lang="en-US" altLang="zh-CN" sz="2800" dirty="0"/>
              <a:t> ⇒ </a:t>
            </a:r>
            <a:r>
              <a:rPr lang="en-US" altLang="zh-CN" sz="2800" dirty="0" err="1"/>
              <a:t>abab</a:t>
            </a:r>
            <a:endParaRPr lang="en-US" altLang="zh-CN" sz="2800" dirty="0"/>
          </a:p>
          <a:p>
            <a:r>
              <a:rPr lang="en-US" altLang="zh-CN" sz="2800" dirty="0"/>
              <a:t>S ⇒ </a:t>
            </a:r>
            <a:r>
              <a:rPr lang="en-US" altLang="zh-CN" sz="2800" dirty="0" err="1"/>
              <a:t>aSbS</a:t>
            </a:r>
            <a:r>
              <a:rPr lang="en-US" altLang="zh-CN" sz="2800" dirty="0"/>
              <a:t> ⇒ </a:t>
            </a:r>
            <a:r>
              <a:rPr lang="en-US" altLang="zh-CN" sz="2800" dirty="0" err="1"/>
              <a:t>abS</a:t>
            </a:r>
            <a:r>
              <a:rPr lang="en-US" altLang="zh-CN" sz="2800" dirty="0"/>
              <a:t> ⇒ </a:t>
            </a:r>
            <a:r>
              <a:rPr lang="en-US" altLang="zh-CN" sz="2800" dirty="0" err="1"/>
              <a:t>abaSbS</a:t>
            </a:r>
            <a:r>
              <a:rPr lang="en-US" altLang="zh-CN" sz="2800" dirty="0"/>
              <a:t> ⇒ </a:t>
            </a:r>
            <a:r>
              <a:rPr lang="en-US" altLang="zh-CN" sz="2800" dirty="0" err="1"/>
              <a:t>ababS</a:t>
            </a:r>
            <a:r>
              <a:rPr lang="en-US" altLang="zh-CN" sz="2800" dirty="0"/>
              <a:t> ⇒ </a:t>
            </a:r>
            <a:r>
              <a:rPr lang="en-US" altLang="zh-CN" sz="2800" dirty="0" err="1"/>
              <a:t>abab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/>
              <a:t>(2) </a:t>
            </a:r>
            <a:r>
              <a:rPr lang="zh-CN" altLang="en-US" sz="2800" dirty="0"/>
              <a:t>（不唯一）</a:t>
            </a:r>
            <a:endParaRPr lang="en-US" altLang="zh-CN" sz="2800" dirty="0"/>
          </a:p>
          <a:p>
            <a:r>
              <a:rPr lang="en-US" altLang="zh-CN" sz="2800" dirty="0"/>
              <a:t>S ⇒ </a:t>
            </a:r>
            <a:r>
              <a:rPr lang="en-US" altLang="zh-CN" sz="2800" dirty="0" err="1"/>
              <a:t>aSbS</a:t>
            </a:r>
            <a:r>
              <a:rPr lang="en-US" altLang="zh-CN" sz="2800" dirty="0"/>
              <a:t> ⇒ </a:t>
            </a:r>
            <a:r>
              <a:rPr lang="en-US" altLang="zh-CN" sz="2800" dirty="0" err="1"/>
              <a:t>aSb</a:t>
            </a:r>
            <a:r>
              <a:rPr lang="en-US" altLang="zh-CN" sz="2800" dirty="0"/>
              <a:t> ⇒ </a:t>
            </a:r>
            <a:r>
              <a:rPr lang="en-US" altLang="zh-CN" sz="2800" dirty="0" err="1"/>
              <a:t>abSaSb</a:t>
            </a:r>
            <a:r>
              <a:rPr lang="en-US" altLang="zh-CN" sz="2800" dirty="0"/>
              <a:t> ⇒ </a:t>
            </a:r>
            <a:r>
              <a:rPr lang="en-US" altLang="zh-CN" sz="2800" dirty="0" err="1"/>
              <a:t>abSab</a:t>
            </a:r>
            <a:r>
              <a:rPr lang="en-US" altLang="zh-CN" sz="2800" dirty="0"/>
              <a:t> ⇒ </a:t>
            </a:r>
            <a:r>
              <a:rPr lang="en-US" altLang="zh-CN" sz="2800" dirty="0" err="1"/>
              <a:t>abab</a:t>
            </a:r>
            <a:endParaRPr lang="en-US" altLang="zh-CN" sz="2800" dirty="0"/>
          </a:p>
          <a:p>
            <a:r>
              <a:rPr lang="en-US" altLang="zh-CN" sz="2800" dirty="0"/>
              <a:t>S ⇒ </a:t>
            </a:r>
            <a:r>
              <a:rPr lang="en-US" altLang="zh-CN" sz="2800" dirty="0" err="1"/>
              <a:t>aSbS</a:t>
            </a:r>
            <a:r>
              <a:rPr lang="en-US" altLang="zh-CN" sz="2800" dirty="0"/>
              <a:t> ⇒ </a:t>
            </a:r>
            <a:r>
              <a:rPr lang="en-US" altLang="zh-CN" sz="2800" dirty="0" err="1"/>
              <a:t>aSbaSbS</a:t>
            </a:r>
            <a:r>
              <a:rPr lang="en-US" altLang="zh-CN" sz="2800" dirty="0"/>
              <a:t> ⇒ </a:t>
            </a:r>
            <a:r>
              <a:rPr lang="en-US" altLang="zh-CN" sz="2800" dirty="0" err="1"/>
              <a:t>aSbaSb</a:t>
            </a:r>
            <a:r>
              <a:rPr lang="en-US" altLang="zh-CN" sz="2800" dirty="0"/>
              <a:t> ⇒ </a:t>
            </a:r>
            <a:r>
              <a:rPr lang="en-US" altLang="zh-CN" sz="2800" dirty="0" err="1"/>
              <a:t>aSbab</a:t>
            </a:r>
            <a:r>
              <a:rPr lang="en-US" altLang="zh-CN" sz="2800" dirty="0"/>
              <a:t> ⇒ </a:t>
            </a:r>
            <a:r>
              <a:rPr lang="en-US" altLang="zh-CN" sz="2800" dirty="0" err="1"/>
              <a:t>abab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略</a:t>
            </a:r>
          </a:p>
          <a:p>
            <a:pPr marL="0" indent="0">
              <a:buNone/>
            </a:pPr>
            <a:r>
              <a:rPr lang="en-US" altLang="zh-CN" sz="2800" dirty="0"/>
              <a:t>(4) ab</a:t>
            </a:r>
            <a:r>
              <a:rPr lang="zh-CN" altLang="en-US" sz="2800" dirty="0"/>
              <a:t>成对出现的</a:t>
            </a:r>
            <a:r>
              <a:rPr lang="en-US" altLang="zh-CN" sz="2800" dirty="0"/>
              <a:t>ab</a:t>
            </a:r>
            <a:r>
              <a:rPr lang="zh-CN" altLang="en-US" sz="2800" dirty="0"/>
              <a:t>串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14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C84F7B4-2746-488E-BF30-82F196765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405" y="1131417"/>
            <a:ext cx="2766300" cy="507738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02FE59-3C1D-48B9-B095-3DB7C7867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05" y="2105518"/>
            <a:ext cx="2766300" cy="4496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8D1D71-2B73-400F-AF75-61D57156C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05" y="1602554"/>
            <a:ext cx="2766300" cy="50296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8AB67D2-00BC-4A26-806C-8FF52074A3AD}"/>
              </a:ext>
            </a:extLst>
          </p:cNvPr>
          <p:cNvSpPr txBox="1"/>
          <p:nvPr/>
        </p:nvSpPr>
        <p:spPr>
          <a:xfrm>
            <a:off x="656405" y="2761860"/>
            <a:ext cx="37289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(++(*((p)++)))</a:t>
            </a:r>
          </a:p>
          <a:p>
            <a:r>
              <a:rPr lang="en-US" altLang="zh-CN" dirty="0"/>
              <a:t>(p)</a:t>
            </a:r>
          </a:p>
          <a:p>
            <a:endParaRPr lang="en-US" altLang="zh-CN" dirty="0"/>
          </a:p>
          <a:p>
            <a:r>
              <a:rPr lang="en-US" altLang="zh-CN" dirty="0"/>
              <a:t>((p)++)</a:t>
            </a:r>
          </a:p>
          <a:p>
            <a:endParaRPr lang="en-US" altLang="zh-CN" dirty="0"/>
          </a:p>
          <a:p>
            <a:r>
              <a:rPr lang="en-US" altLang="zh-CN" dirty="0"/>
              <a:t>*((p)++)</a:t>
            </a:r>
          </a:p>
          <a:p>
            <a:endParaRPr lang="en-US" altLang="zh-CN" dirty="0"/>
          </a:p>
          <a:p>
            <a:r>
              <a:rPr lang="en-US" altLang="zh-CN" dirty="0"/>
              <a:t>…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E3CD24F-0E06-4F4C-BD91-9FF347FF5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452" y="3102482"/>
            <a:ext cx="2613887" cy="25148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AFCFB92-3872-4CA0-8090-2847AB0149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390" y="3677842"/>
            <a:ext cx="2659610" cy="44199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51600FB-16FA-4006-946C-E6083E2266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4223942"/>
            <a:ext cx="2560542" cy="2667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AEECC1-594C-46DC-BD6B-1125AA45AD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8822" y="4725214"/>
            <a:ext cx="2644369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7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结束页</a:t>
            </a:r>
          </a:p>
        </p:txBody>
      </p:sp>
    </p:spTree>
    <p:extLst>
      <p:ext uri="{BB962C8B-B14F-4D97-AF65-F5344CB8AC3E}">
        <p14:creationId xmlns:p14="http://schemas.microsoft.com/office/powerpoint/2010/main" val="423377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277</Words>
  <Application>Microsoft Office PowerPoint</Application>
  <PresentationFormat>全屏显示(4:3)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Arial</vt:lpstr>
      <vt:lpstr>Candara</vt:lpstr>
      <vt:lpstr>Times New Roman</vt:lpstr>
      <vt:lpstr>Wingdings</vt:lpstr>
      <vt:lpstr>Office 主题​​</vt:lpstr>
      <vt:lpstr>第三次作业</vt:lpstr>
      <vt:lpstr>3.1</vt:lpstr>
      <vt:lpstr>3.2</vt:lpstr>
      <vt:lpstr>3.3</vt:lpstr>
      <vt:lpstr>3.4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海涵 施</cp:lastModifiedBy>
  <cp:revision>24</cp:revision>
  <dcterms:created xsi:type="dcterms:W3CDTF">2019-09-17T05:09:33Z</dcterms:created>
  <dcterms:modified xsi:type="dcterms:W3CDTF">2023-11-13T14:11:57Z</dcterms:modified>
</cp:coreProperties>
</file>