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57" r:id="rId3"/>
    <p:sldId id="258" r:id="rId4"/>
    <p:sldId id="259" r:id="rId5"/>
    <p:sldId id="320" r:id="rId6"/>
    <p:sldId id="321" r:id="rId7"/>
    <p:sldId id="260" r:id="rId8"/>
    <p:sldId id="261" r:id="rId9"/>
    <p:sldId id="262" r:id="rId10"/>
    <p:sldId id="263" r:id="rId11"/>
    <p:sldId id="264" r:id="rId12"/>
    <p:sldId id="318" r:id="rId13"/>
    <p:sldId id="319" r:id="rId14"/>
    <p:sldId id="322" r:id="rId15"/>
    <p:sldId id="323" r:id="rId16"/>
    <p:sldId id="324" r:id="rId17"/>
    <p:sldId id="325" r:id="rId18"/>
    <p:sldId id="326" r:id="rId19"/>
    <p:sldId id="327" r:id="rId20"/>
    <p:sldId id="330" r:id="rId21"/>
    <p:sldId id="329" r:id="rId22"/>
    <p:sldId id="328" r:id="rId23"/>
    <p:sldId id="266" r:id="rId24"/>
    <p:sldId id="265"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2" r:id="rId40"/>
    <p:sldId id="281" r:id="rId41"/>
    <p:sldId id="283" r:id="rId42"/>
    <p:sldId id="284" r:id="rId43"/>
    <p:sldId id="285" r:id="rId44"/>
    <p:sldId id="286" r:id="rId45"/>
    <p:sldId id="287" r:id="rId46"/>
    <p:sldId id="294" r:id="rId47"/>
    <p:sldId id="316" r:id="rId48"/>
    <p:sldId id="317" r:id="rId49"/>
    <p:sldId id="331" r:id="rId50"/>
    <p:sldId id="332" r:id="rId51"/>
    <p:sldId id="333" r:id="rId52"/>
    <p:sldId id="288" r:id="rId53"/>
    <p:sldId id="289" r:id="rId54"/>
    <p:sldId id="290" r:id="rId55"/>
    <p:sldId id="291" r:id="rId56"/>
    <p:sldId id="292" r:id="rId57"/>
    <p:sldId id="293" r:id="rId58"/>
    <p:sldId id="299" r:id="rId59"/>
    <p:sldId id="300" r:id="rId60"/>
    <p:sldId id="295" r:id="rId61"/>
    <p:sldId id="296" r:id="rId62"/>
    <p:sldId id="297" r:id="rId63"/>
    <p:sldId id="301" r:id="rId64"/>
    <p:sldId id="302" r:id="rId65"/>
    <p:sldId id="303" r:id="rId66"/>
    <p:sldId id="304" r:id="rId67"/>
    <p:sldId id="305" r:id="rId68"/>
    <p:sldId id="306" r:id="rId69"/>
    <p:sldId id="334" r:id="rId70"/>
    <p:sldId id="335" r:id="rId71"/>
    <p:sldId id="307" r:id="rId72"/>
    <p:sldId id="309" r:id="rId73"/>
    <p:sldId id="310" r:id="rId74"/>
    <p:sldId id="311" r:id="rId75"/>
    <p:sldId id="308" r:id="rId76"/>
    <p:sldId id="312" r:id="rId77"/>
    <p:sldId id="313" r:id="rId78"/>
    <p:sldId id="315" r:id="rId79"/>
    <p:sldId id="314" r:id="rId8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4AA0A8E-E25A-4724-A578-85E43824DD07}">
          <p14:sldIdLst>
            <p14:sldId id="256"/>
            <p14:sldId id="257"/>
            <p14:sldId id="258"/>
            <p14:sldId id="259"/>
            <p14:sldId id="320"/>
            <p14:sldId id="321"/>
            <p14:sldId id="260"/>
            <p14:sldId id="261"/>
            <p14:sldId id="262"/>
            <p14:sldId id="263"/>
            <p14:sldId id="264"/>
            <p14:sldId id="318"/>
            <p14:sldId id="319"/>
            <p14:sldId id="322"/>
            <p14:sldId id="323"/>
            <p14:sldId id="324"/>
            <p14:sldId id="325"/>
            <p14:sldId id="326"/>
            <p14:sldId id="327"/>
            <p14:sldId id="330"/>
            <p14:sldId id="329"/>
            <p14:sldId id="328"/>
            <p14:sldId id="266"/>
            <p14:sldId id="265"/>
            <p14:sldId id="267"/>
            <p14:sldId id="268"/>
            <p14:sldId id="269"/>
            <p14:sldId id="270"/>
            <p14:sldId id="271"/>
            <p14:sldId id="272"/>
            <p14:sldId id="273"/>
            <p14:sldId id="274"/>
            <p14:sldId id="275"/>
            <p14:sldId id="276"/>
            <p14:sldId id="277"/>
            <p14:sldId id="278"/>
            <p14:sldId id="279"/>
            <p14:sldId id="280"/>
            <p14:sldId id="282"/>
            <p14:sldId id="281"/>
            <p14:sldId id="283"/>
            <p14:sldId id="284"/>
            <p14:sldId id="285"/>
            <p14:sldId id="286"/>
            <p14:sldId id="287"/>
            <p14:sldId id="294"/>
            <p14:sldId id="316"/>
            <p14:sldId id="317"/>
            <p14:sldId id="331"/>
            <p14:sldId id="332"/>
            <p14:sldId id="333"/>
            <p14:sldId id="288"/>
            <p14:sldId id="289"/>
            <p14:sldId id="290"/>
            <p14:sldId id="291"/>
            <p14:sldId id="292"/>
            <p14:sldId id="293"/>
            <p14:sldId id="299"/>
            <p14:sldId id="300"/>
            <p14:sldId id="295"/>
            <p14:sldId id="296"/>
            <p14:sldId id="297"/>
            <p14:sldId id="301"/>
            <p14:sldId id="302"/>
            <p14:sldId id="303"/>
            <p14:sldId id="304"/>
            <p14:sldId id="305"/>
            <p14:sldId id="306"/>
            <p14:sldId id="334"/>
            <p14:sldId id="335"/>
            <p14:sldId id="307"/>
            <p14:sldId id="309"/>
            <p14:sldId id="310"/>
            <p14:sldId id="311"/>
            <p14:sldId id="308"/>
            <p14:sldId id="312"/>
            <p14:sldId id="313"/>
            <p14:sldId id="315"/>
            <p14:sldId id="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7" autoAdjust="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8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04D931-DAAB-4653-9D77-C606173E49E6}" type="datetimeFigureOut">
              <a:rPr lang="zh-CN" altLang="en-US" smtClean="0"/>
              <a:pPr/>
              <a:t>2023/10/31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D5A79-1C0D-43F1-8B7C-79FACC1E0F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cstate="print"/>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cstate="print"/>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cstate="print"/>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D77262F1-D2C8-48E5-9E4B-5C9C36588D4A}" type="datetime1">
              <a:rPr lang="zh-CN" altLang="en-US" smtClean="0"/>
              <a:pPr/>
              <a:t>2023/10/31</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8C467FD6-CFC2-47BD-A501-B19A63F3E9FB}" type="datetime1">
              <a:rPr lang="zh-CN" altLang="en-US" smtClean="0"/>
              <a:pPr/>
              <a:t>2023/10/31</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5DCF8CBD-B4C6-4F00-A5A8-EA07F07328AD}" type="datetime1">
              <a:rPr lang="zh-CN" altLang="en-US" smtClean="0"/>
              <a:pPr/>
              <a:t>2023/10/31</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E69F4334-4396-4A7D-971F-5761B72721C2}" type="datetime1">
              <a:rPr lang="zh-CN" altLang="en-US" smtClean="0"/>
              <a:pPr/>
              <a:t>2023/10/31</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E3FA5FAF-8A25-4B6E-94B7-5CA30A873E9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EF7E49AE-6539-4F6B-977A-D4E16911D723}" type="datetime1">
              <a:rPr lang="zh-CN" altLang="en-US" smtClean="0"/>
              <a:pPr/>
              <a:t>2023/10/31</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5C73DADE-A04B-4656-88A8-6DBA5470A578}" type="datetime1">
              <a:rPr lang="zh-CN" altLang="en-US" smtClean="0"/>
              <a:pPr/>
              <a:t>2023/10/31</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D70CAAB6-E6BC-4A87-B815-3F32D392B93E}" type="datetime1">
              <a:rPr lang="zh-CN" altLang="en-US" smtClean="0"/>
              <a:pPr/>
              <a:t>2023/10/31</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4BEB147A-01A4-4FAB-96CF-C08240A5F67D}" type="datetime1">
              <a:rPr lang="zh-CN" altLang="en-US" smtClean="0"/>
              <a:pPr/>
              <a:t>2023/10/31</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0822C145-CAB9-4635-8476-AC112F45F4A1}" type="datetime1">
              <a:rPr lang="zh-CN" altLang="en-US" smtClean="0"/>
              <a:pPr/>
              <a:t>2023/10/31</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DB2BB45B-0EC5-4AE1-AF95-36BF2B838819}" type="datetime1">
              <a:rPr lang="zh-CN" altLang="en-US" smtClean="0"/>
              <a:pPr/>
              <a:t>2023/10/31</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78619DD6-1625-45D6-BAC7-F45708E9ECB7}" type="datetime1">
              <a:rPr lang="zh-CN" altLang="en-US" smtClean="0"/>
              <a:pPr/>
              <a:t>2023/10/31</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cstate="print">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a:t>
            </a:r>
            <a:r>
              <a:rPr lang="en-US" altLang="zh-CN"/>
              <a:t>b</a:t>
            </a:r>
            <a:r>
              <a:rPr lang="zh-CN" altLang="en-US"/>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F5FA345B-60ED-460C-9AAF-B57342C20D40}" type="datetime1">
              <a:rPr lang="zh-CN" altLang="en-US" smtClean="0"/>
              <a:pPr/>
              <a:t>2023/10/31</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E3FA5FAF-8A25-4B6E-94B7-5CA30A873E9A}" type="slidenum">
              <a:rPr lang="zh-CN" altLang="en-US" smtClean="0"/>
              <a:pPr/>
              <a:t>‹#›</a:t>
            </a:fld>
            <a:endParaRPr lang="zh-CN" altLang="en-US"/>
          </a:p>
        </p:txBody>
      </p:sp>
      <p:pic>
        <p:nvPicPr>
          <p:cNvPr id="1032" name="图片 10" descr="index_03b.gif"/>
          <p:cNvPicPr>
            <a:picLocks noChangeAspect="1"/>
          </p:cNvPicPr>
          <p:nvPr/>
        </p:nvPicPr>
        <p:blipFill>
          <a:blip r:embed="rId14" cstate="print"/>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第四章 网络层数据平面</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网络层服务模型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10</a:t>
            </a:fld>
            <a:endParaRPr lang="zh-CN" altLang="en-US"/>
          </a:p>
        </p:txBody>
      </p:sp>
      <p:sp>
        <p:nvSpPr>
          <p:cNvPr id="5" name="Rectangle 13"/>
          <p:cNvSpPr>
            <a:spLocks noChangeArrowheads="1"/>
          </p:cNvSpPr>
          <p:nvPr/>
        </p:nvSpPr>
        <p:spPr bwMode="auto">
          <a:xfrm>
            <a:off x="609600" y="1761827"/>
            <a:ext cx="7554913" cy="954107"/>
          </a:xfrm>
          <a:prstGeom prst="rect">
            <a:avLst/>
          </a:prstGeom>
          <a:noFill/>
          <a:ln w="9525">
            <a:noFill/>
            <a:miter lim="800000"/>
            <a:headEnd/>
            <a:tailEnd/>
          </a:ln>
        </p:spPr>
        <p:txBody>
          <a:bodyPr>
            <a:spAutoFit/>
          </a:bodyPr>
          <a:lstStyle/>
          <a:p>
            <a:pPr>
              <a:spcBef>
                <a:spcPct val="20000"/>
              </a:spcBef>
              <a:buClr>
                <a:schemeClr val="accent2"/>
              </a:buClr>
              <a:buSzPct val="85000"/>
              <a:buFont typeface="ZapfDingbats" charset="2"/>
              <a:buNone/>
            </a:pPr>
            <a:r>
              <a:rPr lang="zh-CN" altLang="en-US" sz="2800" dirty="0">
                <a:solidFill>
                  <a:srgbClr val="CC0000"/>
                </a:solidFill>
                <a:latin typeface="+mn-ea"/>
              </a:rPr>
              <a:t>问：</a:t>
            </a:r>
            <a:r>
              <a:rPr lang="zh-CN" altLang="en-US" sz="2800" dirty="0">
                <a:latin typeface="+mn-ea"/>
              </a:rPr>
              <a:t>作为从发送端到接收端的逻辑信道，提供怎样的服务模型？</a:t>
            </a:r>
            <a:endParaRPr lang="en-US" altLang="zh-CN" sz="2800" dirty="0">
              <a:latin typeface="+mn-ea"/>
            </a:endParaRPr>
          </a:p>
        </p:txBody>
      </p:sp>
      <p:sp>
        <p:nvSpPr>
          <p:cNvPr id="6" name="Rectangle 15"/>
          <p:cNvSpPr txBox="1">
            <a:spLocks noChangeArrowheads="1"/>
          </p:cNvSpPr>
          <p:nvPr/>
        </p:nvSpPr>
        <p:spPr bwMode="auto">
          <a:xfrm>
            <a:off x="442913" y="2919114"/>
            <a:ext cx="3810000" cy="2528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0"/>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为单个报文提供服务的例子</a:t>
            </a:r>
            <a:r>
              <a:rPr kumimoji="0" lang="en-US"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确保送到</a:t>
            </a:r>
            <a:endParaRPr kumimoji="0" lang="en-US"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确保在</a:t>
            </a:r>
            <a:r>
              <a:rPr kumimoji="0" lang="en-US" altLang="zh-CN" sz="2400" b="0" u="none" strike="noStrike" kern="0" cap="none" spc="0" normalizeH="0" baseline="0" noProof="0" dirty="0">
                <a:ln>
                  <a:noFill/>
                </a:ln>
                <a:solidFill>
                  <a:schemeClr val="tx1"/>
                </a:solidFill>
                <a:effectLst/>
                <a:uLnTx/>
                <a:uFillTx/>
                <a:latin typeface="+mn-ea"/>
                <a:cs typeface="+mn-cs"/>
              </a:rPr>
              <a:t>40</a:t>
            </a:r>
            <a:r>
              <a:rPr kumimoji="0" lang="zh-CN" altLang="en-US" sz="2400" b="0" u="none" strike="noStrike" kern="0" cap="none" spc="0" normalizeH="0" baseline="0" noProof="0" dirty="0">
                <a:ln>
                  <a:noFill/>
                </a:ln>
                <a:solidFill>
                  <a:schemeClr val="tx1"/>
                </a:solidFill>
                <a:effectLst/>
                <a:uLnTx/>
                <a:uFillTx/>
                <a:latin typeface="+mn-ea"/>
                <a:cs typeface="+mn-cs"/>
              </a:rPr>
              <a:t>毫秒内送到</a:t>
            </a:r>
            <a:endParaRPr kumimoji="0" lang="en-US" sz="2400" b="0" u="none" strike="noStrike" kern="0" cap="none" spc="0" normalizeH="0" baseline="0" noProof="0" dirty="0">
              <a:ln>
                <a:noFill/>
              </a:ln>
              <a:solidFill>
                <a:schemeClr val="tx1"/>
              </a:solidFill>
              <a:effectLst/>
              <a:uLnTx/>
              <a:uFillTx/>
              <a:latin typeface="+mn-ea"/>
              <a:cs typeface="+mn-cs"/>
            </a:endParaRPr>
          </a:p>
        </p:txBody>
      </p:sp>
      <p:sp>
        <p:nvSpPr>
          <p:cNvPr id="7" name="Rectangle 16"/>
          <p:cNvSpPr txBox="1">
            <a:spLocks noChangeArrowheads="1"/>
          </p:cNvSpPr>
          <p:nvPr/>
        </p:nvSpPr>
        <p:spPr>
          <a:xfrm>
            <a:off x="4559300" y="2911177"/>
            <a:ext cx="3810000" cy="36861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ＭＳ Ｐゴシック" pitchFamily="34" charset="-128"/>
              </a:rPr>
              <a:t>为一个报文流（</a:t>
            </a:r>
            <a:r>
              <a:rPr kumimoji="0" lang="en-US" altLang="zh-CN" sz="2800" b="0" u="none" strike="noStrike" kern="0" cap="none" spc="0" normalizeH="0" baseline="0" noProof="0" dirty="0">
                <a:ln>
                  <a:noFill/>
                </a:ln>
                <a:solidFill>
                  <a:srgbClr val="CC0000"/>
                </a:solidFill>
                <a:effectLst/>
                <a:uLnTx/>
                <a:uFillTx/>
                <a:latin typeface="+mn-ea"/>
                <a:cs typeface="ＭＳ Ｐゴシック" pitchFamily="34" charset="-128"/>
              </a:rPr>
              <a:t>flow</a:t>
            </a:r>
            <a:r>
              <a:rPr kumimoji="0" lang="zh-CN" altLang="en-US" sz="2800" b="0" u="none" strike="noStrike" kern="0" cap="none" spc="0" normalizeH="0" baseline="0" noProof="0" dirty="0">
                <a:ln>
                  <a:noFill/>
                </a:ln>
                <a:solidFill>
                  <a:srgbClr val="CC0000"/>
                </a:solidFill>
                <a:effectLst/>
                <a:uLnTx/>
                <a:uFillTx/>
                <a:latin typeface="+mn-ea"/>
                <a:cs typeface="ＭＳ Ｐゴシック" pitchFamily="34" charset="-128"/>
              </a:rPr>
              <a:t>）提供服务的例子</a:t>
            </a:r>
            <a:r>
              <a:rPr kumimoji="0" lang="en-US" altLang="zh-CN" sz="2800" b="0" u="none" strike="noStrike" kern="0" cap="none" spc="0" normalizeH="0" baseline="0" noProof="0" dirty="0">
                <a:ln>
                  <a:noFill/>
                </a:ln>
                <a:solidFill>
                  <a:srgbClr val="CC0000"/>
                </a:solidFill>
                <a:effectLst/>
                <a:uLnTx/>
                <a:uFillTx/>
                <a:latin typeface="+mn-ea"/>
                <a:cs typeface="ＭＳ Ｐゴシック" pitchFamily="34" charset="-128"/>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cs typeface="ＭＳ Ｐゴシック" pitchFamily="34" charset="-128"/>
              </a:rPr>
              <a:t>顺序送达</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ＭＳ Ｐゴシック" pitchFamily="34" charset="-128"/>
              </a:rPr>
              <a:t>最小带宽保障</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ＭＳ Ｐゴシック" pitchFamily="34" charset="-128"/>
              </a:rPr>
              <a:t>报文到达</a:t>
            </a:r>
            <a:r>
              <a:rPr lang="zh-CN" altLang="en-US" sz="2400" kern="0" dirty="0">
                <a:latin typeface="+mn-ea"/>
                <a:cs typeface="ＭＳ Ｐゴシック" pitchFamily="34" charset="-128"/>
              </a:rPr>
              <a:t>时间</a:t>
            </a:r>
            <a:r>
              <a:rPr kumimoji="0" lang="zh-CN" altLang="en-US" sz="2400" b="0" u="none" strike="noStrike" kern="0" cap="none" spc="0" normalizeH="0" baseline="0" noProof="0" dirty="0">
                <a:ln>
                  <a:noFill/>
                </a:ln>
                <a:solidFill>
                  <a:schemeClr val="tx1"/>
                </a:solidFill>
                <a:effectLst/>
                <a:uLnTx/>
                <a:uFillTx/>
                <a:latin typeface="+mn-ea"/>
                <a:cs typeface="ＭＳ Ｐゴシック" pitchFamily="34" charset="-128"/>
              </a:rPr>
              <a:t>间隔约束</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网络层的服务模型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11</a:t>
            </a:fld>
            <a:endParaRPr lang="zh-CN" altLang="en-US"/>
          </a:p>
        </p:txBody>
      </p:sp>
      <p:sp>
        <p:nvSpPr>
          <p:cNvPr id="5" name="Text Box 3"/>
          <p:cNvSpPr txBox="1">
            <a:spLocks noChangeArrowheads="1"/>
          </p:cNvSpPr>
          <p:nvPr/>
        </p:nvSpPr>
        <p:spPr bwMode="auto">
          <a:xfrm>
            <a:off x="637198" y="1892523"/>
            <a:ext cx="1210652" cy="3785652"/>
          </a:xfrm>
          <a:prstGeom prst="rect">
            <a:avLst/>
          </a:prstGeom>
          <a:noFill/>
          <a:ln w="9525">
            <a:noFill/>
            <a:miter lim="800000"/>
            <a:headEnd/>
            <a:tailEnd/>
          </a:ln>
        </p:spPr>
        <p:txBody>
          <a:bodyPr wrap="none">
            <a:spAutoFit/>
          </a:bodyPr>
          <a:lstStyle/>
          <a:p>
            <a:pPr algn="r"/>
            <a:r>
              <a:rPr lang="zh-CN" altLang="en-US" sz="2000" dirty="0"/>
              <a:t>网络架构</a:t>
            </a:r>
            <a:endParaRPr lang="en-US" altLang="zh-CN" sz="2000" dirty="0"/>
          </a:p>
          <a:p>
            <a:pPr algn="r"/>
            <a:endParaRPr lang="en-US" altLang="zh-CN" sz="2000" dirty="0"/>
          </a:p>
          <a:p>
            <a:pPr algn="r"/>
            <a:endParaRPr lang="en-US" altLang="zh-CN" sz="2000" dirty="0"/>
          </a:p>
          <a:p>
            <a:pPr algn="r"/>
            <a:r>
              <a:rPr lang="zh-CN" altLang="en-US" sz="2000" dirty="0"/>
              <a:t>因特网</a:t>
            </a:r>
            <a:endParaRPr lang="en-US" altLang="zh-CN" sz="2000" dirty="0"/>
          </a:p>
          <a:p>
            <a:pPr algn="r"/>
            <a:endParaRPr lang="en-US" altLang="zh-CN" sz="2000" dirty="0"/>
          </a:p>
          <a:p>
            <a:pPr algn="r"/>
            <a:r>
              <a:rPr lang="en-US" altLang="zh-CN" sz="2000" dirty="0"/>
              <a:t>ATM</a:t>
            </a:r>
          </a:p>
          <a:p>
            <a:pPr algn="r"/>
            <a:endParaRPr lang="en-US" altLang="zh-CN" sz="2000" dirty="0"/>
          </a:p>
          <a:p>
            <a:pPr algn="r"/>
            <a:r>
              <a:rPr lang="en-US" altLang="zh-CN" sz="2000" dirty="0"/>
              <a:t>ATM</a:t>
            </a:r>
          </a:p>
          <a:p>
            <a:pPr algn="r"/>
            <a:endParaRPr lang="en-US" altLang="zh-CN" sz="2000" dirty="0"/>
          </a:p>
          <a:p>
            <a:pPr algn="r"/>
            <a:r>
              <a:rPr lang="en-US" altLang="zh-CN" sz="2000" dirty="0"/>
              <a:t>ATM</a:t>
            </a:r>
          </a:p>
          <a:p>
            <a:pPr algn="r"/>
            <a:endParaRPr lang="en-US" altLang="zh-CN" sz="2000" dirty="0"/>
          </a:p>
          <a:p>
            <a:pPr algn="r"/>
            <a:r>
              <a:rPr lang="en-US" altLang="zh-CN" sz="2000" dirty="0"/>
              <a:t>ATM</a:t>
            </a:r>
            <a:endParaRPr lang="en-US" altLang="zh-CN" sz="2400" dirty="0">
              <a:latin typeface="Times New Roman" pitchFamily="18" charset="0"/>
            </a:endParaRPr>
          </a:p>
        </p:txBody>
      </p:sp>
      <p:sp>
        <p:nvSpPr>
          <p:cNvPr id="6" name="Text Box 4"/>
          <p:cNvSpPr txBox="1">
            <a:spLocks noChangeArrowheads="1"/>
          </p:cNvSpPr>
          <p:nvPr/>
        </p:nvSpPr>
        <p:spPr bwMode="auto">
          <a:xfrm>
            <a:off x="1966913" y="1892523"/>
            <a:ext cx="1210588" cy="3785652"/>
          </a:xfrm>
          <a:prstGeom prst="rect">
            <a:avLst/>
          </a:prstGeom>
          <a:noFill/>
          <a:ln w="9525">
            <a:noFill/>
            <a:miter lim="800000"/>
            <a:headEnd/>
            <a:tailEnd/>
          </a:ln>
        </p:spPr>
        <p:txBody>
          <a:bodyPr wrap="none">
            <a:spAutoFit/>
          </a:bodyPr>
          <a:lstStyle/>
          <a:p>
            <a:r>
              <a:rPr lang="zh-CN" altLang="en-US" sz="2000" dirty="0"/>
              <a:t>服务模型</a:t>
            </a:r>
            <a:endParaRPr lang="en-US" altLang="zh-CN" sz="2000" dirty="0"/>
          </a:p>
          <a:p>
            <a:endParaRPr lang="en-US" altLang="zh-CN" sz="2000" dirty="0"/>
          </a:p>
          <a:p>
            <a:endParaRPr lang="en-US" altLang="zh-CN" sz="2000" dirty="0"/>
          </a:p>
          <a:p>
            <a:r>
              <a:rPr lang="zh-CN" altLang="en-US" sz="2000" dirty="0"/>
              <a:t>尽力而为</a:t>
            </a:r>
            <a:endParaRPr lang="en-US" altLang="zh-CN" sz="2000" dirty="0"/>
          </a:p>
          <a:p>
            <a:endParaRPr lang="en-US" altLang="zh-CN" sz="2000" dirty="0"/>
          </a:p>
          <a:p>
            <a:r>
              <a:rPr lang="en-US" altLang="zh-CN" sz="2000" dirty="0"/>
              <a:t>CBR</a:t>
            </a:r>
          </a:p>
          <a:p>
            <a:endParaRPr lang="en-US" altLang="zh-CN" sz="2000" dirty="0"/>
          </a:p>
          <a:p>
            <a:r>
              <a:rPr lang="en-US" altLang="zh-CN" sz="2000" dirty="0"/>
              <a:t>VBR</a:t>
            </a:r>
          </a:p>
          <a:p>
            <a:endParaRPr lang="en-US" altLang="zh-CN" sz="2000" dirty="0"/>
          </a:p>
          <a:p>
            <a:r>
              <a:rPr lang="en-US" altLang="zh-CN" sz="2000" dirty="0"/>
              <a:t>ABR</a:t>
            </a:r>
          </a:p>
          <a:p>
            <a:endParaRPr lang="en-US" altLang="zh-CN" sz="2000" dirty="0"/>
          </a:p>
          <a:p>
            <a:r>
              <a:rPr lang="en-US" altLang="zh-CN" sz="2000" dirty="0"/>
              <a:t>UBR</a:t>
            </a:r>
            <a:endParaRPr lang="en-US" altLang="zh-CN" sz="2400" dirty="0">
              <a:latin typeface="Times New Roman" pitchFamily="18" charset="0"/>
            </a:endParaRPr>
          </a:p>
        </p:txBody>
      </p:sp>
      <p:sp>
        <p:nvSpPr>
          <p:cNvPr id="7" name="Text Box 5"/>
          <p:cNvSpPr txBox="1">
            <a:spLocks noChangeArrowheads="1"/>
          </p:cNvSpPr>
          <p:nvPr/>
        </p:nvSpPr>
        <p:spPr bwMode="auto">
          <a:xfrm>
            <a:off x="3300413" y="2187798"/>
            <a:ext cx="1467068" cy="3539430"/>
          </a:xfrm>
          <a:prstGeom prst="rect">
            <a:avLst/>
          </a:prstGeom>
          <a:noFill/>
          <a:ln w="9525">
            <a:noFill/>
            <a:miter lim="800000"/>
            <a:headEnd/>
            <a:tailEnd/>
          </a:ln>
        </p:spPr>
        <p:txBody>
          <a:bodyPr wrap="none">
            <a:spAutoFit/>
          </a:bodyPr>
          <a:lstStyle/>
          <a:p>
            <a:r>
              <a:rPr lang="zh-CN" altLang="en-US" sz="2000" dirty="0"/>
              <a:t>带宽</a:t>
            </a:r>
            <a:endParaRPr lang="en-US" altLang="zh-CN" sz="2000" dirty="0"/>
          </a:p>
          <a:p>
            <a:endParaRPr lang="en-US" altLang="zh-CN" sz="2000" dirty="0"/>
          </a:p>
          <a:p>
            <a:r>
              <a:rPr lang="zh-CN" altLang="en-US" sz="2000" dirty="0"/>
              <a:t>无</a:t>
            </a:r>
            <a:endParaRPr lang="en-US" altLang="zh-CN" sz="2000" dirty="0"/>
          </a:p>
          <a:p>
            <a:endParaRPr lang="en-US" altLang="zh-CN" sz="2000" dirty="0"/>
          </a:p>
          <a:p>
            <a:r>
              <a:rPr lang="zh-CN" altLang="en-US" sz="2000" dirty="0"/>
              <a:t>固定比特率</a:t>
            </a:r>
            <a:endParaRPr lang="en-US" altLang="zh-CN" sz="2000" dirty="0"/>
          </a:p>
          <a:p>
            <a:endParaRPr lang="en-US" altLang="zh-CN" sz="2000" dirty="0"/>
          </a:p>
          <a:p>
            <a:r>
              <a:rPr lang="zh-CN" altLang="en-US" sz="2000" dirty="0"/>
              <a:t>保障速率</a:t>
            </a:r>
            <a:endParaRPr lang="en-US" altLang="zh-CN" sz="2000" dirty="0"/>
          </a:p>
          <a:p>
            <a:endParaRPr lang="en-US" altLang="zh-CN" sz="2000" dirty="0"/>
          </a:p>
          <a:p>
            <a:r>
              <a:rPr lang="zh-CN" altLang="en-US" sz="2000" dirty="0"/>
              <a:t>保障最低</a:t>
            </a:r>
            <a:br>
              <a:rPr lang="en-US" altLang="zh-CN" sz="2000" dirty="0"/>
            </a:br>
            <a:r>
              <a:rPr lang="zh-CN" altLang="en-US" sz="2000" dirty="0"/>
              <a:t>速率</a:t>
            </a:r>
            <a:endParaRPr lang="en-US" altLang="zh-CN" sz="2000" dirty="0"/>
          </a:p>
          <a:p>
            <a:r>
              <a:rPr lang="zh-CN" altLang="en-US" sz="2000" dirty="0">
                <a:latin typeface="Times New Roman" pitchFamily="18" charset="0"/>
              </a:rPr>
              <a:t>无</a:t>
            </a:r>
            <a:endParaRPr lang="en-US" altLang="zh-CN" sz="2000" dirty="0">
              <a:latin typeface="Times New Roman" pitchFamily="18" charset="0"/>
            </a:endParaRPr>
          </a:p>
        </p:txBody>
      </p:sp>
      <p:sp>
        <p:nvSpPr>
          <p:cNvPr id="8" name="Text Box 11"/>
          <p:cNvSpPr txBox="1">
            <a:spLocks noChangeArrowheads="1"/>
          </p:cNvSpPr>
          <p:nvPr/>
        </p:nvSpPr>
        <p:spPr bwMode="auto">
          <a:xfrm>
            <a:off x="4700588" y="2187798"/>
            <a:ext cx="697627" cy="3539430"/>
          </a:xfrm>
          <a:prstGeom prst="rect">
            <a:avLst/>
          </a:prstGeom>
          <a:noFill/>
          <a:ln w="9525">
            <a:noFill/>
            <a:miter lim="800000"/>
            <a:headEnd/>
            <a:tailEnd/>
          </a:ln>
        </p:spPr>
        <p:txBody>
          <a:bodyPr wrap="none">
            <a:spAutoFit/>
          </a:bodyPr>
          <a:lstStyle/>
          <a:p>
            <a:r>
              <a:rPr lang="zh-CN" altLang="en-US" sz="2000" dirty="0"/>
              <a:t>丢包</a:t>
            </a:r>
            <a:endParaRPr lang="en-US" altLang="zh-CN" sz="2000" dirty="0"/>
          </a:p>
          <a:p>
            <a:endParaRPr lang="en-US" altLang="zh-CN" sz="2000" dirty="0"/>
          </a:p>
          <a:p>
            <a:r>
              <a:rPr lang="zh-CN" altLang="en-US" sz="2000" dirty="0"/>
              <a:t>无</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无</a:t>
            </a:r>
            <a:endParaRPr lang="en-US" altLang="zh-CN" sz="2000" dirty="0"/>
          </a:p>
          <a:p>
            <a:endParaRPr lang="en-US" altLang="zh-CN" sz="2000" dirty="0"/>
          </a:p>
          <a:p>
            <a:r>
              <a:rPr lang="zh-CN" altLang="en-US" sz="2000" dirty="0">
                <a:latin typeface="Times New Roman" pitchFamily="18" charset="0"/>
              </a:rPr>
              <a:t>无</a:t>
            </a:r>
            <a:endParaRPr lang="en-US" altLang="zh-CN" sz="2000" dirty="0">
              <a:latin typeface="Times New Roman" pitchFamily="18" charset="0"/>
            </a:endParaRPr>
          </a:p>
        </p:txBody>
      </p:sp>
      <p:sp>
        <p:nvSpPr>
          <p:cNvPr id="9" name="Text Box 12"/>
          <p:cNvSpPr txBox="1">
            <a:spLocks noChangeArrowheads="1"/>
          </p:cNvSpPr>
          <p:nvPr/>
        </p:nvSpPr>
        <p:spPr bwMode="auto">
          <a:xfrm>
            <a:off x="5424488" y="2197323"/>
            <a:ext cx="697627" cy="3477875"/>
          </a:xfrm>
          <a:prstGeom prst="rect">
            <a:avLst/>
          </a:prstGeom>
          <a:noFill/>
          <a:ln w="9525">
            <a:noFill/>
            <a:miter lim="800000"/>
            <a:headEnd/>
            <a:tailEnd/>
          </a:ln>
        </p:spPr>
        <p:txBody>
          <a:bodyPr wrap="none">
            <a:spAutoFit/>
          </a:bodyPr>
          <a:lstStyle/>
          <a:p>
            <a:r>
              <a:rPr lang="zh-CN" altLang="en-US" sz="2000" dirty="0"/>
              <a:t>顺序</a:t>
            </a:r>
            <a:endParaRPr lang="en-US" altLang="zh-CN" sz="2000" dirty="0"/>
          </a:p>
          <a:p>
            <a:endParaRPr lang="en-US" altLang="zh-CN" sz="2000" dirty="0"/>
          </a:p>
          <a:p>
            <a:r>
              <a:rPr lang="zh-CN" altLang="en-US" sz="2000" dirty="0"/>
              <a:t>无</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有</a:t>
            </a:r>
            <a:endParaRPr lang="en-US" altLang="zh-CN" sz="2400" dirty="0">
              <a:latin typeface="Times New Roman" pitchFamily="18" charset="0"/>
            </a:endParaRPr>
          </a:p>
        </p:txBody>
      </p:sp>
      <p:sp>
        <p:nvSpPr>
          <p:cNvPr id="10" name="Text Box 13"/>
          <p:cNvSpPr txBox="1">
            <a:spLocks noChangeArrowheads="1"/>
          </p:cNvSpPr>
          <p:nvPr/>
        </p:nvSpPr>
        <p:spPr bwMode="auto">
          <a:xfrm>
            <a:off x="6281738" y="2197323"/>
            <a:ext cx="697627" cy="3477875"/>
          </a:xfrm>
          <a:prstGeom prst="rect">
            <a:avLst/>
          </a:prstGeom>
          <a:noFill/>
          <a:ln w="9525">
            <a:noFill/>
            <a:miter lim="800000"/>
            <a:headEnd/>
            <a:tailEnd/>
          </a:ln>
        </p:spPr>
        <p:txBody>
          <a:bodyPr wrap="none">
            <a:spAutoFit/>
          </a:bodyPr>
          <a:lstStyle/>
          <a:p>
            <a:r>
              <a:rPr lang="zh-CN" altLang="en-US" sz="2000" dirty="0"/>
              <a:t>限时</a:t>
            </a:r>
            <a:endParaRPr lang="en-US" altLang="zh-CN" sz="2000" dirty="0"/>
          </a:p>
          <a:p>
            <a:endParaRPr lang="en-US" altLang="zh-CN" sz="2000" dirty="0"/>
          </a:p>
          <a:p>
            <a:r>
              <a:rPr lang="zh-CN" altLang="en-US" sz="2000" dirty="0">
                <a:latin typeface="Times New Roman" pitchFamily="18" charset="0"/>
              </a:rPr>
              <a:t>无</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latin typeface="Times New Roman" pitchFamily="18" charset="0"/>
              </a:rPr>
              <a:t>无</a:t>
            </a:r>
            <a:endParaRPr lang="en-US" altLang="zh-CN" sz="2000" dirty="0"/>
          </a:p>
          <a:p>
            <a:endParaRPr lang="en-US" altLang="zh-CN" sz="2000" dirty="0"/>
          </a:p>
          <a:p>
            <a:r>
              <a:rPr lang="zh-CN" altLang="en-US" sz="2000" dirty="0">
                <a:latin typeface="Times New Roman" pitchFamily="18" charset="0"/>
              </a:rPr>
              <a:t>无</a:t>
            </a:r>
            <a:endParaRPr lang="en-US" altLang="zh-CN" sz="2400" dirty="0">
              <a:latin typeface="Times New Roman" pitchFamily="18" charset="0"/>
            </a:endParaRPr>
          </a:p>
        </p:txBody>
      </p:sp>
      <p:sp>
        <p:nvSpPr>
          <p:cNvPr id="11" name="Text Box 14"/>
          <p:cNvSpPr txBox="1">
            <a:spLocks noChangeArrowheads="1"/>
          </p:cNvSpPr>
          <p:nvPr/>
        </p:nvSpPr>
        <p:spPr bwMode="auto">
          <a:xfrm>
            <a:off x="7281863" y="1886049"/>
            <a:ext cx="1467068" cy="3847207"/>
          </a:xfrm>
          <a:prstGeom prst="rect">
            <a:avLst/>
          </a:prstGeom>
          <a:noFill/>
          <a:ln w="9525">
            <a:noFill/>
            <a:miter lim="800000"/>
            <a:headEnd/>
            <a:tailEnd/>
          </a:ln>
        </p:spPr>
        <p:txBody>
          <a:bodyPr wrap="none">
            <a:spAutoFit/>
          </a:bodyPr>
          <a:lstStyle/>
          <a:p>
            <a:r>
              <a:rPr lang="zh-CN" altLang="en-US" sz="2000" dirty="0"/>
              <a:t>拥塞反馈</a:t>
            </a:r>
            <a:endParaRPr lang="en-US" altLang="zh-CN" sz="2000" dirty="0"/>
          </a:p>
          <a:p>
            <a:endParaRPr lang="en-US" altLang="zh-CN" sz="2000" dirty="0"/>
          </a:p>
          <a:p>
            <a:endParaRPr lang="en-US" altLang="zh-CN" sz="2000" dirty="0"/>
          </a:p>
          <a:p>
            <a:r>
              <a:rPr lang="zh-CN" altLang="en-US" sz="2000" dirty="0"/>
              <a:t>无（由</a:t>
            </a:r>
            <a:br>
              <a:rPr lang="en-US" altLang="zh-CN" sz="2000" dirty="0"/>
            </a:br>
            <a:r>
              <a:rPr lang="zh-CN" altLang="en-US" sz="2000" dirty="0"/>
              <a:t>丢包推测）</a:t>
            </a:r>
            <a:endParaRPr lang="en-US" altLang="zh-CN" sz="2000" dirty="0"/>
          </a:p>
          <a:p>
            <a:r>
              <a:rPr lang="zh-CN" altLang="en-US" sz="2000" dirty="0"/>
              <a:t>无拥塞</a:t>
            </a:r>
            <a:endParaRPr lang="en-US" altLang="zh-CN" sz="2000" dirty="0"/>
          </a:p>
          <a:p>
            <a:endParaRPr lang="en-US" altLang="zh-CN" sz="2000" dirty="0"/>
          </a:p>
          <a:p>
            <a:r>
              <a:rPr lang="zh-CN" altLang="en-US" sz="2000" dirty="0"/>
              <a:t>无拥塞</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latin typeface="Times New Roman" pitchFamily="18" charset="0"/>
              </a:rPr>
              <a:t>无</a:t>
            </a:r>
            <a:endParaRPr lang="en-US" altLang="zh-CN" sz="2000" dirty="0">
              <a:latin typeface="Times New Roman" pitchFamily="18" charset="0"/>
            </a:endParaRPr>
          </a:p>
        </p:txBody>
      </p:sp>
      <p:sp>
        <p:nvSpPr>
          <p:cNvPr id="12" name="Text Box 15"/>
          <p:cNvSpPr txBox="1">
            <a:spLocks noChangeArrowheads="1"/>
          </p:cNvSpPr>
          <p:nvPr/>
        </p:nvSpPr>
        <p:spPr bwMode="auto">
          <a:xfrm>
            <a:off x="4672013" y="1760760"/>
            <a:ext cx="697627" cy="400110"/>
          </a:xfrm>
          <a:prstGeom prst="rect">
            <a:avLst/>
          </a:prstGeom>
          <a:noFill/>
          <a:ln w="9525">
            <a:noFill/>
            <a:miter lim="800000"/>
            <a:headEnd/>
            <a:tailEnd/>
          </a:ln>
        </p:spPr>
        <p:txBody>
          <a:bodyPr wrap="none">
            <a:spAutoFit/>
          </a:bodyPr>
          <a:lstStyle/>
          <a:p>
            <a:r>
              <a:rPr lang="zh-CN" altLang="en-US" sz="2000" dirty="0"/>
              <a:t>保障</a:t>
            </a:r>
            <a:endParaRPr lang="en-US" altLang="zh-CN" sz="2400" dirty="0">
              <a:latin typeface="Times New Roman" pitchFamily="18" charset="0"/>
            </a:endParaRPr>
          </a:p>
        </p:txBody>
      </p:sp>
      <p:sp>
        <p:nvSpPr>
          <p:cNvPr id="13" name="Line 16"/>
          <p:cNvSpPr>
            <a:spLocks noChangeShapeType="1"/>
          </p:cNvSpPr>
          <p:nvPr/>
        </p:nvSpPr>
        <p:spPr bwMode="auto">
          <a:xfrm flipV="1">
            <a:off x="3390900" y="2186210"/>
            <a:ext cx="3733800" cy="0"/>
          </a:xfrm>
          <a:prstGeom prst="line">
            <a:avLst/>
          </a:prstGeom>
          <a:noFill/>
          <a:ln w="28575">
            <a:solidFill>
              <a:srgbClr val="000099"/>
            </a:solidFill>
            <a:round/>
            <a:headEnd/>
            <a:tailEnd/>
          </a:ln>
        </p:spPr>
        <p:txBody>
          <a:bodyPr wrap="none" anchor="ctr"/>
          <a:lstStyle/>
          <a:p>
            <a:endParaRPr lang="zh-CN" altLang="en-US"/>
          </a:p>
        </p:txBody>
      </p:sp>
      <p:sp>
        <p:nvSpPr>
          <p:cNvPr id="14" name="Line 19"/>
          <p:cNvSpPr>
            <a:spLocks noChangeShapeType="1"/>
          </p:cNvSpPr>
          <p:nvPr/>
        </p:nvSpPr>
        <p:spPr bwMode="auto">
          <a:xfrm>
            <a:off x="646113" y="2694210"/>
            <a:ext cx="7985125" cy="0"/>
          </a:xfrm>
          <a:prstGeom prst="line">
            <a:avLst/>
          </a:prstGeom>
          <a:noFill/>
          <a:ln w="28575">
            <a:solidFill>
              <a:srgbClr val="000099"/>
            </a:solidFill>
            <a:round/>
            <a:headEnd/>
            <a:tailEnd/>
          </a:ln>
        </p:spPr>
        <p:txBody>
          <a:bodyPr wrap="none"/>
          <a:lstStyle/>
          <a:p>
            <a:endParaRPr lang="zh-CN" altLang="en-US"/>
          </a:p>
        </p:txBody>
      </p:sp>
      <p:sp>
        <p:nvSpPr>
          <p:cNvPr id="15" name="Line 25"/>
          <p:cNvSpPr>
            <a:spLocks noChangeShapeType="1"/>
          </p:cNvSpPr>
          <p:nvPr/>
        </p:nvSpPr>
        <p:spPr bwMode="auto">
          <a:xfrm>
            <a:off x="904875" y="3429000"/>
            <a:ext cx="7437438" cy="0"/>
          </a:xfrm>
          <a:prstGeom prst="line">
            <a:avLst/>
          </a:prstGeom>
          <a:noFill/>
          <a:ln w="19050">
            <a:solidFill>
              <a:srgbClr val="000099"/>
            </a:solidFill>
            <a:round/>
            <a:headEnd/>
            <a:tailEnd/>
          </a:ln>
        </p:spPr>
        <p:txBody>
          <a:bodyPr wrap="none"/>
          <a:lstStyle/>
          <a:p>
            <a:endParaRPr lang="zh-CN" altLang="en-US"/>
          </a:p>
        </p:txBody>
      </p:sp>
      <p:sp>
        <p:nvSpPr>
          <p:cNvPr id="16" name="Line 26"/>
          <p:cNvSpPr>
            <a:spLocks noChangeShapeType="1"/>
          </p:cNvSpPr>
          <p:nvPr/>
        </p:nvSpPr>
        <p:spPr bwMode="auto">
          <a:xfrm>
            <a:off x="901700" y="3966592"/>
            <a:ext cx="7437438" cy="0"/>
          </a:xfrm>
          <a:prstGeom prst="line">
            <a:avLst/>
          </a:prstGeom>
          <a:noFill/>
          <a:ln w="19050">
            <a:solidFill>
              <a:srgbClr val="000099"/>
            </a:solidFill>
            <a:round/>
            <a:headEnd/>
            <a:tailEnd/>
          </a:ln>
        </p:spPr>
        <p:txBody>
          <a:bodyPr wrap="none"/>
          <a:lstStyle/>
          <a:p>
            <a:endParaRPr lang="zh-CN" altLang="en-US"/>
          </a:p>
        </p:txBody>
      </p:sp>
      <p:sp>
        <p:nvSpPr>
          <p:cNvPr id="17" name="Line 27"/>
          <p:cNvSpPr>
            <a:spLocks noChangeShapeType="1"/>
          </p:cNvSpPr>
          <p:nvPr/>
        </p:nvSpPr>
        <p:spPr bwMode="auto">
          <a:xfrm>
            <a:off x="898525" y="4587305"/>
            <a:ext cx="7437438" cy="0"/>
          </a:xfrm>
          <a:prstGeom prst="line">
            <a:avLst/>
          </a:prstGeom>
          <a:noFill/>
          <a:ln w="19050">
            <a:solidFill>
              <a:srgbClr val="000099"/>
            </a:solidFill>
            <a:round/>
            <a:headEnd/>
            <a:tailEnd/>
          </a:ln>
        </p:spPr>
        <p:txBody>
          <a:bodyPr wrap="none"/>
          <a:lstStyle/>
          <a:p>
            <a:endParaRPr lang="zh-CN" altLang="en-US"/>
          </a:p>
        </p:txBody>
      </p:sp>
      <p:sp>
        <p:nvSpPr>
          <p:cNvPr id="18" name="Line 28"/>
          <p:cNvSpPr>
            <a:spLocks noChangeShapeType="1"/>
          </p:cNvSpPr>
          <p:nvPr/>
        </p:nvSpPr>
        <p:spPr bwMode="auto">
          <a:xfrm>
            <a:off x="906463" y="5291360"/>
            <a:ext cx="7437437" cy="0"/>
          </a:xfrm>
          <a:prstGeom prst="line">
            <a:avLst/>
          </a:prstGeom>
          <a:noFill/>
          <a:ln w="19050">
            <a:solidFill>
              <a:srgbClr val="000099"/>
            </a:solidFill>
            <a:round/>
            <a:headEnd/>
            <a:tailEnd/>
          </a:ln>
        </p:spPr>
        <p:txBody>
          <a:bodyPr wrap="none"/>
          <a:lstStyle/>
          <a:p>
            <a:endParaRPr lang="zh-CN" altLang="en-US"/>
          </a:p>
        </p:txBody>
      </p:sp>
      <p:sp>
        <p:nvSpPr>
          <p:cNvPr id="19" name="矩形 18"/>
          <p:cNvSpPr/>
          <p:nvPr/>
        </p:nvSpPr>
        <p:spPr>
          <a:xfrm>
            <a:off x="611560" y="6093296"/>
            <a:ext cx="7353873" cy="369332"/>
          </a:xfrm>
          <a:prstGeom prst="rect">
            <a:avLst/>
          </a:prstGeom>
        </p:spPr>
        <p:txBody>
          <a:bodyPr wrap="none">
            <a:spAutoFit/>
          </a:bodyPr>
          <a:lstStyle/>
          <a:p>
            <a:r>
              <a:rPr lang="en-US" altLang="zh-CN" dirty="0"/>
              <a:t>ATM</a:t>
            </a:r>
            <a:r>
              <a:rPr lang="zh-CN" altLang="en-US" dirty="0"/>
              <a:t>：</a:t>
            </a:r>
            <a:r>
              <a:rPr lang="en-US" altLang="zh-CN" dirty="0"/>
              <a:t>Asynchronous Transfer Mode</a:t>
            </a:r>
            <a:r>
              <a:rPr lang="zh-CN" altLang="en-US" dirty="0"/>
              <a:t>，异步传输模式，一种网络交换技术</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4.1 </a:t>
            </a:r>
            <a:r>
              <a:rPr lang="zh-CN" altLang="en-US" sz="2400" dirty="0"/>
              <a:t>网络层概览</a:t>
            </a:r>
            <a:endParaRPr lang="en-US" altLang="zh-CN" sz="2400" dirty="0"/>
          </a:p>
          <a:p>
            <a:pPr lvl="1"/>
            <a:r>
              <a:rPr lang="zh-CN" altLang="en-US" sz="2000" dirty="0"/>
              <a:t>数据平面</a:t>
            </a:r>
            <a:endParaRPr lang="en-US" altLang="zh-CN" sz="2000" dirty="0"/>
          </a:p>
          <a:p>
            <a:pPr lvl="1"/>
            <a:r>
              <a:rPr lang="zh-CN" altLang="en-US" sz="2000" dirty="0"/>
              <a:t>控制平面</a:t>
            </a:r>
            <a:endParaRPr lang="en-US" altLang="zh-CN" sz="2000" dirty="0"/>
          </a:p>
          <a:p>
            <a:r>
              <a:rPr lang="en-US" altLang="zh-CN" sz="2400" dirty="0">
                <a:solidFill>
                  <a:srgbClr val="C00000"/>
                </a:solidFill>
              </a:rPr>
              <a:t>4.2 </a:t>
            </a:r>
            <a:r>
              <a:rPr lang="zh-CN" altLang="en-US" sz="2400" dirty="0">
                <a:solidFill>
                  <a:srgbClr val="C00000"/>
                </a:solidFill>
              </a:rPr>
              <a:t>虚电路和数据报网络</a:t>
            </a:r>
            <a:endParaRPr lang="en-US" altLang="zh-CN" sz="2400" dirty="0">
              <a:solidFill>
                <a:srgbClr val="C00000"/>
              </a:solidFill>
            </a:endParaRPr>
          </a:p>
          <a:p>
            <a:r>
              <a:rPr lang="en-US" altLang="zh-CN" sz="2400" dirty="0"/>
              <a:t>4.3 </a:t>
            </a:r>
            <a:r>
              <a:rPr lang="zh-CN" altLang="en-US" sz="2400" dirty="0"/>
              <a:t>路由器内部结构和功能</a:t>
            </a:r>
            <a:endParaRPr lang="en-US" altLang="zh-CN" sz="2400" dirty="0"/>
          </a:p>
          <a:p>
            <a:r>
              <a:rPr lang="en-US" altLang="zh-CN" sz="2400" dirty="0"/>
              <a:t>4.4 IP</a:t>
            </a:r>
            <a:r>
              <a:rPr lang="zh-CN" altLang="en-US" sz="2400" dirty="0"/>
              <a:t>协议</a:t>
            </a:r>
            <a:endParaRPr lang="en-US" altLang="zh-CN" sz="2400" dirty="0"/>
          </a:p>
          <a:p>
            <a:pPr lvl="1"/>
            <a:r>
              <a:rPr lang="zh-CN" altLang="en-US" sz="2000" dirty="0"/>
              <a:t>报文格式</a:t>
            </a:r>
            <a:endParaRPr lang="en-US" altLang="zh-CN" sz="2000" dirty="0"/>
          </a:p>
          <a:p>
            <a:pPr lvl="1"/>
            <a:r>
              <a:rPr lang="zh-CN" altLang="en-US" sz="2000" dirty="0"/>
              <a:t>分片</a:t>
            </a:r>
            <a:endParaRPr lang="en-US" altLang="zh-CN" sz="2000" dirty="0"/>
          </a:p>
          <a:p>
            <a:pPr lvl="1"/>
            <a:r>
              <a:rPr lang="en-US" altLang="zh-CN" sz="2000" dirty="0"/>
              <a:t>IPv4</a:t>
            </a:r>
            <a:r>
              <a:rPr lang="zh-CN" altLang="en-US" sz="2000" dirty="0"/>
              <a:t>地址</a:t>
            </a:r>
            <a:endParaRPr lang="en-US" altLang="zh-CN" sz="2000" dirty="0"/>
          </a:p>
          <a:p>
            <a:pPr lvl="1"/>
            <a:r>
              <a:rPr lang="zh-CN" altLang="en-US" sz="2000" dirty="0"/>
              <a:t>地址翻译</a:t>
            </a:r>
            <a:endParaRPr lang="en-US" altLang="zh-CN" sz="2000" dirty="0"/>
          </a:p>
          <a:p>
            <a:pPr lvl="1"/>
            <a:r>
              <a:rPr lang="en-US" altLang="zh-CN" sz="2000" dirty="0"/>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12</a:t>
            </a:fld>
            <a:endParaRPr lang="zh-CN" altLang="en-US"/>
          </a:p>
        </p:txBody>
      </p:sp>
    </p:spTree>
    <p:extLst>
      <p:ext uri="{BB962C8B-B14F-4D97-AF65-F5344CB8AC3E}">
        <p14:creationId xmlns:p14="http://schemas.microsoft.com/office/powerpoint/2010/main" val="33855966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BC561-C8D2-4B18-8B45-9DC1E9EB26C7}"/>
              </a:ext>
            </a:extLst>
          </p:cNvPr>
          <p:cNvSpPr>
            <a:spLocks noGrp="1"/>
          </p:cNvSpPr>
          <p:nvPr>
            <p:ph type="title"/>
          </p:nvPr>
        </p:nvSpPr>
        <p:spPr/>
        <p:txBody>
          <a:bodyPr/>
          <a:lstStyle/>
          <a:p>
            <a:r>
              <a:rPr lang="zh-CN" altLang="en-US" dirty="0"/>
              <a:t>有连接和无连接服务</a:t>
            </a:r>
          </a:p>
        </p:txBody>
      </p:sp>
      <p:sp>
        <p:nvSpPr>
          <p:cNvPr id="3" name="内容占位符 2">
            <a:extLst>
              <a:ext uri="{FF2B5EF4-FFF2-40B4-BE49-F238E27FC236}">
                <a16:creationId xmlns:a16="http://schemas.microsoft.com/office/drawing/2014/main" id="{FFD5D50E-E35C-4128-8895-79E1B1F2C315}"/>
              </a:ext>
            </a:extLst>
          </p:cNvPr>
          <p:cNvSpPr>
            <a:spLocks noGrp="1"/>
          </p:cNvSpPr>
          <p:nvPr>
            <p:ph idx="1"/>
          </p:nvPr>
        </p:nvSpPr>
        <p:spPr>
          <a:xfrm>
            <a:off x="250825" y="1844674"/>
            <a:ext cx="8704263" cy="4680669"/>
          </a:xfrm>
        </p:spPr>
        <p:txBody>
          <a:bodyPr/>
          <a:lstStyle/>
          <a:p>
            <a:r>
              <a:rPr lang="zh-CN" altLang="en-US" sz="2800" dirty="0">
                <a:solidFill>
                  <a:srgbClr val="C00000"/>
                </a:solidFill>
              </a:rPr>
              <a:t>数据报（</a:t>
            </a:r>
            <a:r>
              <a:rPr lang="en-US" altLang="zh-CN" sz="2800" dirty="0">
                <a:solidFill>
                  <a:srgbClr val="C00000"/>
                </a:solidFill>
              </a:rPr>
              <a:t>datagram</a:t>
            </a:r>
            <a:r>
              <a:rPr lang="zh-CN" altLang="en-US" sz="2800" dirty="0">
                <a:solidFill>
                  <a:srgbClr val="C00000"/>
                </a:solidFill>
              </a:rPr>
              <a:t>）</a:t>
            </a:r>
            <a:r>
              <a:rPr lang="zh-CN" altLang="en-US" sz="2800" dirty="0"/>
              <a:t>网络提供无连接的网络层服务</a:t>
            </a:r>
            <a:endParaRPr lang="en-US" altLang="zh-CN" sz="2800" dirty="0"/>
          </a:p>
          <a:p>
            <a:pPr lvl="1"/>
            <a:r>
              <a:rPr lang="zh-CN" altLang="en-US" sz="2400" dirty="0"/>
              <a:t>例如，</a:t>
            </a:r>
            <a:r>
              <a:rPr lang="en-US" altLang="zh-CN" sz="2400" dirty="0"/>
              <a:t>IP</a:t>
            </a:r>
            <a:r>
              <a:rPr lang="zh-CN" altLang="en-US" sz="2400" dirty="0"/>
              <a:t>网络</a:t>
            </a:r>
            <a:endParaRPr lang="en-US" altLang="zh-CN" sz="2400" dirty="0"/>
          </a:p>
          <a:p>
            <a:r>
              <a:rPr lang="zh-CN" altLang="en-US" sz="2800" dirty="0">
                <a:solidFill>
                  <a:srgbClr val="C00000"/>
                </a:solidFill>
              </a:rPr>
              <a:t>虚电路（</a:t>
            </a:r>
            <a:r>
              <a:rPr lang="en-US" altLang="zh-CN" sz="2800" dirty="0">
                <a:solidFill>
                  <a:srgbClr val="C00000"/>
                </a:solidFill>
              </a:rPr>
              <a:t>virtual-circuit</a:t>
            </a:r>
            <a:r>
              <a:rPr lang="zh-CN" altLang="en-US" sz="2800" dirty="0">
                <a:solidFill>
                  <a:srgbClr val="C00000"/>
                </a:solidFill>
              </a:rPr>
              <a:t>）</a:t>
            </a:r>
            <a:r>
              <a:rPr lang="zh-CN" altLang="en-US" sz="2800" dirty="0"/>
              <a:t>网络提供有连接的网络层服务</a:t>
            </a:r>
            <a:endParaRPr lang="en-US" altLang="zh-CN" sz="2800" dirty="0"/>
          </a:p>
          <a:p>
            <a:pPr lvl="1"/>
            <a:r>
              <a:rPr lang="zh-CN" altLang="en-US" sz="2400" dirty="0"/>
              <a:t>例如， </a:t>
            </a:r>
            <a:r>
              <a:rPr lang="en-US" altLang="zh-CN" sz="2400" dirty="0"/>
              <a:t>ATM</a:t>
            </a:r>
            <a:r>
              <a:rPr lang="zh-CN" altLang="en-US" sz="2400" dirty="0"/>
              <a:t>网络</a:t>
            </a:r>
            <a:endParaRPr lang="en-US" altLang="zh-CN" sz="2400" dirty="0"/>
          </a:p>
          <a:p>
            <a:r>
              <a:rPr lang="zh-CN" altLang="en-US" sz="2800" dirty="0"/>
              <a:t>类似于</a:t>
            </a:r>
            <a:r>
              <a:rPr lang="en-US" altLang="zh-CN" sz="2800" dirty="0"/>
              <a:t>TCP/UDP</a:t>
            </a:r>
            <a:r>
              <a:rPr lang="zh-CN" altLang="en-US" sz="2800" dirty="0"/>
              <a:t>在传输层提供面向连接和无连接的服务，但是</a:t>
            </a:r>
            <a:endParaRPr lang="en-US" altLang="zh-CN" sz="2800" dirty="0"/>
          </a:p>
          <a:p>
            <a:pPr lvl="1"/>
            <a:r>
              <a:rPr lang="zh-CN" altLang="en-US" sz="2400" dirty="0"/>
              <a:t>网络层提供主机到主机的服务，而非进程到进程</a:t>
            </a:r>
            <a:endParaRPr lang="en-US" altLang="zh-CN" sz="2400" dirty="0"/>
          </a:p>
          <a:p>
            <a:pPr lvl="1"/>
            <a:r>
              <a:rPr lang="zh-CN" altLang="en-US" sz="2400" dirty="0"/>
              <a:t>有连接和无连接的服务不能共存，非此即彼</a:t>
            </a:r>
            <a:endParaRPr lang="en-US" altLang="zh-CN" sz="2400" dirty="0"/>
          </a:p>
          <a:p>
            <a:pPr lvl="1"/>
            <a:r>
              <a:rPr lang="zh-CN" altLang="en-US" sz="2400" dirty="0"/>
              <a:t>由网络核心部分（路由器）实现</a:t>
            </a:r>
          </a:p>
        </p:txBody>
      </p:sp>
      <p:sp>
        <p:nvSpPr>
          <p:cNvPr id="4" name="灯片编号占位符 3">
            <a:extLst>
              <a:ext uri="{FF2B5EF4-FFF2-40B4-BE49-F238E27FC236}">
                <a16:creationId xmlns:a16="http://schemas.microsoft.com/office/drawing/2014/main" id="{924D0D5F-0182-441D-ADAD-37D8276A51A4}"/>
              </a:ext>
            </a:extLst>
          </p:cNvPr>
          <p:cNvSpPr>
            <a:spLocks noGrp="1"/>
          </p:cNvSpPr>
          <p:nvPr>
            <p:ph type="sldNum" sz="quarter" idx="12"/>
          </p:nvPr>
        </p:nvSpPr>
        <p:spPr/>
        <p:txBody>
          <a:bodyPr/>
          <a:lstStyle/>
          <a:p>
            <a:fld id="{E3FA5FAF-8A25-4B6E-94B7-5CA30A873E9A}" type="slidenum">
              <a:rPr lang="zh-CN" altLang="en-US" smtClean="0"/>
              <a:pPr/>
              <a:t>13</a:t>
            </a:fld>
            <a:endParaRPr lang="zh-CN" altLang="en-US"/>
          </a:p>
        </p:txBody>
      </p:sp>
    </p:spTree>
    <p:extLst>
      <p:ext uri="{BB962C8B-B14F-4D97-AF65-F5344CB8AC3E}">
        <p14:creationId xmlns:p14="http://schemas.microsoft.com/office/powerpoint/2010/main" val="42149459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EC366-CE68-41B6-8E43-F1E45A284502}"/>
              </a:ext>
            </a:extLst>
          </p:cNvPr>
          <p:cNvSpPr>
            <a:spLocks noGrp="1"/>
          </p:cNvSpPr>
          <p:nvPr>
            <p:ph type="title"/>
          </p:nvPr>
        </p:nvSpPr>
        <p:spPr/>
        <p:txBody>
          <a:bodyPr/>
          <a:lstStyle/>
          <a:p>
            <a:r>
              <a:rPr lang="zh-CN" altLang="en-US" dirty="0"/>
              <a:t>虚电路</a:t>
            </a:r>
          </a:p>
        </p:txBody>
      </p:sp>
      <p:sp>
        <p:nvSpPr>
          <p:cNvPr id="4" name="灯片编号占位符 3">
            <a:extLst>
              <a:ext uri="{FF2B5EF4-FFF2-40B4-BE49-F238E27FC236}">
                <a16:creationId xmlns:a16="http://schemas.microsoft.com/office/drawing/2014/main" id="{D53009BB-6E73-43B0-BA96-5E5B7422B569}"/>
              </a:ext>
            </a:extLst>
          </p:cNvPr>
          <p:cNvSpPr>
            <a:spLocks noGrp="1"/>
          </p:cNvSpPr>
          <p:nvPr>
            <p:ph type="sldNum" sz="quarter" idx="12"/>
          </p:nvPr>
        </p:nvSpPr>
        <p:spPr/>
        <p:txBody>
          <a:bodyPr/>
          <a:lstStyle/>
          <a:p>
            <a:fld id="{E3FA5FAF-8A25-4B6E-94B7-5CA30A873E9A}" type="slidenum">
              <a:rPr lang="zh-CN" altLang="en-US" smtClean="0"/>
              <a:pPr/>
              <a:t>14</a:t>
            </a:fld>
            <a:endParaRPr lang="zh-CN" altLang="en-US"/>
          </a:p>
        </p:txBody>
      </p:sp>
      <p:sp>
        <p:nvSpPr>
          <p:cNvPr id="5" name="Rectangle 3">
            <a:extLst>
              <a:ext uri="{FF2B5EF4-FFF2-40B4-BE49-F238E27FC236}">
                <a16:creationId xmlns:a16="http://schemas.microsoft.com/office/drawing/2014/main" id="{F351FC2F-021F-4891-A431-3C85CAADF985}"/>
              </a:ext>
            </a:extLst>
          </p:cNvPr>
          <p:cNvSpPr txBox="1">
            <a:spLocks noChangeArrowheads="1"/>
          </p:cNvSpPr>
          <p:nvPr/>
        </p:nvSpPr>
        <p:spPr bwMode="auto">
          <a:xfrm>
            <a:off x="647700" y="3495675"/>
            <a:ext cx="7620000" cy="225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sz="2400" kern="0" dirty="0"/>
              <a:t>在数据传输前后建立和撤销呼叫</a:t>
            </a:r>
            <a:endParaRPr lang="en-US" altLang="zh-CN" sz="2400" kern="0" dirty="0"/>
          </a:p>
          <a:p>
            <a:r>
              <a:rPr lang="zh-CN" altLang="en-US" sz="2400" kern="0" dirty="0"/>
              <a:t>每个数据包携带虚电路标识，而非目的地主机的地址</a:t>
            </a:r>
            <a:endParaRPr lang="en-US" altLang="zh-CN" sz="2400" kern="0" dirty="0"/>
          </a:p>
          <a:p>
            <a:r>
              <a:rPr lang="zh-CN" altLang="en-US" sz="2400" kern="0" dirty="0"/>
              <a:t>每个路由器对经过的连接维护状态</a:t>
            </a:r>
            <a:endParaRPr lang="en-US" altLang="ja-JP" sz="2400" kern="0" dirty="0"/>
          </a:p>
          <a:p>
            <a:r>
              <a:rPr lang="zh-CN" altLang="en-US" sz="2400" kern="0" dirty="0"/>
              <a:t>链路和路由器资源可能被分配到虚电路上（资源独享而非共享）</a:t>
            </a:r>
            <a:endParaRPr lang="en-US" altLang="zh-CN" sz="2400" kern="0" dirty="0"/>
          </a:p>
          <a:p>
            <a:pPr lvl="1">
              <a:buFont typeface="Wingdings" pitchFamily="2" charset="2"/>
              <a:buNone/>
            </a:pPr>
            <a:endParaRPr lang="en-US" altLang="zh-CN" sz="2000" kern="0" dirty="0"/>
          </a:p>
        </p:txBody>
      </p:sp>
      <p:sp>
        <p:nvSpPr>
          <p:cNvPr id="6" name="Rectangle 6">
            <a:extLst>
              <a:ext uri="{FF2B5EF4-FFF2-40B4-BE49-F238E27FC236}">
                <a16:creationId xmlns:a16="http://schemas.microsoft.com/office/drawing/2014/main" id="{C8FE1107-61B6-4916-A739-D71CD02AF9E3}"/>
              </a:ext>
            </a:extLst>
          </p:cNvPr>
          <p:cNvSpPr>
            <a:spLocks noChangeArrowheads="1"/>
          </p:cNvSpPr>
          <p:nvPr/>
        </p:nvSpPr>
        <p:spPr bwMode="auto">
          <a:xfrm>
            <a:off x="666750" y="1676400"/>
            <a:ext cx="8081714" cy="1466850"/>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 name="Rectangle 4">
            <a:extLst>
              <a:ext uri="{FF2B5EF4-FFF2-40B4-BE49-F238E27FC236}">
                <a16:creationId xmlns:a16="http://schemas.microsoft.com/office/drawing/2014/main" id="{A5441ABF-CD3F-4E1A-B292-DA9B585099DE}"/>
              </a:ext>
            </a:extLst>
          </p:cNvPr>
          <p:cNvSpPr txBox="1">
            <a:spLocks noChangeArrowheads="1"/>
          </p:cNvSpPr>
          <p:nvPr/>
        </p:nvSpPr>
        <p:spPr>
          <a:xfrm>
            <a:off x="876300" y="1772816"/>
            <a:ext cx="7743825" cy="1133475"/>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ja-JP" altLang="en-US" sz="2800" kern="0" dirty="0"/>
              <a:t>“</a:t>
            </a:r>
            <a:r>
              <a:rPr lang="zh-CN" altLang="en-US" sz="2800" kern="0" dirty="0"/>
              <a:t>源到目的地的路径类似电话线路</a:t>
            </a:r>
            <a:r>
              <a:rPr lang="ja-JP" altLang="en-US" sz="2800" kern="0" dirty="0"/>
              <a:t>”</a:t>
            </a:r>
            <a:endParaRPr lang="en-US" altLang="ja-JP" sz="2800" kern="0" dirty="0"/>
          </a:p>
          <a:p>
            <a:pPr lvl="1"/>
            <a:r>
              <a:rPr lang="zh-CN" altLang="en-US" sz="2400" kern="0" dirty="0"/>
              <a:t>性能保障</a:t>
            </a:r>
            <a:endParaRPr lang="en-US" altLang="zh-CN" sz="2400" kern="0" dirty="0"/>
          </a:p>
          <a:p>
            <a:pPr lvl="1"/>
            <a:r>
              <a:rPr lang="zh-CN" altLang="en-US" sz="2400" kern="0" dirty="0"/>
              <a:t>网络操作的执行对象是整个路径，而非单个路由器</a:t>
            </a:r>
            <a:endParaRPr lang="en-US" altLang="zh-CN" sz="2400" kern="0" dirty="0"/>
          </a:p>
          <a:p>
            <a:endParaRPr lang="en-US" altLang="zh-CN" sz="2000" kern="0" dirty="0"/>
          </a:p>
        </p:txBody>
      </p:sp>
    </p:spTree>
    <p:extLst>
      <p:ext uri="{BB962C8B-B14F-4D97-AF65-F5344CB8AC3E}">
        <p14:creationId xmlns:p14="http://schemas.microsoft.com/office/powerpoint/2010/main" val="27880044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BE4E-DD97-46CE-B5EE-2591DB20E306}"/>
              </a:ext>
            </a:extLst>
          </p:cNvPr>
          <p:cNvSpPr>
            <a:spLocks noGrp="1"/>
          </p:cNvSpPr>
          <p:nvPr>
            <p:ph type="title"/>
          </p:nvPr>
        </p:nvSpPr>
        <p:spPr/>
        <p:txBody>
          <a:bodyPr/>
          <a:lstStyle/>
          <a:p>
            <a:r>
              <a:rPr lang="zh-CN" altLang="en-US" dirty="0"/>
              <a:t>虚电路实现</a:t>
            </a:r>
          </a:p>
        </p:txBody>
      </p:sp>
      <p:sp>
        <p:nvSpPr>
          <p:cNvPr id="3" name="内容占位符 2">
            <a:extLst>
              <a:ext uri="{FF2B5EF4-FFF2-40B4-BE49-F238E27FC236}">
                <a16:creationId xmlns:a16="http://schemas.microsoft.com/office/drawing/2014/main" id="{FD36DD67-079F-4A4F-BE24-03F261C4D472}"/>
              </a:ext>
            </a:extLst>
          </p:cNvPr>
          <p:cNvSpPr>
            <a:spLocks noGrp="1"/>
          </p:cNvSpPr>
          <p:nvPr>
            <p:ph idx="1"/>
          </p:nvPr>
        </p:nvSpPr>
        <p:spPr/>
        <p:txBody>
          <a:bodyPr/>
          <a:lstStyle/>
          <a:p>
            <a:pPr marL="0" indent="0">
              <a:buNone/>
            </a:pPr>
            <a:r>
              <a:rPr lang="zh-CN" altLang="en-US" sz="2800" dirty="0"/>
              <a:t>一条虚电路包含</a:t>
            </a:r>
            <a:endParaRPr lang="en-US" altLang="zh-CN" sz="2800" dirty="0"/>
          </a:p>
          <a:p>
            <a:pPr marL="914400" lvl="1" indent="-514350">
              <a:buFont typeface="+mj-lt"/>
              <a:buAutoNum type="arabicPeriod"/>
            </a:pPr>
            <a:r>
              <a:rPr lang="zh-CN" altLang="en-US" sz="2400" dirty="0"/>
              <a:t>源到目的地的路径</a:t>
            </a:r>
            <a:endParaRPr lang="en-US" altLang="zh-CN" sz="2400" dirty="0"/>
          </a:p>
          <a:p>
            <a:pPr marL="914400" lvl="1" indent="-514350">
              <a:buFont typeface="+mj-lt"/>
              <a:buAutoNum type="arabicPeriod"/>
            </a:pPr>
            <a:r>
              <a:rPr lang="en-US" altLang="zh-CN" sz="2400" dirty="0"/>
              <a:t>VC</a:t>
            </a:r>
            <a:r>
              <a:rPr lang="zh-CN" altLang="en-US" sz="2400" dirty="0"/>
              <a:t>编号，路径上每条链路有一个编号</a:t>
            </a:r>
            <a:endParaRPr lang="en-US" altLang="zh-CN" sz="2400" dirty="0"/>
          </a:p>
          <a:p>
            <a:pPr marL="914400" lvl="1" indent="-514350">
              <a:buFont typeface="+mj-lt"/>
              <a:buAutoNum type="arabicPeriod"/>
            </a:pPr>
            <a:r>
              <a:rPr lang="zh-CN" altLang="en-US" sz="2400" dirty="0"/>
              <a:t>路径上沿途路由器转发表项</a:t>
            </a:r>
            <a:endParaRPr lang="en-US" altLang="zh-CN" sz="2400" dirty="0"/>
          </a:p>
          <a:p>
            <a:r>
              <a:rPr lang="zh-CN" altLang="en-US" sz="2800" dirty="0"/>
              <a:t>属于某条虚电路的数据包携带虚电路编号（而非目的地址）</a:t>
            </a:r>
            <a:endParaRPr lang="en-US" altLang="zh-CN" sz="2800" dirty="0"/>
          </a:p>
          <a:p>
            <a:r>
              <a:rPr lang="zh-CN" altLang="en-US" sz="2800" dirty="0"/>
              <a:t>同一条虚电路的编号在不同链路上可能不同</a:t>
            </a:r>
            <a:endParaRPr lang="en-US" altLang="zh-CN" sz="2800" dirty="0"/>
          </a:p>
          <a:p>
            <a:pPr lvl="1"/>
            <a:r>
              <a:rPr lang="zh-CN" altLang="en-US" sz="2400" dirty="0"/>
              <a:t>对每个数据包，路由器将旧的虚电路编号替换为新的</a:t>
            </a:r>
            <a:endParaRPr lang="en-US" altLang="zh-CN" sz="2400" dirty="0"/>
          </a:p>
          <a:p>
            <a:pPr lvl="1"/>
            <a:r>
              <a:rPr lang="zh-CN" altLang="en-US" sz="2400" dirty="0"/>
              <a:t>新的虚电路编号由转发表确定</a:t>
            </a:r>
          </a:p>
        </p:txBody>
      </p:sp>
      <p:sp>
        <p:nvSpPr>
          <p:cNvPr id="4" name="灯片编号占位符 3">
            <a:extLst>
              <a:ext uri="{FF2B5EF4-FFF2-40B4-BE49-F238E27FC236}">
                <a16:creationId xmlns:a16="http://schemas.microsoft.com/office/drawing/2014/main" id="{2C151B4C-0EB2-4690-902F-C2AF85DF9E15}"/>
              </a:ext>
            </a:extLst>
          </p:cNvPr>
          <p:cNvSpPr>
            <a:spLocks noGrp="1"/>
          </p:cNvSpPr>
          <p:nvPr>
            <p:ph type="sldNum" sz="quarter" idx="12"/>
          </p:nvPr>
        </p:nvSpPr>
        <p:spPr/>
        <p:txBody>
          <a:bodyPr/>
          <a:lstStyle/>
          <a:p>
            <a:fld id="{E3FA5FAF-8A25-4B6E-94B7-5CA30A873E9A}" type="slidenum">
              <a:rPr lang="zh-CN" altLang="en-US" smtClean="0"/>
              <a:pPr/>
              <a:t>15</a:t>
            </a:fld>
            <a:endParaRPr lang="zh-CN" altLang="en-US"/>
          </a:p>
        </p:txBody>
      </p:sp>
    </p:spTree>
    <p:extLst>
      <p:ext uri="{BB962C8B-B14F-4D97-AF65-F5344CB8AC3E}">
        <p14:creationId xmlns:p14="http://schemas.microsoft.com/office/powerpoint/2010/main" val="28987863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D877D-D29F-412C-9033-8D9B2C68149A}"/>
              </a:ext>
            </a:extLst>
          </p:cNvPr>
          <p:cNvSpPr>
            <a:spLocks noGrp="1"/>
          </p:cNvSpPr>
          <p:nvPr>
            <p:ph type="title"/>
          </p:nvPr>
        </p:nvSpPr>
        <p:spPr/>
        <p:txBody>
          <a:bodyPr/>
          <a:lstStyle/>
          <a:p>
            <a:r>
              <a:rPr lang="zh-CN" altLang="en-US" dirty="0"/>
              <a:t>虚电路转发表</a:t>
            </a:r>
          </a:p>
        </p:txBody>
      </p:sp>
      <p:sp>
        <p:nvSpPr>
          <p:cNvPr id="4" name="灯片编号占位符 3">
            <a:extLst>
              <a:ext uri="{FF2B5EF4-FFF2-40B4-BE49-F238E27FC236}">
                <a16:creationId xmlns:a16="http://schemas.microsoft.com/office/drawing/2014/main" id="{FB06542D-4FEA-4947-B334-A5E3872CFF7E}"/>
              </a:ext>
            </a:extLst>
          </p:cNvPr>
          <p:cNvSpPr>
            <a:spLocks noGrp="1"/>
          </p:cNvSpPr>
          <p:nvPr>
            <p:ph type="sldNum" sz="quarter" idx="12"/>
          </p:nvPr>
        </p:nvSpPr>
        <p:spPr/>
        <p:txBody>
          <a:bodyPr/>
          <a:lstStyle/>
          <a:p>
            <a:fld id="{E3FA5FAF-8A25-4B6E-94B7-5CA30A873E9A}" type="slidenum">
              <a:rPr lang="zh-CN" altLang="en-US" smtClean="0"/>
              <a:pPr/>
              <a:t>16</a:t>
            </a:fld>
            <a:endParaRPr lang="zh-CN" altLang="en-US"/>
          </a:p>
        </p:txBody>
      </p:sp>
      <p:sp>
        <p:nvSpPr>
          <p:cNvPr id="5" name="Freeform 7">
            <a:extLst>
              <a:ext uri="{FF2B5EF4-FFF2-40B4-BE49-F238E27FC236}">
                <a16:creationId xmlns:a16="http://schemas.microsoft.com/office/drawing/2014/main" id="{C86F8D39-4BF2-403C-9009-18DAC6F3B9A2}"/>
              </a:ext>
            </a:extLst>
          </p:cNvPr>
          <p:cNvSpPr>
            <a:spLocks/>
          </p:cNvSpPr>
          <p:nvPr/>
        </p:nvSpPr>
        <p:spPr bwMode="auto">
          <a:xfrm>
            <a:off x="5492750" y="1826468"/>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Line 115">
            <a:extLst>
              <a:ext uri="{FF2B5EF4-FFF2-40B4-BE49-F238E27FC236}">
                <a16:creationId xmlns:a16="http://schemas.microsoft.com/office/drawing/2014/main" id="{6D43CBC6-191C-48C9-BEC0-C30B98CAACEA}"/>
              </a:ext>
            </a:extLst>
          </p:cNvPr>
          <p:cNvSpPr>
            <a:spLocks noChangeShapeType="1"/>
          </p:cNvSpPr>
          <p:nvPr/>
        </p:nvSpPr>
        <p:spPr bwMode="auto">
          <a:xfrm>
            <a:off x="6132513" y="2424955"/>
            <a:ext cx="0"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Line 117">
            <a:extLst>
              <a:ext uri="{FF2B5EF4-FFF2-40B4-BE49-F238E27FC236}">
                <a16:creationId xmlns:a16="http://schemas.microsoft.com/office/drawing/2014/main" id="{DB046690-59C4-4233-BCC9-1BE1007BF09E}"/>
              </a:ext>
            </a:extLst>
          </p:cNvPr>
          <p:cNvSpPr>
            <a:spLocks noChangeShapeType="1"/>
          </p:cNvSpPr>
          <p:nvPr/>
        </p:nvSpPr>
        <p:spPr bwMode="auto">
          <a:xfrm>
            <a:off x="6427788" y="2296368"/>
            <a:ext cx="798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118">
            <a:extLst>
              <a:ext uri="{FF2B5EF4-FFF2-40B4-BE49-F238E27FC236}">
                <a16:creationId xmlns:a16="http://schemas.microsoft.com/office/drawing/2014/main" id="{98641609-2148-4671-A829-7599F830A476}"/>
              </a:ext>
            </a:extLst>
          </p:cNvPr>
          <p:cNvSpPr>
            <a:spLocks noChangeShapeType="1"/>
          </p:cNvSpPr>
          <p:nvPr/>
        </p:nvSpPr>
        <p:spPr bwMode="auto">
          <a:xfrm>
            <a:off x="6364288" y="2928193"/>
            <a:ext cx="823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119">
            <a:extLst>
              <a:ext uri="{FF2B5EF4-FFF2-40B4-BE49-F238E27FC236}">
                <a16:creationId xmlns:a16="http://schemas.microsoft.com/office/drawing/2014/main" id="{22D7C466-88A0-43FC-AD37-1C195DF7D9B5}"/>
              </a:ext>
            </a:extLst>
          </p:cNvPr>
          <p:cNvSpPr>
            <a:spLocks noChangeShapeType="1"/>
          </p:cNvSpPr>
          <p:nvPr/>
        </p:nvSpPr>
        <p:spPr bwMode="auto">
          <a:xfrm>
            <a:off x="7445375" y="2412255"/>
            <a:ext cx="0" cy="374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120">
            <a:extLst>
              <a:ext uri="{FF2B5EF4-FFF2-40B4-BE49-F238E27FC236}">
                <a16:creationId xmlns:a16="http://schemas.microsoft.com/office/drawing/2014/main" id="{9165EE3D-894E-49AD-AF3C-C9E18B992A92}"/>
              </a:ext>
            </a:extLst>
          </p:cNvPr>
          <p:cNvSpPr>
            <a:spLocks noChangeShapeType="1"/>
          </p:cNvSpPr>
          <p:nvPr/>
        </p:nvSpPr>
        <p:spPr bwMode="auto">
          <a:xfrm>
            <a:off x="5334000" y="2309068"/>
            <a:ext cx="5540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121">
            <a:extLst>
              <a:ext uri="{FF2B5EF4-FFF2-40B4-BE49-F238E27FC236}">
                <a16:creationId xmlns:a16="http://schemas.microsoft.com/office/drawing/2014/main" id="{97E9EDEB-F3ED-4A6C-B371-E91330793A18}"/>
              </a:ext>
            </a:extLst>
          </p:cNvPr>
          <p:cNvSpPr>
            <a:spLocks noChangeShapeType="1"/>
          </p:cNvSpPr>
          <p:nvPr/>
        </p:nvSpPr>
        <p:spPr bwMode="auto">
          <a:xfrm>
            <a:off x="7704138" y="2309068"/>
            <a:ext cx="74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22">
            <a:extLst>
              <a:ext uri="{FF2B5EF4-FFF2-40B4-BE49-F238E27FC236}">
                <a16:creationId xmlns:a16="http://schemas.microsoft.com/office/drawing/2014/main" id="{1B047771-AB2C-4B7B-A306-E3AAA2753B5C}"/>
              </a:ext>
            </a:extLst>
          </p:cNvPr>
          <p:cNvSpPr>
            <a:spLocks noChangeShapeType="1"/>
          </p:cNvSpPr>
          <p:nvPr/>
        </p:nvSpPr>
        <p:spPr bwMode="auto">
          <a:xfrm>
            <a:off x="7651750" y="2928193"/>
            <a:ext cx="37465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23">
            <a:extLst>
              <a:ext uri="{FF2B5EF4-FFF2-40B4-BE49-F238E27FC236}">
                <a16:creationId xmlns:a16="http://schemas.microsoft.com/office/drawing/2014/main" id="{972FCC26-A631-4C96-993C-46C08A1EC013}"/>
              </a:ext>
            </a:extLst>
          </p:cNvPr>
          <p:cNvSpPr>
            <a:spLocks noChangeShapeType="1"/>
          </p:cNvSpPr>
          <p:nvPr/>
        </p:nvSpPr>
        <p:spPr bwMode="auto">
          <a:xfrm>
            <a:off x="5681663" y="2940893"/>
            <a:ext cx="219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26">
            <a:extLst>
              <a:ext uri="{FF2B5EF4-FFF2-40B4-BE49-F238E27FC236}">
                <a16:creationId xmlns:a16="http://schemas.microsoft.com/office/drawing/2014/main" id="{E7180276-2D48-48AA-8BC5-35E0B9E63BD1}"/>
              </a:ext>
            </a:extLst>
          </p:cNvPr>
          <p:cNvSpPr>
            <a:spLocks noChangeShapeType="1"/>
          </p:cNvSpPr>
          <p:nvPr/>
        </p:nvSpPr>
        <p:spPr bwMode="auto">
          <a:xfrm>
            <a:off x="5429250" y="2229693"/>
            <a:ext cx="411163"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27">
            <a:extLst>
              <a:ext uri="{FF2B5EF4-FFF2-40B4-BE49-F238E27FC236}">
                <a16:creationId xmlns:a16="http://schemas.microsoft.com/office/drawing/2014/main" id="{EBBF3C6E-F40B-4F51-BDA3-E45CB5455404}"/>
              </a:ext>
            </a:extLst>
          </p:cNvPr>
          <p:cNvSpPr>
            <a:spLocks noChangeShapeType="1"/>
          </p:cNvSpPr>
          <p:nvPr/>
        </p:nvSpPr>
        <p:spPr bwMode="auto">
          <a:xfrm>
            <a:off x="7815263" y="2231280"/>
            <a:ext cx="58261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28">
            <a:extLst>
              <a:ext uri="{FF2B5EF4-FFF2-40B4-BE49-F238E27FC236}">
                <a16:creationId xmlns:a16="http://schemas.microsoft.com/office/drawing/2014/main" id="{B782A5A0-16B9-4988-B440-0E3D0CFD36E2}"/>
              </a:ext>
            </a:extLst>
          </p:cNvPr>
          <p:cNvSpPr>
            <a:spLocks noChangeShapeType="1"/>
          </p:cNvSpPr>
          <p:nvPr/>
        </p:nvSpPr>
        <p:spPr bwMode="auto">
          <a:xfrm>
            <a:off x="6491288" y="2218580"/>
            <a:ext cx="681037"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Text Box 129">
            <a:extLst>
              <a:ext uri="{FF2B5EF4-FFF2-40B4-BE49-F238E27FC236}">
                <a16:creationId xmlns:a16="http://schemas.microsoft.com/office/drawing/2014/main" id="{80D7565F-F338-42CF-9377-70066C6DD5D2}"/>
              </a:ext>
            </a:extLst>
          </p:cNvPr>
          <p:cNvSpPr txBox="1">
            <a:spLocks noChangeArrowheads="1"/>
          </p:cNvSpPr>
          <p:nvPr/>
        </p:nvSpPr>
        <p:spPr bwMode="auto">
          <a:xfrm>
            <a:off x="5510213" y="195029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CC0000"/>
                </a:solidFill>
              </a:rPr>
              <a:t>12</a:t>
            </a:r>
          </a:p>
        </p:txBody>
      </p:sp>
      <p:sp>
        <p:nvSpPr>
          <p:cNvPr id="18" name="Text Box 130">
            <a:extLst>
              <a:ext uri="{FF2B5EF4-FFF2-40B4-BE49-F238E27FC236}">
                <a16:creationId xmlns:a16="http://schemas.microsoft.com/office/drawing/2014/main" id="{1D02FEE5-6108-4F2A-8626-1F0BA0CC9CFB}"/>
              </a:ext>
            </a:extLst>
          </p:cNvPr>
          <p:cNvSpPr txBox="1">
            <a:spLocks noChangeArrowheads="1"/>
          </p:cNvSpPr>
          <p:nvPr/>
        </p:nvSpPr>
        <p:spPr bwMode="auto">
          <a:xfrm>
            <a:off x="6670675" y="187409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CC0000"/>
                </a:solidFill>
              </a:rPr>
              <a:t>22</a:t>
            </a:r>
          </a:p>
        </p:txBody>
      </p:sp>
      <p:sp>
        <p:nvSpPr>
          <p:cNvPr id="19" name="Text Box 131">
            <a:extLst>
              <a:ext uri="{FF2B5EF4-FFF2-40B4-BE49-F238E27FC236}">
                <a16:creationId xmlns:a16="http://schemas.microsoft.com/office/drawing/2014/main" id="{5BFE33C0-2C77-4527-9FCB-F6C9FAB4FFC6}"/>
              </a:ext>
            </a:extLst>
          </p:cNvPr>
          <p:cNvSpPr txBox="1">
            <a:spLocks noChangeArrowheads="1"/>
          </p:cNvSpPr>
          <p:nvPr/>
        </p:nvSpPr>
        <p:spPr bwMode="auto">
          <a:xfrm>
            <a:off x="7829550" y="191219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CC0000"/>
                </a:solidFill>
              </a:rPr>
              <a:t>32</a:t>
            </a:r>
          </a:p>
        </p:txBody>
      </p:sp>
      <p:sp>
        <p:nvSpPr>
          <p:cNvPr id="20" name="Text Box 132">
            <a:extLst>
              <a:ext uri="{FF2B5EF4-FFF2-40B4-BE49-F238E27FC236}">
                <a16:creationId xmlns:a16="http://schemas.microsoft.com/office/drawing/2014/main" id="{4963C496-22D0-417D-824A-5E50E2944321}"/>
              </a:ext>
            </a:extLst>
          </p:cNvPr>
          <p:cNvSpPr txBox="1">
            <a:spLocks noChangeArrowheads="1"/>
          </p:cNvSpPr>
          <p:nvPr/>
        </p:nvSpPr>
        <p:spPr bwMode="auto">
          <a:xfrm>
            <a:off x="5678488" y="225985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1</a:t>
            </a:r>
          </a:p>
        </p:txBody>
      </p:sp>
      <p:sp>
        <p:nvSpPr>
          <p:cNvPr id="21" name="Text Box 133">
            <a:extLst>
              <a:ext uri="{FF2B5EF4-FFF2-40B4-BE49-F238E27FC236}">
                <a16:creationId xmlns:a16="http://schemas.microsoft.com/office/drawing/2014/main" id="{728320D4-24B1-4D04-AF9B-B5ED1C44AE43}"/>
              </a:ext>
            </a:extLst>
          </p:cNvPr>
          <p:cNvSpPr txBox="1">
            <a:spLocks noChangeArrowheads="1"/>
          </p:cNvSpPr>
          <p:nvPr/>
        </p:nvSpPr>
        <p:spPr bwMode="auto">
          <a:xfrm>
            <a:off x="6065838" y="237415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2</a:t>
            </a:r>
          </a:p>
        </p:txBody>
      </p:sp>
      <p:sp>
        <p:nvSpPr>
          <p:cNvPr id="22" name="Text Box 134">
            <a:extLst>
              <a:ext uri="{FF2B5EF4-FFF2-40B4-BE49-F238E27FC236}">
                <a16:creationId xmlns:a16="http://schemas.microsoft.com/office/drawing/2014/main" id="{A88CC529-2531-4B58-A224-5DF572E95643}"/>
              </a:ext>
            </a:extLst>
          </p:cNvPr>
          <p:cNvSpPr txBox="1">
            <a:spLocks noChangeArrowheads="1"/>
          </p:cNvSpPr>
          <p:nvPr/>
        </p:nvSpPr>
        <p:spPr bwMode="auto">
          <a:xfrm>
            <a:off x="6375400" y="222016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3</a:t>
            </a:r>
          </a:p>
        </p:txBody>
      </p:sp>
      <p:sp>
        <p:nvSpPr>
          <p:cNvPr id="23" name="Text Box 135">
            <a:extLst>
              <a:ext uri="{FF2B5EF4-FFF2-40B4-BE49-F238E27FC236}">
                <a16:creationId xmlns:a16="http://schemas.microsoft.com/office/drawing/2014/main" id="{9A2A803C-F306-4270-BB2E-A2271F177DD0}"/>
              </a:ext>
            </a:extLst>
          </p:cNvPr>
          <p:cNvSpPr txBox="1">
            <a:spLocks noChangeArrowheads="1"/>
          </p:cNvSpPr>
          <p:nvPr/>
        </p:nvSpPr>
        <p:spPr bwMode="auto">
          <a:xfrm>
            <a:off x="3981450" y="2559893"/>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CC0000"/>
                </a:solidFill>
              </a:rPr>
              <a:t>虚电路编号</a:t>
            </a:r>
            <a:endParaRPr lang="en-US" altLang="zh-CN" dirty="0">
              <a:solidFill>
                <a:srgbClr val="CC0000"/>
              </a:solidFill>
            </a:endParaRPr>
          </a:p>
        </p:txBody>
      </p:sp>
      <p:sp>
        <p:nvSpPr>
          <p:cNvPr id="24" name="Line 137">
            <a:extLst>
              <a:ext uri="{FF2B5EF4-FFF2-40B4-BE49-F238E27FC236}">
                <a16:creationId xmlns:a16="http://schemas.microsoft.com/office/drawing/2014/main" id="{2155358E-0A5A-493C-B928-392F8517243D}"/>
              </a:ext>
            </a:extLst>
          </p:cNvPr>
          <p:cNvSpPr>
            <a:spLocks noChangeShapeType="1"/>
          </p:cNvSpPr>
          <p:nvPr/>
        </p:nvSpPr>
        <p:spPr bwMode="auto">
          <a:xfrm flipV="1">
            <a:off x="5268913" y="2118568"/>
            <a:ext cx="366712" cy="6715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Text Box 138">
            <a:extLst>
              <a:ext uri="{FF2B5EF4-FFF2-40B4-BE49-F238E27FC236}">
                <a16:creationId xmlns:a16="http://schemas.microsoft.com/office/drawing/2014/main" id="{C49B76CE-5A96-4F4D-AC3C-5BE419554A65}"/>
              </a:ext>
            </a:extLst>
          </p:cNvPr>
          <p:cNvSpPr txBox="1">
            <a:spLocks noChangeArrowheads="1"/>
          </p:cNvSpPr>
          <p:nvPr/>
        </p:nvSpPr>
        <p:spPr bwMode="auto">
          <a:xfrm>
            <a:off x="4630941" y="3029210"/>
            <a:ext cx="877163"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zh-CN" altLang="en-US" dirty="0"/>
              <a:t>端口号</a:t>
            </a:r>
            <a:endParaRPr lang="en-US" altLang="zh-CN" dirty="0"/>
          </a:p>
        </p:txBody>
      </p:sp>
      <p:sp>
        <p:nvSpPr>
          <p:cNvPr id="26" name="Line 139">
            <a:extLst>
              <a:ext uri="{FF2B5EF4-FFF2-40B4-BE49-F238E27FC236}">
                <a16:creationId xmlns:a16="http://schemas.microsoft.com/office/drawing/2014/main" id="{24177AAD-ED79-4706-BB54-4D4D71F3A4B8}"/>
              </a:ext>
            </a:extLst>
          </p:cNvPr>
          <p:cNvSpPr>
            <a:spLocks noChangeShapeType="1"/>
          </p:cNvSpPr>
          <p:nvPr/>
        </p:nvSpPr>
        <p:spPr bwMode="auto">
          <a:xfrm flipV="1">
            <a:off x="5480050" y="2469405"/>
            <a:ext cx="325438" cy="615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Text Box 143">
            <a:extLst>
              <a:ext uri="{FF2B5EF4-FFF2-40B4-BE49-F238E27FC236}">
                <a16:creationId xmlns:a16="http://schemas.microsoft.com/office/drawing/2014/main" id="{77A99088-C0E3-4698-BB90-22C8CF3AE91E}"/>
              </a:ext>
            </a:extLst>
          </p:cNvPr>
          <p:cNvSpPr txBox="1">
            <a:spLocks noChangeArrowheads="1"/>
          </p:cNvSpPr>
          <p:nvPr/>
        </p:nvSpPr>
        <p:spPr bwMode="auto">
          <a:xfrm>
            <a:off x="492125" y="3893393"/>
            <a:ext cx="88408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dirty="0"/>
              <a:t>输入端口         输入数据包虚电路编号</a:t>
            </a:r>
            <a:r>
              <a:rPr lang="en-US" altLang="zh-CN" dirty="0"/>
              <a:t>     </a:t>
            </a:r>
            <a:r>
              <a:rPr lang="zh-CN" altLang="en-US" dirty="0"/>
              <a:t>输出端口                 输出数据包虚电路编号</a:t>
            </a:r>
            <a:r>
              <a:rPr lang="en-US" altLang="zh-CN" dirty="0"/>
              <a:t> </a:t>
            </a:r>
          </a:p>
        </p:txBody>
      </p:sp>
      <p:sp>
        <p:nvSpPr>
          <p:cNvPr id="28" name="Line 145">
            <a:extLst>
              <a:ext uri="{FF2B5EF4-FFF2-40B4-BE49-F238E27FC236}">
                <a16:creationId xmlns:a16="http://schemas.microsoft.com/office/drawing/2014/main" id="{A6C3F286-D0D0-4802-8DE9-9E1C91038E4D}"/>
              </a:ext>
            </a:extLst>
          </p:cNvPr>
          <p:cNvSpPr>
            <a:spLocks noChangeShapeType="1"/>
          </p:cNvSpPr>
          <p:nvPr/>
        </p:nvSpPr>
        <p:spPr bwMode="auto">
          <a:xfrm>
            <a:off x="1979712" y="3942605"/>
            <a:ext cx="0" cy="212566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146">
            <a:extLst>
              <a:ext uri="{FF2B5EF4-FFF2-40B4-BE49-F238E27FC236}">
                <a16:creationId xmlns:a16="http://schemas.microsoft.com/office/drawing/2014/main" id="{C90D92CC-9432-4BA1-B594-60EBB27130C7}"/>
              </a:ext>
            </a:extLst>
          </p:cNvPr>
          <p:cNvSpPr>
            <a:spLocks noChangeShapeType="1"/>
          </p:cNvSpPr>
          <p:nvPr/>
        </p:nvSpPr>
        <p:spPr bwMode="auto">
          <a:xfrm>
            <a:off x="4414838" y="3980705"/>
            <a:ext cx="0" cy="2112963"/>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147">
            <a:extLst>
              <a:ext uri="{FF2B5EF4-FFF2-40B4-BE49-F238E27FC236}">
                <a16:creationId xmlns:a16="http://schemas.microsoft.com/office/drawing/2014/main" id="{F202E513-BB04-463B-BD75-9EE32C123374}"/>
              </a:ext>
            </a:extLst>
          </p:cNvPr>
          <p:cNvSpPr>
            <a:spLocks noChangeShapeType="1"/>
          </p:cNvSpPr>
          <p:nvPr/>
        </p:nvSpPr>
        <p:spPr bwMode="auto">
          <a:xfrm>
            <a:off x="6543675" y="3942605"/>
            <a:ext cx="0" cy="218916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Text Box 148">
            <a:extLst>
              <a:ext uri="{FF2B5EF4-FFF2-40B4-BE49-F238E27FC236}">
                <a16:creationId xmlns:a16="http://schemas.microsoft.com/office/drawing/2014/main" id="{E66ACD12-AD7C-4FD4-8E02-737896F200BA}"/>
              </a:ext>
            </a:extLst>
          </p:cNvPr>
          <p:cNvSpPr txBox="1">
            <a:spLocks noChangeArrowheads="1"/>
          </p:cNvSpPr>
          <p:nvPr/>
        </p:nvSpPr>
        <p:spPr bwMode="auto">
          <a:xfrm>
            <a:off x="1312863" y="4422030"/>
            <a:ext cx="65595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dirty="0"/>
              <a:t>1                          12                               3                          22</a:t>
            </a:r>
          </a:p>
          <a:p>
            <a:r>
              <a:rPr lang="en-US" altLang="zh-CN" dirty="0"/>
              <a:t>2                          63                               1                          18 </a:t>
            </a:r>
          </a:p>
          <a:p>
            <a:r>
              <a:rPr lang="en-US" altLang="zh-CN" dirty="0"/>
              <a:t>3                           7                                2                          17</a:t>
            </a:r>
          </a:p>
          <a:p>
            <a:r>
              <a:rPr lang="en-US" altLang="zh-CN" dirty="0"/>
              <a:t>1                          97                               3                           87</a:t>
            </a:r>
          </a:p>
          <a:p>
            <a:r>
              <a:rPr lang="en-US" altLang="zh-CN" dirty="0"/>
              <a:t>…                          …                                …                            …</a:t>
            </a:r>
          </a:p>
        </p:txBody>
      </p:sp>
      <p:sp>
        <p:nvSpPr>
          <p:cNvPr id="32" name="Text Box 149">
            <a:extLst>
              <a:ext uri="{FF2B5EF4-FFF2-40B4-BE49-F238E27FC236}">
                <a16:creationId xmlns:a16="http://schemas.microsoft.com/office/drawing/2014/main" id="{A93A8F59-9206-42F3-B5F3-1B397AF13AFD}"/>
              </a:ext>
            </a:extLst>
          </p:cNvPr>
          <p:cNvSpPr txBox="1">
            <a:spLocks noChangeArrowheads="1"/>
          </p:cNvSpPr>
          <p:nvPr/>
        </p:nvSpPr>
        <p:spPr bwMode="auto">
          <a:xfrm>
            <a:off x="1289050" y="483319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3" name="Text Box 151">
            <a:extLst>
              <a:ext uri="{FF2B5EF4-FFF2-40B4-BE49-F238E27FC236}">
                <a16:creationId xmlns:a16="http://schemas.microsoft.com/office/drawing/2014/main" id="{29FFD761-FED3-4FB0-8972-864D70DD60E9}"/>
              </a:ext>
            </a:extLst>
          </p:cNvPr>
          <p:cNvSpPr txBox="1">
            <a:spLocks noChangeArrowheads="1"/>
          </p:cNvSpPr>
          <p:nvPr/>
        </p:nvSpPr>
        <p:spPr bwMode="auto">
          <a:xfrm>
            <a:off x="255588" y="3032968"/>
            <a:ext cx="3570208"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zh-CN" altLang="en-US" sz="2400" dirty="0">
                <a:solidFill>
                  <a:srgbClr val="CC0000"/>
                </a:solidFill>
                <a:latin typeface="Gill Sans MT" panose="020B0502020104020203" pitchFamily="34" charset="0"/>
              </a:rPr>
              <a:t>左上位置的路由器转发表</a:t>
            </a:r>
            <a:endParaRPr lang="en-US" altLang="zh-CN" sz="2400" dirty="0">
              <a:solidFill>
                <a:srgbClr val="CC0000"/>
              </a:solidFill>
              <a:latin typeface="Gill Sans MT" panose="020B0502020104020203" pitchFamily="34" charset="0"/>
            </a:endParaRPr>
          </a:p>
        </p:txBody>
      </p:sp>
      <p:sp>
        <p:nvSpPr>
          <p:cNvPr id="34" name="Text Box 152">
            <a:extLst>
              <a:ext uri="{FF2B5EF4-FFF2-40B4-BE49-F238E27FC236}">
                <a16:creationId xmlns:a16="http://schemas.microsoft.com/office/drawing/2014/main" id="{6EB79D59-4550-4A28-B218-518B712A4546}"/>
              </a:ext>
            </a:extLst>
          </p:cNvPr>
          <p:cNvSpPr txBox="1">
            <a:spLocks noChangeArrowheads="1"/>
          </p:cNvSpPr>
          <p:nvPr/>
        </p:nvSpPr>
        <p:spPr bwMode="auto">
          <a:xfrm>
            <a:off x="265113" y="6217493"/>
            <a:ext cx="8513762" cy="523875"/>
          </a:xfrm>
          <a:prstGeom prst="rect">
            <a:avLst/>
          </a:pr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sz="2800" dirty="0">
                <a:solidFill>
                  <a:srgbClr val="CC0000"/>
                </a:solidFill>
                <a:latin typeface="Gill Sans MT" panose="020B0502020104020203" pitchFamily="34" charset="0"/>
              </a:rPr>
              <a:t>虚电路路由器维护连接状态</a:t>
            </a:r>
            <a:endParaRPr lang="en-US" altLang="zh-CN" sz="2800" dirty="0">
              <a:solidFill>
                <a:srgbClr val="CC0000"/>
              </a:solidFill>
              <a:latin typeface="Gill Sans MT" panose="020B0502020104020203" pitchFamily="34" charset="0"/>
            </a:endParaRPr>
          </a:p>
        </p:txBody>
      </p:sp>
      <p:sp>
        <p:nvSpPr>
          <p:cNvPr id="35" name="Line 153">
            <a:extLst>
              <a:ext uri="{FF2B5EF4-FFF2-40B4-BE49-F238E27FC236}">
                <a16:creationId xmlns:a16="http://schemas.microsoft.com/office/drawing/2014/main" id="{D706343C-5454-4FFD-90DA-6C0A4BBE4AC6}"/>
              </a:ext>
            </a:extLst>
          </p:cNvPr>
          <p:cNvSpPr>
            <a:spLocks noChangeShapeType="1"/>
          </p:cNvSpPr>
          <p:nvPr/>
        </p:nvSpPr>
        <p:spPr bwMode="auto">
          <a:xfrm>
            <a:off x="612775" y="4275980"/>
            <a:ext cx="7494588"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6" name="Group 154">
            <a:extLst>
              <a:ext uri="{FF2B5EF4-FFF2-40B4-BE49-F238E27FC236}">
                <a16:creationId xmlns:a16="http://schemas.microsoft.com/office/drawing/2014/main" id="{FB13C9E5-6EE4-43A0-A0D7-A4215C55D7D5}"/>
              </a:ext>
            </a:extLst>
          </p:cNvPr>
          <p:cNvGrpSpPr>
            <a:grpSpLocks/>
          </p:cNvGrpSpPr>
          <p:nvPr/>
        </p:nvGrpSpPr>
        <p:grpSpPr bwMode="auto">
          <a:xfrm>
            <a:off x="4826000" y="1999505"/>
            <a:ext cx="542925" cy="538163"/>
            <a:chOff x="-44" y="1473"/>
            <a:chExt cx="981" cy="1105"/>
          </a:xfrm>
        </p:grpSpPr>
        <p:pic>
          <p:nvPicPr>
            <p:cNvPr id="37" name="Picture 155" descr="desktop_computer_stylized_medium">
              <a:extLst>
                <a:ext uri="{FF2B5EF4-FFF2-40B4-BE49-F238E27FC236}">
                  <a16:creationId xmlns:a16="http://schemas.microsoft.com/office/drawing/2014/main" id="{A949D849-31AF-4E82-925A-348A26F33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156">
              <a:extLst>
                <a:ext uri="{FF2B5EF4-FFF2-40B4-BE49-F238E27FC236}">
                  <a16:creationId xmlns:a16="http://schemas.microsoft.com/office/drawing/2014/main" id="{6198F473-90F9-4B7D-9BA7-AEC12246F5E3}"/>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39" name="Group 157">
            <a:extLst>
              <a:ext uri="{FF2B5EF4-FFF2-40B4-BE49-F238E27FC236}">
                <a16:creationId xmlns:a16="http://schemas.microsoft.com/office/drawing/2014/main" id="{3AE5BCA9-E2E3-48FC-B840-ED237323C467}"/>
              </a:ext>
            </a:extLst>
          </p:cNvPr>
          <p:cNvGrpSpPr>
            <a:grpSpLocks/>
          </p:cNvGrpSpPr>
          <p:nvPr/>
        </p:nvGrpSpPr>
        <p:grpSpPr bwMode="auto">
          <a:xfrm flipH="1">
            <a:off x="8367713" y="2029668"/>
            <a:ext cx="542925" cy="538162"/>
            <a:chOff x="-44" y="1473"/>
            <a:chExt cx="981" cy="1105"/>
          </a:xfrm>
        </p:grpSpPr>
        <p:pic>
          <p:nvPicPr>
            <p:cNvPr id="40" name="Picture 158" descr="desktop_computer_stylized_medium">
              <a:extLst>
                <a:ext uri="{FF2B5EF4-FFF2-40B4-BE49-F238E27FC236}">
                  <a16:creationId xmlns:a16="http://schemas.microsoft.com/office/drawing/2014/main" id="{F3B47205-E612-47FD-880F-940D05038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159">
              <a:extLst>
                <a:ext uri="{FF2B5EF4-FFF2-40B4-BE49-F238E27FC236}">
                  <a16:creationId xmlns:a16="http://schemas.microsoft.com/office/drawing/2014/main" id="{95DBE2D6-B35B-44D2-BBE1-93DA7A5AC328}"/>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42" name="Group 169">
            <a:extLst>
              <a:ext uri="{FF2B5EF4-FFF2-40B4-BE49-F238E27FC236}">
                <a16:creationId xmlns:a16="http://schemas.microsoft.com/office/drawing/2014/main" id="{F5F4F8B0-7826-4052-A68D-1598ABC05709}"/>
              </a:ext>
            </a:extLst>
          </p:cNvPr>
          <p:cNvGrpSpPr>
            <a:grpSpLocks/>
          </p:cNvGrpSpPr>
          <p:nvPr/>
        </p:nvGrpSpPr>
        <p:grpSpPr bwMode="auto">
          <a:xfrm>
            <a:off x="5864225" y="2148730"/>
            <a:ext cx="600075" cy="287338"/>
            <a:chOff x="4396" y="1245"/>
            <a:chExt cx="672" cy="248"/>
          </a:xfrm>
        </p:grpSpPr>
        <p:sp>
          <p:nvSpPr>
            <p:cNvPr id="43" name="Oval 407">
              <a:extLst>
                <a:ext uri="{FF2B5EF4-FFF2-40B4-BE49-F238E27FC236}">
                  <a16:creationId xmlns:a16="http://schemas.microsoft.com/office/drawing/2014/main" id="{7DB0C015-4983-44B0-B33A-6343781D599F}"/>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44" name="Rectangle 410">
              <a:extLst>
                <a:ext uri="{FF2B5EF4-FFF2-40B4-BE49-F238E27FC236}">
                  <a16:creationId xmlns:a16="http://schemas.microsoft.com/office/drawing/2014/main" id="{43EA6938-6464-41A1-91C8-5E21EC4DBE3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45" name="Oval 411">
              <a:extLst>
                <a:ext uri="{FF2B5EF4-FFF2-40B4-BE49-F238E27FC236}">
                  <a16:creationId xmlns:a16="http://schemas.microsoft.com/office/drawing/2014/main" id="{114B1230-680E-4B8A-B9AD-526076A3DD67}"/>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6" name="Group 173">
              <a:extLst>
                <a:ext uri="{FF2B5EF4-FFF2-40B4-BE49-F238E27FC236}">
                  <a16:creationId xmlns:a16="http://schemas.microsoft.com/office/drawing/2014/main" id="{12B1640A-F2CB-4B4B-8654-0F34277F8A81}"/>
                </a:ext>
              </a:extLst>
            </p:cNvPr>
            <p:cNvGrpSpPr>
              <a:grpSpLocks/>
            </p:cNvGrpSpPr>
            <p:nvPr/>
          </p:nvGrpSpPr>
          <p:grpSpPr bwMode="auto">
            <a:xfrm>
              <a:off x="4530" y="1287"/>
              <a:ext cx="377" cy="75"/>
              <a:chOff x="2468" y="1332"/>
              <a:chExt cx="310" cy="60"/>
            </a:xfrm>
          </p:grpSpPr>
          <p:sp>
            <p:nvSpPr>
              <p:cNvPr id="49" name="Freeform 174">
                <a:extLst>
                  <a:ext uri="{FF2B5EF4-FFF2-40B4-BE49-F238E27FC236}">
                    <a16:creationId xmlns:a16="http://schemas.microsoft.com/office/drawing/2014/main" id="{197A9D63-2A8C-44C8-8BEB-F2D94721A59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Freeform 175">
                <a:extLst>
                  <a:ext uri="{FF2B5EF4-FFF2-40B4-BE49-F238E27FC236}">
                    <a16:creationId xmlns:a16="http://schemas.microsoft.com/office/drawing/2014/main" id="{A5651DD1-74A7-4608-A6FA-4CB12F07597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 name="Line 176">
              <a:extLst>
                <a:ext uri="{FF2B5EF4-FFF2-40B4-BE49-F238E27FC236}">
                  <a16:creationId xmlns:a16="http://schemas.microsoft.com/office/drawing/2014/main" id="{1AAF5BAA-B6F2-42EE-83AF-70320DDDCA0A}"/>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77">
              <a:extLst>
                <a:ext uri="{FF2B5EF4-FFF2-40B4-BE49-F238E27FC236}">
                  <a16:creationId xmlns:a16="http://schemas.microsoft.com/office/drawing/2014/main" id="{4BB12994-5256-41A5-82DB-F10FB0F9E3E4}"/>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 name="Group 178">
            <a:extLst>
              <a:ext uri="{FF2B5EF4-FFF2-40B4-BE49-F238E27FC236}">
                <a16:creationId xmlns:a16="http://schemas.microsoft.com/office/drawing/2014/main" id="{1857A74C-CD52-4D60-A7C3-12CB718F95B4}"/>
              </a:ext>
            </a:extLst>
          </p:cNvPr>
          <p:cNvGrpSpPr>
            <a:grpSpLocks/>
          </p:cNvGrpSpPr>
          <p:nvPr/>
        </p:nvGrpSpPr>
        <p:grpSpPr bwMode="auto">
          <a:xfrm>
            <a:off x="5880100" y="2805955"/>
            <a:ext cx="600075" cy="287338"/>
            <a:chOff x="4396" y="1245"/>
            <a:chExt cx="672" cy="248"/>
          </a:xfrm>
        </p:grpSpPr>
        <p:sp>
          <p:nvSpPr>
            <p:cNvPr id="52" name="Oval 407">
              <a:extLst>
                <a:ext uri="{FF2B5EF4-FFF2-40B4-BE49-F238E27FC236}">
                  <a16:creationId xmlns:a16="http://schemas.microsoft.com/office/drawing/2014/main" id="{250D39AB-B718-4057-941E-2568671FC7B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53" name="Rectangle 410">
              <a:extLst>
                <a:ext uri="{FF2B5EF4-FFF2-40B4-BE49-F238E27FC236}">
                  <a16:creationId xmlns:a16="http://schemas.microsoft.com/office/drawing/2014/main" id="{3461DC21-E69E-4E3A-93D7-A9C8170CEF7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54" name="Oval 411">
              <a:extLst>
                <a:ext uri="{FF2B5EF4-FFF2-40B4-BE49-F238E27FC236}">
                  <a16:creationId xmlns:a16="http://schemas.microsoft.com/office/drawing/2014/main" id="{E8A9F31C-5F70-4D70-81F3-9B4B2C720B6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55" name="Group 182">
              <a:extLst>
                <a:ext uri="{FF2B5EF4-FFF2-40B4-BE49-F238E27FC236}">
                  <a16:creationId xmlns:a16="http://schemas.microsoft.com/office/drawing/2014/main" id="{436FB856-4D75-4EDC-A89F-0ECC6D8B548B}"/>
                </a:ext>
              </a:extLst>
            </p:cNvPr>
            <p:cNvGrpSpPr>
              <a:grpSpLocks/>
            </p:cNvGrpSpPr>
            <p:nvPr/>
          </p:nvGrpSpPr>
          <p:grpSpPr bwMode="auto">
            <a:xfrm>
              <a:off x="4530" y="1287"/>
              <a:ext cx="377" cy="75"/>
              <a:chOff x="2468" y="1332"/>
              <a:chExt cx="310" cy="60"/>
            </a:xfrm>
          </p:grpSpPr>
          <p:sp>
            <p:nvSpPr>
              <p:cNvPr id="58" name="Freeform 183">
                <a:extLst>
                  <a:ext uri="{FF2B5EF4-FFF2-40B4-BE49-F238E27FC236}">
                    <a16:creationId xmlns:a16="http://schemas.microsoft.com/office/drawing/2014/main" id="{F8CB93A5-ECE8-4A6D-AF92-2F558DACED2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Freeform 184">
                <a:extLst>
                  <a:ext uri="{FF2B5EF4-FFF2-40B4-BE49-F238E27FC236}">
                    <a16:creationId xmlns:a16="http://schemas.microsoft.com/office/drawing/2014/main" id="{DCC70EE5-2F15-4D85-9FF2-8DDE5213377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6" name="Line 185">
              <a:extLst>
                <a:ext uri="{FF2B5EF4-FFF2-40B4-BE49-F238E27FC236}">
                  <a16:creationId xmlns:a16="http://schemas.microsoft.com/office/drawing/2014/main" id="{4352D82B-9D9F-4E61-A2D0-83B2BDA2679C}"/>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86">
              <a:extLst>
                <a:ext uri="{FF2B5EF4-FFF2-40B4-BE49-F238E27FC236}">
                  <a16:creationId xmlns:a16="http://schemas.microsoft.com/office/drawing/2014/main" id="{9DE33E74-E58E-48EE-A300-E73E2C0DDA1C}"/>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 name="Group 187">
            <a:extLst>
              <a:ext uri="{FF2B5EF4-FFF2-40B4-BE49-F238E27FC236}">
                <a16:creationId xmlns:a16="http://schemas.microsoft.com/office/drawing/2014/main" id="{FB5AF656-744C-4942-8F44-F9D7BFD54CC2}"/>
              </a:ext>
            </a:extLst>
          </p:cNvPr>
          <p:cNvGrpSpPr>
            <a:grpSpLocks/>
          </p:cNvGrpSpPr>
          <p:nvPr/>
        </p:nvGrpSpPr>
        <p:grpSpPr bwMode="auto">
          <a:xfrm>
            <a:off x="7188200" y="2161430"/>
            <a:ext cx="600075" cy="287338"/>
            <a:chOff x="4396" y="1245"/>
            <a:chExt cx="672" cy="248"/>
          </a:xfrm>
        </p:grpSpPr>
        <p:sp>
          <p:nvSpPr>
            <p:cNvPr id="61" name="Oval 407">
              <a:extLst>
                <a:ext uri="{FF2B5EF4-FFF2-40B4-BE49-F238E27FC236}">
                  <a16:creationId xmlns:a16="http://schemas.microsoft.com/office/drawing/2014/main" id="{E814920B-428A-4DD0-8BFC-DB9B1A68C31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62" name="Rectangle 410">
              <a:extLst>
                <a:ext uri="{FF2B5EF4-FFF2-40B4-BE49-F238E27FC236}">
                  <a16:creationId xmlns:a16="http://schemas.microsoft.com/office/drawing/2014/main" id="{BEC2A4AD-66E1-4A0A-A1ED-4C99D52A7AA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63" name="Oval 411">
              <a:extLst>
                <a:ext uri="{FF2B5EF4-FFF2-40B4-BE49-F238E27FC236}">
                  <a16:creationId xmlns:a16="http://schemas.microsoft.com/office/drawing/2014/main" id="{E1E57587-E27C-48B6-907C-E6D7C4AF291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64" name="Group 191">
              <a:extLst>
                <a:ext uri="{FF2B5EF4-FFF2-40B4-BE49-F238E27FC236}">
                  <a16:creationId xmlns:a16="http://schemas.microsoft.com/office/drawing/2014/main" id="{4CCB2292-35C2-4109-8BA6-1E7AC3FB84F7}"/>
                </a:ext>
              </a:extLst>
            </p:cNvPr>
            <p:cNvGrpSpPr>
              <a:grpSpLocks/>
            </p:cNvGrpSpPr>
            <p:nvPr/>
          </p:nvGrpSpPr>
          <p:grpSpPr bwMode="auto">
            <a:xfrm>
              <a:off x="4530" y="1287"/>
              <a:ext cx="377" cy="75"/>
              <a:chOff x="2468" y="1332"/>
              <a:chExt cx="310" cy="60"/>
            </a:xfrm>
          </p:grpSpPr>
          <p:sp>
            <p:nvSpPr>
              <p:cNvPr id="67" name="Freeform 192">
                <a:extLst>
                  <a:ext uri="{FF2B5EF4-FFF2-40B4-BE49-F238E27FC236}">
                    <a16:creationId xmlns:a16="http://schemas.microsoft.com/office/drawing/2014/main" id="{ABDA3652-9BA1-4B31-900F-821AE5FA2ED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Freeform 193">
                <a:extLst>
                  <a:ext uri="{FF2B5EF4-FFF2-40B4-BE49-F238E27FC236}">
                    <a16:creationId xmlns:a16="http://schemas.microsoft.com/office/drawing/2014/main" id="{C3E80AEA-460C-4FA6-9F9A-20D539029F2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5" name="Line 194">
              <a:extLst>
                <a:ext uri="{FF2B5EF4-FFF2-40B4-BE49-F238E27FC236}">
                  <a16:creationId xmlns:a16="http://schemas.microsoft.com/office/drawing/2014/main" id="{045DCAF4-DE64-4FEF-A9F7-287C2918BDF8}"/>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195">
              <a:extLst>
                <a:ext uri="{FF2B5EF4-FFF2-40B4-BE49-F238E27FC236}">
                  <a16:creationId xmlns:a16="http://schemas.microsoft.com/office/drawing/2014/main" id="{BCE1A989-920B-4686-9AB0-822CF38041D1}"/>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 name="Group 196">
            <a:extLst>
              <a:ext uri="{FF2B5EF4-FFF2-40B4-BE49-F238E27FC236}">
                <a16:creationId xmlns:a16="http://schemas.microsoft.com/office/drawing/2014/main" id="{B48C0372-0343-46D3-BE1A-397109044B5A}"/>
              </a:ext>
            </a:extLst>
          </p:cNvPr>
          <p:cNvGrpSpPr>
            <a:grpSpLocks/>
          </p:cNvGrpSpPr>
          <p:nvPr/>
        </p:nvGrpSpPr>
        <p:grpSpPr bwMode="auto">
          <a:xfrm>
            <a:off x="7188200" y="2774205"/>
            <a:ext cx="600075" cy="287338"/>
            <a:chOff x="4396" y="1245"/>
            <a:chExt cx="672" cy="248"/>
          </a:xfrm>
        </p:grpSpPr>
        <p:sp>
          <p:nvSpPr>
            <p:cNvPr id="70" name="Oval 407">
              <a:extLst>
                <a:ext uri="{FF2B5EF4-FFF2-40B4-BE49-F238E27FC236}">
                  <a16:creationId xmlns:a16="http://schemas.microsoft.com/office/drawing/2014/main" id="{F6D97C5A-85CC-4401-B216-76AA8B9802B6}"/>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71" name="Rectangle 410">
              <a:extLst>
                <a:ext uri="{FF2B5EF4-FFF2-40B4-BE49-F238E27FC236}">
                  <a16:creationId xmlns:a16="http://schemas.microsoft.com/office/drawing/2014/main" id="{3F53E06D-72F9-44C2-A558-1B4E44871F5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72" name="Oval 411">
              <a:extLst>
                <a:ext uri="{FF2B5EF4-FFF2-40B4-BE49-F238E27FC236}">
                  <a16:creationId xmlns:a16="http://schemas.microsoft.com/office/drawing/2014/main" id="{664E84B5-B61E-45D6-96F3-7FFE8A3325FA}"/>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73" name="Group 200">
              <a:extLst>
                <a:ext uri="{FF2B5EF4-FFF2-40B4-BE49-F238E27FC236}">
                  <a16:creationId xmlns:a16="http://schemas.microsoft.com/office/drawing/2014/main" id="{B2D2032C-7FF1-49D6-9CC3-B22FE8979F34}"/>
                </a:ext>
              </a:extLst>
            </p:cNvPr>
            <p:cNvGrpSpPr>
              <a:grpSpLocks/>
            </p:cNvGrpSpPr>
            <p:nvPr/>
          </p:nvGrpSpPr>
          <p:grpSpPr bwMode="auto">
            <a:xfrm>
              <a:off x="4530" y="1287"/>
              <a:ext cx="377" cy="75"/>
              <a:chOff x="2468" y="1332"/>
              <a:chExt cx="310" cy="60"/>
            </a:xfrm>
          </p:grpSpPr>
          <p:sp>
            <p:nvSpPr>
              <p:cNvPr id="76" name="Freeform 201">
                <a:extLst>
                  <a:ext uri="{FF2B5EF4-FFF2-40B4-BE49-F238E27FC236}">
                    <a16:creationId xmlns:a16="http://schemas.microsoft.com/office/drawing/2014/main" id="{1088938E-3F31-48A5-8DEE-6F1476A1E08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 name="Freeform 202">
                <a:extLst>
                  <a:ext uri="{FF2B5EF4-FFF2-40B4-BE49-F238E27FC236}">
                    <a16:creationId xmlns:a16="http://schemas.microsoft.com/office/drawing/2014/main" id="{40920862-3DE4-483E-B0E5-0490B32CC27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4" name="Line 203">
              <a:extLst>
                <a:ext uri="{FF2B5EF4-FFF2-40B4-BE49-F238E27FC236}">
                  <a16:creationId xmlns:a16="http://schemas.microsoft.com/office/drawing/2014/main" id="{F5FD48A4-ED21-4254-B26C-522B51F874D5}"/>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204">
              <a:extLst>
                <a:ext uri="{FF2B5EF4-FFF2-40B4-BE49-F238E27FC236}">
                  <a16:creationId xmlns:a16="http://schemas.microsoft.com/office/drawing/2014/main" id="{47DE5057-4805-4ABF-9300-5FD163168880}"/>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822594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C11AE-7434-49AD-BFE0-45A260E96ACE}"/>
              </a:ext>
            </a:extLst>
          </p:cNvPr>
          <p:cNvSpPr>
            <a:spLocks noGrp="1"/>
          </p:cNvSpPr>
          <p:nvPr>
            <p:ph type="title"/>
          </p:nvPr>
        </p:nvSpPr>
        <p:spPr/>
        <p:txBody>
          <a:bodyPr/>
          <a:lstStyle/>
          <a:p>
            <a:r>
              <a:rPr lang="zh-CN" altLang="en-US" dirty="0"/>
              <a:t>虚电路生命期</a:t>
            </a:r>
          </a:p>
        </p:txBody>
      </p:sp>
      <p:sp>
        <p:nvSpPr>
          <p:cNvPr id="3" name="内容占位符 2">
            <a:extLst>
              <a:ext uri="{FF2B5EF4-FFF2-40B4-BE49-F238E27FC236}">
                <a16:creationId xmlns:a16="http://schemas.microsoft.com/office/drawing/2014/main" id="{04FEB535-9D2F-45EB-9BD7-82557E5C4191}"/>
              </a:ext>
            </a:extLst>
          </p:cNvPr>
          <p:cNvSpPr>
            <a:spLocks noGrp="1"/>
          </p:cNvSpPr>
          <p:nvPr>
            <p:ph idx="1"/>
          </p:nvPr>
        </p:nvSpPr>
        <p:spPr/>
        <p:txBody>
          <a:bodyPr/>
          <a:lstStyle/>
          <a:p>
            <a:r>
              <a:rPr lang="zh-CN" altLang="en-US" dirty="0"/>
              <a:t>建立虚电路：确定源到目的地路径；沿途路由器确定每条链路的虚电路编号；在转发表中添加表项</a:t>
            </a:r>
            <a:endParaRPr lang="en-US" altLang="zh-CN" dirty="0"/>
          </a:p>
          <a:p>
            <a:r>
              <a:rPr lang="zh-CN" altLang="en-US" dirty="0"/>
              <a:t>数据传输：数据包沿路径传输</a:t>
            </a:r>
            <a:endParaRPr lang="en-US" altLang="zh-CN" dirty="0"/>
          </a:p>
          <a:p>
            <a:r>
              <a:rPr lang="zh-CN" altLang="en-US" dirty="0"/>
              <a:t>撤销虚电路：更新路由器转发表</a:t>
            </a:r>
            <a:endParaRPr lang="en-US" altLang="zh-CN"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77CFA494-52A8-40C8-87AC-C118BC4DCF5B}"/>
              </a:ext>
            </a:extLst>
          </p:cNvPr>
          <p:cNvSpPr>
            <a:spLocks noGrp="1"/>
          </p:cNvSpPr>
          <p:nvPr>
            <p:ph type="sldNum" sz="quarter" idx="12"/>
          </p:nvPr>
        </p:nvSpPr>
        <p:spPr/>
        <p:txBody>
          <a:bodyPr/>
          <a:lstStyle/>
          <a:p>
            <a:fld id="{E3FA5FAF-8A25-4B6E-94B7-5CA30A873E9A}" type="slidenum">
              <a:rPr lang="zh-CN" altLang="en-US" smtClean="0"/>
              <a:pPr/>
              <a:t>17</a:t>
            </a:fld>
            <a:endParaRPr lang="zh-CN" altLang="en-US"/>
          </a:p>
        </p:txBody>
      </p:sp>
    </p:spTree>
    <p:extLst>
      <p:ext uri="{BB962C8B-B14F-4D97-AF65-F5344CB8AC3E}">
        <p14:creationId xmlns:p14="http://schemas.microsoft.com/office/powerpoint/2010/main" val="22177308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B3824-7554-48F4-803F-5C4B74673E54}"/>
              </a:ext>
            </a:extLst>
          </p:cNvPr>
          <p:cNvSpPr>
            <a:spLocks noGrp="1"/>
          </p:cNvSpPr>
          <p:nvPr>
            <p:ph type="title"/>
          </p:nvPr>
        </p:nvSpPr>
        <p:spPr/>
        <p:txBody>
          <a:bodyPr/>
          <a:lstStyle/>
          <a:p>
            <a:r>
              <a:rPr lang="zh-CN" altLang="en-US" dirty="0"/>
              <a:t>虚电路信号协议</a:t>
            </a:r>
          </a:p>
        </p:txBody>
      </p:sp>
      <p:sp>
        <p:nvSpPr>
          <p:cNvPr id="4" name="灯片编号占位符 3">
            <a:extLst>
              <a:ext uri="{FF2B5EF4-FFF2-40B4-BE49-F238E27FC236}">
                <a16:creationId xmlns:a16="http://schemas.microsoft.com/office/drawing/2014/main" id="{05A38EE5-570E-453A-91E5-F2DC4B418AB0}"/>
              </a:ext>
            </a:extLst>
          </p:cNvPr>
          <p:cNvSpPr>
            <a:spLocks noGrp="1"/>
          </p:cNvSpPr>
          <p:nvPr>
            <p:ph type="sldNum" sz="quarter" idx="12"/>
          </p:nvPr>
        </p:nvSpPr>
        <p:spPr/>
        <p:txBody>
          <a:bodyPr/>
          <a:lstStyle/>
          <a:p>
            <a:fld id="{E3FA5FAF-8A25-4B6E-94B7-5CA30A873E9A}" type="slidenum">
              <a:rPr lang="zh-CN" altLang="en-US" smtClean="0"/>
              <a:pPr/>
              <a:t>18</a:t>
            </a:fld>
            <a:endParaRPr lang="zh-CN" altLang="en-US"/>
          </a:p>
        </p:txBody>
      </p:sp>
      <p:grpSp>
        <p:nvGrpSpPr>
          <p:cNvPr id="5" name="Group 669">
            <a:extLst>
              <a:ext uri="{FF2B5EF4-FFF2-40B4-BE49-F238E27FC236}">
                <a16:creationId xmlns:a16="http://schemas.microsoft.com/office/drawing/2014/main" id="{9A79A18A-56FE-4E0F-9307-6D4B8689708B}"/>
              </a:ext>
            </a:extLst>
          </p:cNvPr>
          <p:cNvGrpSpPr>
            <a:grpSpLocks/>
          </p:cNvGrpSpPr>
          <p:nvPr/>
        </p:nvGrpSpPr>
        <p:grpSpPr bwMode="auto">
          <a:xfrm>
            <a:off x="6865937" y="4037161"/>
            <a:ext cx="2484773" cy="2416175"/>
            <a:chOff x="4325" y="2353"/>
            <a:chExt cx="1264" cy="1522"/>
          </a:xfrm>
        </p:grpSpPr>
        <p:sp>
          <p:nvSpPr>
            <p:cNvPr id="6" name="Freeform 552">
              <a:extLst>
                <a:ext uri="{FF2B5EF4-FFF2-40B4-BE49-F238E27FC236}">
                  <a16:creationId xmlns:a16="http://schemas.microsoft.com/office/drawing/2014/main" id="{A79EA262-5004-426F-B84D-FFF2991F6427}"/>
                </a:ext>
              </a:extLst>
            </p:cNvPr>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nvGrpSpPr>
            <p:cNvPr id="7" name="Group 553">
              <a:extLst>
                <a:ext uri="{FF2B5EF4-FFF2-40B4-BE49-F238E27FC236}">
                  <a16:creationId xmlns:a16="http://schemas.microsoft.com/office/drawing/2014/main" id="{1BB0AAE7-4793-4A92-96F6-68A3FEAA643B}"/>
                </a:ext>
              </a:extLst>
            </p:cNvPr>
            <p:cNvGrpSpPr>
              <a:grpSpLocks/>
            </p:cNvGrpSpPr>
            <p:nvPr/>
          </p:nvGrpSpPr>
          <p:grpSpPr bwMode="auto">
            <a:xfrm>
              <a:off x="4325" y="3402"/>
              <a:ext cx="454" cy="473"/>
              <a:chOff x="-44" y="1473"/>
              <a:chExt cx="981" cy="1105"/>
            </a:xfrm>
          </p:grpSpPr>
          <p:pic>
            <p:nvPicPr>
              <p:cNvPr id="16" name="Picture 554" descr="desktop_computer_stylized_medium">
                <a:extLst>
                  <a:ext uri="{FF2B5EF4-FFF2-40B4-BE49-F238E27FC236}">
                    <a16:creationId xmlns:a16="http://schemas.microsoft.com/office/drawing/2014/main" id="{69646821-171E-46BD-8A23-F498FB69C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555">
                <a:extLst>
                  <a:ext uri="{FF2B5EF4-FFF2-40B4-BE49-F238E27FC236}">
                    <a16:creationId xmlns:a16="http://schemas.microsoft.com/office/drawing/2014/main" id="{DF13D192-CE22-4AD2-BF18-581AB8623703}"/>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sp>
          <p:nvSpPr>
            <p:cNvPr id="8" name="Rectangle 539">
              <a:extLst>
                <a:ext uri="{FF2B5EF4-FFF2-40B4-BE49-F238E27FC236}">
                  <a16:creationId xmlns:a16="http://schemas.microsoft.com/office/drawing/2014/main" id="{C5277FBC-C850-4E6B-84DD-F4B0F653568B}"/>
                </a:ext>
              </a:extLst>
            </p:cNvPr>
            <p:cNvSpPr>
              <a:spLocks noChangeArrowheads="1"/>
            </p:cNvSpPr>
            <p:nvPr/>
          </p:nvSpPr>
          <p:spPr bwMode="auto">
            <a:xfrm>
              <a:off x="4719" y="2353"/>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 name="Rectangle 540">
              <a:extLst>
                <a:ext uri="{FF2B5EF4-FFF2-40B4-BE49-F238E27FC236}">
                  <a16:creationId xmlns:a16="http://schemas.microsoft.com/office/drawing/2014/main" id="{D5DDA9E0-6728-4A51-AA1E-158EF50DD4DD}"/>
                </a:ext>
              </a:extLst>
            </p:cNvPr>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 name="Rectangle 541">
              <a:extLst>
                <a:ext uri="{FF2B5EF4-FFF2-40B4-BE49-F238E27FC236}">
                  <a16:creationId xmlns:a16="http://schemas.microsoft.com/office/drawing/2014/main" id="{98D4C749-13C6-45E6-B866-6DC9A24616BA}"/>
                </a:ext>
              </a:extLst>
            </p:cNvPr>
            <p:cNvSpPr>
              <a:spLocks noChangeArrowheads="1"/>
            </p:cNvSpPr>
            <p:nvPr/>
          </p:nvSpPr>
          <p:spPr bwMode="auto">
            <a:xfrm>
              <a:off x="4683" y="2784"/>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 name="Text Box 542">
              <a:extLst>
                <a:ext uri="{FF2B5EF4-FFF2-40B4-BE49-F238E27FC236}">
                  <a16:creationId xmlns:a16="http://schemas.microsoft.com/office/drawing/2014/main" id="{F649F726-D6D6-4410-B9E9-EF7F5CBE8D59}"/>
                </a:ext>
              </a:extLst>
            </p:cNvPr>
            <p:cNvSpPr txBox="1">
              <a:spLocks noChangeArrowheads="1"/>
            </p:cNvSpPr>
            <p:nvPr/>
          </p:nvSpPr>
          <p:spPr bwMode="auto">
            <a:xfrm>
              <a:off x="4602" y="2360"/>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zh-CN" altLang="en-US" sz="2000" dirty="0"/>
                <a:t>应用层</a:t>
              </a:r>
              <a:endParaRPr lang="en-US" altLang="zh-CN" sz="2000" dirty="0"/>
            </a:p>
            <a:p>
              <a:pPr algn="ctr"/>
              <a:r>
                <a:rPr lang="zh-CN" altLang="en-US" sz="2000" dirty="0"/>
                <a:t>传输层</a:t>
              </a:r>
              <a:endParaRPr lang="en-US" altLang="zh-CN" sz="2000" dirty="0"/>
            </a:p>
            <a:p>
              <a:pPr algn="ctr"/>
              <a:r>
                <a:rPr lang="zh-CN" altLang="en-US" sz="2000" dirty="0">
                  <a:solidFill>
                    <a:schemeClr val="bg1"/>
                  </a:solidFill>
                </a:rPr>
                <a:t>网络层</a:t>
              </a:r>
              <a:endParaRPr lang="en-US" altLang="zh-CN" sz="2000" dirty="0"/>
            </a:p>
            <a:p>
              <a:pPr algn="ctr"/>
              <a:r>
                <a:rPr lang="zh-CN" altLang="en-US" sz="2000" dirty="0"/>
                <a:t>数据链路层</a:t>
              </a:r>
              <a:endParaRPr lang="en-US" altLang="zh-CN" sz="2000" dirty="0"/>
            </a:p>
            <a:p>
              <a:pPr algn="ctr"/>
              <a:r>
                <a:rPr lang="zh-CN" altLang="en-US" sz="2000" dirty="0"/>
                <a:t>物理层</a:t>
              </a:r>
              <a:endParaRPr lang="en-US" altLang="zh-CN" sz="2000" dirty="0"/>
            </a:p>
          </p:txBody>
        </p:sp>
        <p:sp>
          <p:nvSpPr>
            <p:cNvPr id="12" name="Line 543">
              <a:extLst>
                <a:ext uri="{FF2B5EF4-FFF2-40B4-BE49-F238E27FC236}">
                  <a16:creationId xmlns:a16="http://schemas.microsoft.com/office/drawing/2014/main" id="{35B95D4C-7B68-4A89-ADDB-A3E602C42E75}"/>
                </a:ext>
              </a:extLst>
            </p:cNvPr>
            <p:cNvSpPr>
              <a:spLocks noChangeShapeType="1"/>
            </p:cNvSpPr>
            <p:nvPr/>
          </p:nvSpPr>
          <p:spPr bwMode="auto">
            <a:xfrm>
              <a:off x="4678" y="278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544">
              <a:extLst>
                <a:ext uri="{FF2B5EF4-FFF2-40B4-BE49-F238E27FC236}">
                  <a16:creationId xmlns:a16="http://schemas.microsoft.com/office/drawing/2014/main" id="{79370F76-36E2-4120-898A-B47753F967DF}"/>
                </a:ext>
              </a:extLst>
            </p:cNvPr>
            <p:cNvSpPr>
              <a:spLocks noChangeShapeType="1"/>
            </p:cNvSpPr>
            <p:nvPr/>
          </p:nvSpPr>
          <p:spPr bwMode="auto">
            <a:xfrm>
              <a:off x="4678" y="2976"/>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545">
              <a:extLst>
                <a:ext uri="{FF2B5EF4-FFF2-40B4-BE49-F238E27FC236}">
                  <a16:creationId xmlns:a16="http://schemas.microsoft.com/office/drawing/2014/main" id="{244BDA83-8300-4185-99EA-D36B7DDCD6A3}"/>
                </a:ext>
              </a:extLst>
            </p:cNvPr>
            <p:cNvSpPr>
              <a:spLocks noChangeShapeType="1"/>
            </p:cNvSpPr>
            <p:nvPr/>
          </p:nvSpPr>
          <p:spPr bwMode="auto">
            <a:xfrm>
              <a:off x="4676" y="316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546">
              <a:extLst>
                <a:ext uri="{FF2B5EF4-FFF2-40B4-BE49-F238E27FC236}">
                  <a16:creationId xmlns:a16="http://schemas.microsoft.com/office/drawing/2014/main" id="{76A30B4D-F183-47C2-B110-9259AE81AF68}"/>
                </a:ext>
              </a:extLst>
            </p:cNvPr>
            <p:cNvSpPr>
              <a:spLocks noChangeShapeType="1"/>
            </p:cNvSpPr>
            <p:nvPr/>
          </p:nvSpPr>
          <p:spPr bwMode="auto">
            <a:xfrm>
              <a:off x="4678" y="258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 name="Freeform 7">
            <a:extLst>
              <a:ext uri="{FF2B5EF4-FFF2-40B4-BE49-F238E27FC236}">
                <a16:creationId xmlns:a16="http://schemas.microsoft.com/office/drawing/2014/main" id="{D7F02276-2C8C-42EC-87E4-AC37ADFD3FC5}"/>
              </a:ext>
            </a:extLst>
          </p:cNvPr>
          <p:cNvSpPr>
            <a:spLocks/>
          </p:cNvSpPr>
          <p:nvPr/>
        </p:nvSpPr>
        <p:spPr bwMode="auto">
          <a:xfrm>
            <a:off x="3371850" y="4910286"/>
            <a:ext cx="3526648"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19" name="Group 667">
            <a:extLst>
              <a:ext uri="{FF2B5EF4-FFF2-40B4-BE49-F238E27FC236}">
                <a16:creationId xmlns:a16="http://schemas.microsoft.com/office/drawing/2014/main" id="{FFE48E77-B4EA-4546-AAE7-31064590FD86}"/>
              </a:ext>
            </a:extLst>
          </p:cNvPr>
          <p:cNvGrpSpPr>
            <a:grpSpLocks/>
          </p:cNvGrpSpPr>
          <p:nvPr/>
        </p:nvGrpSpPr>
        <p:grpSpPr bwMode="auto">
          <a:xfrm>
            <a:off x="3486150" y="5318273"/>
            <a:ext cx="3227846" cy="658813"/>
            <a:chOff x="959" y="3814"/>
            <a:chExt cx="1642" cy="415"/>
          </a:xfrm>
        </p:grpSpPr>
        <p:grpSp>
          <p:nvGrpSpPr>
            <p:cNvPr id="20" name="Group 640">
              <a:extLst>
                <a:ext uri="{FF2B5EF4-FFF2-40B4-BE49-F238E27FC236}">
                  <a16:creationId xmlns:a16="http://schemas.microsoft.com/office/drawing/2014/main" id="{0A932B86-833D-4A84-AF0E-F27702744DFB}"/>
                </a:ext>
              </a:extLst>
            </p:cNvPr>
            <p:cNvGrpSpPr>
              <a:grpSpLocks/>
            </p:cNvGrpSpPr>
            <p:nvPr/>
          </p:nvGrpSpPr>
          <p:grpSpPr bwMode="auto">
            <a:xfrm>
              <a:off x="2223" y="3814"/>
              <a:ext cx="378" cy="181"/>
              <a:chOff x="4396" y="1245"/>
              <a:chExt cx="672" cy="248"/>
            </a:xfrm>
          </p:grpSpPr>
          <p:sp>
            <p:nvSpPr>
              <p:cNvPr id="39" name="Oval 407">
                <a:extLst>
                  <a:ext uri="{FF2B5EF4-FFF2-40B4-BE49-F238E27FC236}">
                    <a16:creationId xmlns:a16="http://schemas.microsoft.com/office/drawing/2014/main" id="{5A0A37A7-2685-4DFE-8581-61DAEEC1E68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40" name="Rectangle 410">
                <a:extLst>
                  <a:ext uri="{FF2B5EF4-FFF2-40B4-BE49-F238E27FC236}">
                    <a16:creationId xmlns:a16="http://schemas.microsoft.com/office/drawing/2014/main" id="{8F2E583F-F661-4F12-9F71-11A6EF3B4972}"/>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41" name="Oval 411">
                <a:extLst>
                  <a:ext uri="{FF2B5EF4-FFF2-40B4-BE49-F238E27FC236}">
                    <a16:creationId xmlns:a16="http://schemas.microsoft.com/office/drawing/2014/main" id="{FE922EE9-84A9-4CE1-BEC5-EE1AF922424E}"/>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2" name="Group 644">
                <a:extLst>
                  <a:ext uri="{FF2B5EF4-FFF2-40B4-BE49-F238E27FC236}">
                    <a16:creationId xmlns:a16="http://schemas.microsoft.com/office/drawing/2014/main" id="{169BB282-69E2-40F2-9338-184BA4F700E7}"/>
                  </a:ext>
                </a:extLst>
              </p:cNvPr>
              <p:cNvGrpSpPr>
                <a:grpSpLocks/>
              </p:cNvGrpSpPr>
              <p:nvPr/>
            </p:nvGrpSpPr>
            <p:grpSpPr bwMode="auto">
              <a:xfrm>
                <a:off x="4530" y="1287"/>
                <a:ext cx="377" cy="75"/>
                <a:chOff x="2468" y="1332"/>
                <a:chExt cx="310" cy="60"/>
              </a:xfrm>
            </p:grpSpPr>
            <p:sp>
              <p:nvSpPr>
                <p:cNvPr id="45" name="Freeform 645">
                  <a:extLst>
                    <a:ext uri="{FF2B5EF4-FFF2-40B4-BE49-F238E27FC236}">
                      <a16:creationId xmlns:a16="http://schemas.microsoft.com/office/drawing/2014/main" id="{6C9F41F7-6C25-4F46-9420-307939C3204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646">
                  <a:extLst>
                    <a:ext uri="{FF2B5EF4-FFF2-40B4-BE49-F238E27FC236}">
                      <a16:creationId xmlns:a16="http://schemas.microsoft.com/office/drawing/2014/main" id="{3B43B975-7FB1-4029-817A-CD9E65F3AB6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3" name="Line 647">
                <a:extLst>
                  <a:ext uri="{FF2B5EF4-FFF2-40B4-BE49-F238E27FC236}">
                    <a16:creationId xmlns:a16="http://schemas.microsoft.com/office/drawing/2014/main" id="{B2507AC6-2302-47E8-A863-7531ABEEF527}"/>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648">
                <a:extLst>
                  <a:ext uri="{FF2B5EF4-FFF2-40B4-BE49-F238E27FC236}">
                    <a16:creationId xmlns:a16="http://schemas.microsoft.com/office/drawing/2014/main" id="{5C356E5F-0BAE-4B00-B335-41BE5EFFE09C}"/>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649">
              <a:extLst>
                <a:ext uri="{FF2B5EF4-FFF2-40B4-BE49-F238E27FC236}">
                  <a16:creationId xmlns:a16="http://schemas.microsoft.com/office/drawing/2014/main" id="{D832551B-5F31-48C2-A8D7-51A4A9498607}"/>
                </a:ext>
              </a:extLst>
            </p:cNvPr>
            <p:cNvGrpSpPr>
              <a:grpSpLocks/>
            </p:cNvGrpSpPr>
            <p:nvPr/>
          </p:nvGrpSpPr>
          <p:grpSpPr bwMode="auto">
            <a:xfrm>
              <a:off x="1559" y="4048"/>
              <a:ext cx="378" cy="181"/>
              <a:chOff x="4396" y="1245"/>
              <a:chExt cx="672" cy="248"/>
            </a:xfrm>
          </p:grpSpPr>
          <p:sp>
            <p:nvSpPr>
              <p:cNvPr id="31" name="Oval 407">
                <a:extLst>
                  <a:ext uri="{FF2B5EF4-FFF2-40B4-BE49-F238E27FC236}">
                    <a16:creationId xmlns:a16="http://schemas.microsoft.com/office/drawing/2014/main" id="{627B34EB-CEA7-40DB-883E-92CD66214CA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32" name="Rectangle 410">
                <a:extLst>
                  <a:ext uri="{FF2B5EF4-FFF2-40B4-BE49-F238E27FC236}">
                    <a16:creationId xmlns:a16="http://schemas.microsoft.com/office/drawing/2014/main" id="{CB934C38-A131-420F-A755-A2BBEAA6A0C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33" name="Oval 411">
                <a:extLst>
                  <a:ext uri="{FF2B5EF4-FFF2-40B4-BE49-F238E27FC236}">
                    <a16:creationId xmlns:a16="http://schemas.microsoft.com/office/drawing/2014/main" id="{DD12F151-1013-4A5B-9516-4260A355E37F}"/>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34" name="Group 653">
                <a:extLst>
                  <a:ext uri="{FF2B5EF4-FFF2-40B4-BE49-F238E27FC236}">
                    <a16:creationId xmlns:a16="http://schemas.microsoft.com/office/drawing/2014/main" id="{BBDB28D1-2706-4F0B-8CB5-A0EE9F874EBC}"/>
                  </a:ext>
                </a:extLst>
              </p:cNvPr>
              <p:cNvGrpSpPr>
                <a:grpSpLocks/>
              </p:cNvGrpSpPr>
              <p:nvPr/>
            </p:nvGrpSpPr>
            <p:grpSpPr bwMode="auto">
              <a:xfrm>
                <a:off x="4530" y="1287"/>
                <a:ext cx="377" cy="75"/>
                <a:chOff x="2468" y="1332"/>
                <a:chExt cx="310" cy="60"/>
              </a:xfrm>
            </p:grpSpPr>
            <p:sp>
              <p:nvSpPr>
                <p:cNvPr id="37" name="Freeform 654">
                  <a:extLst>
                    <a:ext uri="{FF2B5EF4-FFF2-40B4-BE49-F238E27FC236}">
                      <a16:creationId xmlns:a16="http://schemas.microsoft.com/office/drawing/2014/main" id="{F649DC02-3B13-4FDF-840F-BEA529B8640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655">
                  <a:extLst>
                    <a:ext uri="{FF2B5EF4-FFF2-40B4-BE49-F238E27FC236}">
                      <a16:creationId xmlns:a16="http://schemas.microsoft.com/office/drawing/2014/main" id="{687A9311-3539-4DC1-9434-AE1450B77EF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5" name="Line 656">
                <a:extLst>
                  <a:ext uri="{FF2B5EF4-FFF2-40B4-BE49-F238E27FC236}">
                    <a16:creationId xmlns:a16="http://schemas.microsoft.com/office/drawing/2014/main" id="{EF850372-8139-438E-889E-3A1AF74CA1F6}"/>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657">
                <a:extLst>
                  <a:ext uri="{FF2B5EF4-FFF2-40B4-BE49-F238E27FC236}">
                    <a16:creationId xmlns:a16="http://schemas.microsoft.com/office/drawing/2014/main" id="{760496E9-1B2B-44FE-865C-EEA2C848296B}"/>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658">
              <a:extLst>
                <a:ext uri="{FF2B5EF4-FFF2-40B4-BE49-F238E27FC236}">
                  <a16:creationId xmlns:a16="http://schemas.microsoft.com/office/drawing/2014/main" id="{FA36D0A1-8070-44E3-BD84-76DFE9738A2B}"/>
                </a:ext>
              </a:extLst>
            </p:cNvPr>
            <p:cNvGrpSpPr>
              <a:grpSpLocks/>
            </p:cNvGrpSpPr>
            <p:nvPr/>
          </p:nvGrpSpPr>
          <p:grpSpPr bwMode="auto">
            <a:xfrm>
              <a:off x="959" y="3816"/>
              <a:ext cx="378" cy="181"/>
              <a:chOff x="4396" y="1245"/>
              <a:chExt cx="672" cy="248"/>
            </a:xfrm>
          </p:grpSpPr>
          <p:sp>
            <p:nvSpPr>
              <p:cNvPr id="23" name="Oval 407">
                <a:extLst>
                  <a:ext uri="{FF2B5EF4-FFF2-40B4-BE49-F238E27FC236}">
                    <a16:creationId xmlns:a16="http://schemas.microsoft.com/office/drawing/2014/main" id="{AE82126A-9BBB-42E5-927E-154F80A6DF20}"/>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4" name="Rectangle 410">
                <a:extLst>
                  <a:ext uri="{FF2B5EF4-FFF2-40B4-BE49-F238E27FC236}">
                    <a16:creationId xmlns:a16="http://schemas.microsoft.com/office/drawing/2014/main" id="{02F92958-4528-4E53-B254-1F54A212F301}"/>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25" name="Oval 411">
                <a:extLst>
                  <a:ext uri="{FF2B5EF4-FFF2-40B4-BE49-F238E27FC236}">
                    <a16:creationId xmlns:a16="http://schemas.microsoft.com/office/drawing/2014/main" id="{9E4C8B76-C201-42E0-83DE-B8F8D55CF181}"/>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26" name="Group 662">
                <a:extLst>
                  <a:ext uri="{FF2B5EF4-FFF2-40B4-BE49-F238E27FC236}">
                    <a16:creationId xmlns:a16="http://schemas.microsoft.com/office/drawing/2014/main" id="{08A6989C-DFD1-4A7D-B8D0-6E09B3F79B35}"/>
                  </a:ext>
                </a:extLst>
              </p:cNvPr>
              <p:cNvGrpSpPr>
                <a:grpSpLocks/>
              </p:cNvGrpSpPr>
              <p:nvPr/>
            </p:nvGrpSpPr>
            <p:grpSpPr bwMode="auto">
              <a:xfrm>
                <a:off x="4530" y="1287"/>
                <a:ext cx="377" cy="75"/>
                <a:chOff x="2468" y="1332"/>
                <a:chExt cx="310" cy="60"/>
              </a:xfrm>
            </p:grpSpPr>
            <p:sp>
              <p:nvSpPr>
                <p:cNvPr id="29" name="Freeform 663">
                  <a:extLst>
                    <a:ext uri="{FF2B5EF4-FFF2-40B4-BE49-F238E27FC236}">
                      <a16:creationId xmlns:a16="http://schemas.microsoft.com/office/drawing/2014/main" id="{46B516EB-CD21-480B-BB0D-129CF228720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664">
                  <a:extLst>
                    <a:ext uri="{FF2B5EF4-FFF2-40B4-BE49-F238E27FC236}">
                      <a16:creationId xmlns:a16="http://schemas.microsoft.com/office/drawing/2014/main" id="{2C8EF268-3829-4024-BB80-F2595D1BC4F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 name="Line 665">
                <a:extLst>
                  <a:ext uri="{FF2B5EF4-FFF2-40B4-BE49-F238E27FC236}">
                    <a16:creationId xmlns:a16="http://schemas.microsoft.com/office/drawing/2014/main" id="{C15223F8-18E2-4DDC-9C5D-1C3F98A71348}"/>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666">
                <a:extLst>
                  <a:ext uri="{FF2B5EF4-FFF2-40B4-BE49-F238E27FC236}">
                    <a16:creationId xmlns:a16="http://schemas.microsoft.com/office/drawing/2014/main" id="{D5BA8B4D-8F73-4B9A-9466-05E9FB2B97B9}"/>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7" name="Group 611">
            <a:extLst>
              <a:ext uri="{FF2B5EF4-FFF2-40B4-BE49-F238E27FC236}">
                <a16:creationId xmlns:a16="http://schemas.microsoft.com/office/drawing/2014/main" id="{1EC6B34C-17F9-400C-94ED-A87125050E5E}"/>
              </a:ext>
            </a:extLst>
          </p:cNvPr>
          <p:cNvGrpSpPr>
            <a:grpSpLocks/>
          </p:cNvGrpSpPr>
          <p:nvPr/>
        </p:nvGrpSpPr>
        <p:grpSpPr bwMode="auto">
          <a:xfrm>
            <a:off x="3489325" y="5316686"/>
            <a:ext cx="3223914" cy="661987"/>
            <a:chOff x="960" y="3814"/>
            <a:chExt cx="1640" cy="417"/>
          </a:xfrm>
        </p:grpSpPr>
        <p:grpSp>
          <p:nvGrpSpPr>
            <p:cNvPr id="48" name="Group 592">
              <a:extLst>
                <a:ext uri="{FF2B5EF4-FFF2-40B4-BE49-F238E27FC236}">
                  <a16:creationId xmlns:a16="http://schemas.microsoft.com/office/drawing/2014/main" id="{65AF90BD-F780-40D7-8498-E8CB7EC50C86}"/>
                </a:ext>
              </a:extLst>
            </p:cNvPr>
            <p:cNvGrpSpPr>
              <a:grpSpLocks/>
            </p:cNvGrpSpPr>
            <p:nvPr/>
          </p:nvGrpSpPr>
          <p:grpSpPr bwMode="auto">
            <a:xfrm>
              <a:off x="960" y="3817"/>
              <a:ext cx="378" cy="181"/>
              <a:chOff x="2758" y="3803"/>
              <a:chExt cx="378" cy="181"/>
            </a:xfrm>
          </p:grpSpPr>
          <p:sp>
            <p:nvSpPr>
              <p:cNvPr id="67" name="Oval 407">
                <a:extLst>
                  <a:ext uri="{FF2B5EF4-FFF2-40B4-BE49-F238E27FC236}">
                    <a16:creationId xmlns:a16="http://schemas.microsoft.com/office/drawing/2014/main" id="{D34A9AF9-7CE3-4308-905D-C0892483642D}"/>
                  </a:ext>
                </a:extLst>
              </p:cNvPr>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68" name="Rectangle 410">
                <a:extLst>
                  <a:ext uri="{FF2B5EF4-FFF2-40B4-BE49-F238E27FC236}">
                    <a16:creationId xmlns:a16="http://schemas.microsoft.com/office/drawing/2014/main" id="{2D9CEC0E-16FF-4D6C-BDC5-40C6D13DE598}"/>
                  </a:ext>
                </a:extLst>
              </p:cNvPr>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69" name="Oval 411">
                <a:extLst>
                  <a:ext uri="{FF2B5EF4-FFF2-40B4-BE49-F238E27FC236}">
                    <a16:creationId xmlns:a16="http://schemas.microsoft.com/office/drawing/2014/main" id="{DBB7ABF3-927B-4FB3-8FBB-1A1A19633582}"/>
                  </a:ext>
                </a:extLst>
              </p:cNvPr>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70" name="Group 587">
                <a:extLst>
                  <a:ext uri="{FF2B5EF4-FFF2-40B4-BE49-F238E27FC236}">
                    <a16:creationId xmlns:a16="http://schemas.microsoft.com/office/drawing/2014/main" id="{EB89E127-C705-4CF8-89FF-71FB780FA6A4}"/>
                  </a:ext>
                </a:extLst>
              </p:cNvPr>
              <p:cNvGrpSpPr>
                <a:grpSpLocks/>
              </p:cNvGrpSpPr>
              <p:nvPr/>
            </p:nvGrpSpPr>
            <p:grpSpPr bwMode="auto">
              <a:xfrm>
                <a:off x="2833" y="3834"/>
                <a:ext cx="212" cy="54"/>
                <a:chOff x="2468" y="1332"/>
                <a:chExt cx="310" cy="60"/>
              </a:xfrm>
            </p:grpSpPr>
            <p:sp>
              <p:nvSpPr>
                <p:cNvPr id="73" name="Freeform 588">
                  <a:extLst>
                    <a:ext uri="{FF2B5EF4-FFF2-40B4-BE49-F238E27FC236}">
                      <a16:creationId xmlns:a16="http://schemas.microsoft.com/office/drawing/2014/main" id="{06970F3E-DCC3-4C87-9306-82F0D3F1825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Freeform 589">
                  <a:extLst>
                    <a:ext uri="{FF2B5EF4-FFF2-40B4-BE49-F238E27FC236}">
                      <a16:creationId xmlns:a16="http://schemas.microsoft.com/office/drawing/2014/main" id="{E66A9D25-87CC-4E90-80A4-BDA3D10E54E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1" name="Line 590">
                <a:extLst>
                  <a:ext uri="{FF2B5EF4-FFF2-40B4-BE49-F238E27FC236}">
                    <a16:creationId xmlns:a16="http://schemas.microsoft.com/office/drawing/2014/main" id="{DA1B3F5B-4E1F-45ED-B81E-8B5DD1877972}"/>
                  </a:ext>
                </a:extLst>
              </p:cNvPr>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591">
                <a:extLst>
                  <a:ext uri="{FF2B5EF4-FFF2-40B4-BE49-F238E27FC236}">
                    <a16:creationId xmlns:a16="http://schemas.microsoft.com/office/drawing/2014/main" id="{4877F860-564C-4632-AA87-D6E481FF9C2E}"/>
                  </a:ext>
                </a:extLst>
              </p:cNvPr>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Group 593">
              <a:extLst>
                <a:ext uri="{FF2B5EF4-FFF2-40B4-BE49-F238E27FC236}">
                  <a16:creationId xmlns:a16="http://schemas.microsoft.com/office/drawing/2014/main" id="{846BA497-8673-4D82-BE75-64642EF55BD1}"/>
                </a:ext>
              </a:extLst>
            </p:cNvPr>
            <p:cNvGrpSpPr>
              <a:grpSpLocks/>
            </p:cNvGrpSpPr>
            <p:nvPr/>
          </p:nvGrpSpPr>
          <p:grpSpPr bwMode="auto">
            <a:xfrm>
              <a:off x="2222" y="3814"/>
              <a:ext cx="378" cy="181"/>
              <a:chOff x="2758" y="3803"/>
              <a:chExt cx="378" cy="181"/>
            </a:xfrm>
          </p:grpSpPr>
          <p:sp>
            <p:nvSpPr>
              <p:cNvPr id="59" name="Oval 407">
                <a:extLst>
                  <a:ext uri="{FF2B5EF4-FFF2-40B4-BE49-F238E27FC236}">
                    <a16:creationId xmlns:a16="http://schemas.microsoft.com/office/drawing/2014/main" id="{C911C1F6-4020-46D6-906E-1F3ED5DF2023}"/>
                  </a:ext>
                </a:extLst>
              </p:cNvPr>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60" name="Rectangle 410">
                <a:extLst>
                  <a:ext uri="{FF2B5EF4-FFF2-40B4-BE49-F238E27FC236}">
                    <a16:creationId xmlns:a16="http://schemas.microsoft.com/office/drawing/2014/main" id="{5E723920-DB9A-4385-BD40-5C4DCDFAD135}"/>
                  </a:ext>
                </a:extLst>
              </p:cNvPr>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61" name="Oval 411">
                <a:extLst>
                  <a:ext uri="{FF2B5EF4-FFF2-40B4-BE49-F238E27FC236}">
                    <a16:creationId xmlns:a16="http://schemas.microsoft.com/office/drawing/2014/main" id="{3A4808CE-521A-4973-8558-07E84BEED6BE}"/>
                  </a:ext>
                </a:extLst>
              </p:cNvPr>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62" name="Group 597">
                <a:extLst>
                  <a:ext uri="{FF2B5EF4-FFF2-40B4-BE49-F238E27FC236}">
                    <a16:creationId xmlns:a16="http://schemas.microsoft.com/office/drawing/2014/main" id="{D4EF9F01-6F09-4E5F-9904-5D58F5AAC7E5}"/>
                  </a:ext>
                </a:extLst>
              </p:cNvPr>
              <p:cNvGrpSpPr>
                <a:grpSpLocks/>
              </p:cNvGrpSpPr>
              <p:nvPr/>
            </p:nvGrpSpPr>
            <p:grpSpPr bwMode="auto">
              <a:xfrm>
                <a:off x="2833" y="3834"/>
                <a:ext cx="212" cy="54"/>
                <a:chOff x="2468" y="1332"/>
                <a:chExt cx="310" cy="60"/>
              </a:xfrm>
            </p:grpSpPr>
            <p:sp>
              <p:nvSpPr>
                <p:cNvPr id="65" name="Freeform 598">
                  <a:extLst>
                    <a:ext uri="{FF2B5EF4-FFF2-40B4-BE49-F238E27FC236}">
                      <a16:creationId xmlns:a16="http://schemas.microsoft.com/office/drawing/2014/main" id="{850DB69B-BBCF-4522-8426-BE69D907CB2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599">
                  <a:extLst>
                    <a:ext uri="{FF2B5EF4-FFF2-40B4-BE49-F238E27FC236}">
                      <a16:creationId xmlns:a16="http://schemas.microsoft.com/office/drawing/2014/main" id="{FA092DF4-E8F5-45DD-9211-472704F119C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3" name="Line 600">
                <a:extLst>
                  <a:ext uri="{FF2B5EF4-FFF2-40B4-BE49-F238E27FC236}">
                    <a16:creationId xmlns:a16="http://schemas.microsoft.com/office/drawing/2014/main" id="{6EBA9347-E6F0-4180-853A-95AC78523A68}"/>
                  </a:ext>
                </a:extLst>
              </p:cNvPr>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601">
                <a:extLst>
                  <a:ext uri="{FF2B5EF4-FFF2-40B4-BE49-F238E27FC236}">
                    <a16:creationId xmlns:a16="http://schemas.microsoft.com/office/drawing/2014/main" id="{493809B4-6555-4B30-B7D7-8F1B9BB124FC}"/>
                  </a:ext>
                </a:extLst>
              </p:cNvPr>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 name="Group 602">
              <a:extLst>
                <a:ext uri="{FF2B5EF4-FFF2-40B4-BE49-F238E27FC236}">
                  <a16:creationId xmlns:a16="http://schemas.microsoft.com/office/drawing/2014/main" id="{CED46B00-7B59-49D1-A83B-BF1DE5911A70}"/>
                </a:ext>
              </a:extLst>
            </p:cNvPr>
            <p:cNvGrpSpPr>
              <a:grpSpLocks/>
            </p:cNvGrpSpPr>
            <p:nvPr/>
          </p:nvGrpSpPr>
          <p:grpSpPr bwMode="auto">
            <a:xfrm>
              <a:off x="1559" y="4050"/>
              <a:ext cx="378" cy="181"/>
              <a:chOff x="2758" y="3803"/>
              <a:chExt cx="378" cy="181"/>
            </a:xfrm>
          </p:grpSpPr>
          <p:sp>
            <p:nvSpPr>
              <p:cNvPr id="51" name="Oval 407">
                <a:extLst>
                  <a:ext uri="{FF2B5EF4-FFF2-40B4-BE49-F238E27FC236}">
                    <a16:creationId xmlns:a16="http://schemas.microsoft.com/office/drawing/2014/main" id="{97EC3B74-C58C-4404-AF2C-261E44A8CC64}"/>
                  </a:ext>
                </a:extLst>
              </p:cNvPr>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52" name="Rectangle 410">
                <a:extLst>
                  <a:ext uri="{FF2B5EF4-FFF2-40B4-BE49-F238E27FC236}">
                    <a16:creationId xmlns:a16="http://schemas.microsoft.com/office/drawing/2014/main" id="{9A0A48FD-3E6A-48EC-B551-4E203E2BCFC6}"/>
                  </a:ext>
                </a:extLst>
              </p:cNvPr>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53" name="Oval 411">
                <a:extLst>
                  <a:ext uri="{FF2B5EF4-FFF2-40B4-BE49-F238E27FC236}">
                    <a16:creationId xmlns:a16="http://schemas.microsoft.com/office/drawing/2014/main" id="{E7A92C49-56BB-4F14-A0AC-F51A1791812B}"/>
                  </a:ext>
                </a:extLst>
              </p:cNvPr>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54" name="Group 606">
                <a:extLst>
                  <a:ext uri="{FF2B5EF4-FFF2-40B4-BE49-F238E27FC236}">
                    <a16:creationId xmlns:a16="http://schemas.microsoft.com/office/drawing/2014/main" id="{2548293B-4352-4B61-80DE-15A42513AE6A}"/>
                  </a:ext>
                </a:extLst>
              </p:cNvPr>
              <p:cNvGrpSpPr>
                <a:grpSpLocks/>
              </p:cNvGrpSpPr>
              <p:nvPr/>
            </p:nvGrpSpPr>
            <p:grpSpPr bwMode="auto">
              <a:xfrm>
                <a:off x="2833" y="3834"/>
                <a:ext cx="212" cy="54"/>
                <a:chOff x="2468" y="1332"/>
                <a:chExt cx="310" cy="60"/>
              </a:xfrm>
            </p:grpSpPr>
            <p:sp>
              <p:nvSpPr>
                <p:cNvPr id="57" name="Freeform 607">
                  <a:extLst>
                    <a:ext uri="{FF2B5EF4-FFF2-40B4-BE49-F238E27FC236}">
                      <a16:creationId xmlns:a16="http://schemas.microsoft.com/office/drawing/2014/main" id="{0136B3AD-A75D-4B8A-BC0A-0EC6E90B9C5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 name="Freeform 608">
                  <a:extLst>
                    <a:ext uri="{FF2B5EF4-FFF2-40B4-BE49-F238E27FC236}">
                      <a16:creationId xmlns:a16="http://schemas.microsoft.com/office/drawing/2014/main" id="{818D4DA6-99FF-43E0-9528-EEB90C48513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5" name="Line 609">
                <a:extLst>
                  <a:ext uri="{FF2B5EF4-FFF2-40B4-BE49-F238E27FC236}">
                    <a16:creationId xmlns:a16="http://schemas.microsoft.com/office/drawing/2014/main" id="{8DF7B002-F5FB-4324-8A7A-27291F606B8C}"/>
                  </a:ext>
                </a:extLst>
              </p:cNvPr>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610">
                <a:extLst>
                  <a:ext uri="{FF2B5EF4-FFF2-40B4-BE49-F238E27FC236}">
                    <a16:creationId xmlns:a16="http://schemas.microsoft.com/office/drawing/2014/main" id="{B6246FF6-9AF2-4CD9-A758-B4BCC8AEDFB2}"/>
                  </a:ext>
                </a:extLst>
              </p:cNvPr>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5" name="Rectangle 3">
            <a:extLst>
              <a:ext uri="{FF2B5EF4-FFF2-40B4-BE49-F238E27FC236}">
                <a16:creationId xmlns:a16="http://schemas.microsoft.com/office/drawing/2014/main" id="{C1F55D19-8D58-490A-BBD1-14A02FC1930F}"/>
              </a:ext>
            </a:extLst>
          </p:cNvPr>
          <p:cNvSpPr txBox="1">
            <a:spLocks noChangeArrowheads="1"/>
          </p:cNvSpPr>
          <p:nvPr/>
        </p:nvSpPr>
        <p:spPr bwMode="auto">
          <a:xfrm>
            <a:off x="657224" y="1687661"/>
            <a:ext cx="8091239" cy="1390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kern="0" dirty="0"/>
              <a:t>用于建立、保持和撤销虚电路</a:t>
            </a:r>
            <a:endParaRPr lang="en-US" altLang="zh-CN" kern="0" dirty="0"/>
          </a:p>
          <a:p>
            <a:r>
              <a:rPr lang="en-US" altLang="zh-CN" kern="0" dirty="0"/>
              <a:t>ATM, </a:t>
            </a:r>
            <a:r>
              <a:rPr lang="zh-CN" altLang="en-US" kern="0" dirty="0"/>
              <a:t>帧中继</a:t>
            </a:r>
            <a:r>
              <a:rPr lang="en-US" altLang="zh-CN" kern="0" dirty="0"/>
              <a:t>, X.25</a:t>
            </a:r>
          </a:p>
          <a:p>
            <a:r>
              <a:rPr lang="zh-CN" altLang="en-US" kern="0" dirty="0"/>
              <a:t>因特网不采用虚电路</a:t>
            </a:r>
            <a:endParaRPr lang="en-US" altLang="zh-CN" kern="0" dirty="0"/>
          </a:p>
        </p:txBody>
      </p:sp>
      <p:sp>
        <p:nvSpPr>
          <p:cNvPr id="76" name="Line 101">
            <a:extLst>
              <a:ext uri="{FF2B5EF4-FFF2-40B4-BE49-F238E27FC236}">
                <a16:creationId xmlns:a16="http://schemas.microsoft.com/office/drawing/2014/main" id="{E66F05D3-184D-4830-B681-5B1F83C20421}"/>
              </a:ext>
            </a:extLst>
          </p:cNvPr>
          <p:cNvSpPr>
            <a:spLocks noChangeShapeType="1"/>
          </p:cNvSpPr>
          <p:nvPr/>
        </p:nvSpPr>
        <p:spPr bwMode="auto">
          <a:xfrm rot="5400000" flipV="1">
            <a:off x="2913756" y="4461918"/>
            <a:ext cx="6350" cy="19540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Freeform 107">
            <a:extLst>
              <a:ext uri="{FF2B5EF4-FFF2-40B4-BE49-F238E27FC236}">
                <a16:creationId xmlns:a16="http://schemas.microsoft.com/office/drawing/2014/main" id="{8262F665-D729-4399-89AA-2F39FE8C0245}"/>
              </a:ext>
            </a:extLst>
          </p:cNvPr>
          <p:cNvSpPr>
            <a:spLocks/>
          </p:cNvSpPr>
          <p:nvPr/>
        </p:nvSpPr>
        <p:spPr bwMode="auto">
          <a:xfrm>
            <a:off x="4086225" y="5200798"/>
            <a:ext cx="577946"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 name="Freeform 420">
            <a:extLst>
              <a:ext uri="{FF2B5EF4-FFF2-40B4-BE49-F238E27FC236}">
                <a16:creationId xmlns:a16="http://schemas.microsoft.com/office/drawing/2014/main" id="{E296BA90-A370-4594-9D83-AF4E01103D8D}"/>
              </a:ext>
            </a:extLst>
          </p:cNvPr>
          <p:cNvSpPr>
            <a:spLocks/>
          </p:cNvSpPr>
          <p:nvPr/>
        </p:nvSpPr>
        <p:spPr bwMode="auto">
          <a:xfrm>
            <a:off x="5051425" y="5194448"/>
            <a:ext cx="534698"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 name="Freeform 421">
            <a:extLst>
              <a:ext uri="{FF2B5EF4-FFF2-40B4-BE49-F238E27FC236}">
                <a16:creationId xmlns:a16="http://schemas.microsoft.com/office/drawing/2014/main" id="{08D82889-C362-484A-8137-77AE5BF7211F}"/>
              </a:ext>
            </a:extLst>
          </p:cNvPr>
          <p:cNvSpPr>
            <a:spLocks/>
          </p:cNvSpPr>
          <p:nvPr/>
        </p:nvSpPr>
        <p:spPr bwMode="auto">
          <a:xfrm>
            <a:off x="3986212" y="5586561"/>
            <a:ext cx="595637"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 name="Freeform 422">
            <a:extLst>
              <a:ext uri="{FF2B5EF4-FFF2-40B4-BE49-F238E27FC236}">
                <a16:creationId xmlns:a16="http://schemas.microsoft.com/office/drawing/2014/main" id="{9637E12E-BCE8-4DEE-8145-13471A65D9DD}"/>
              </a:ext>
            </a:extLst>
          </p:cNvPr>
          <p:cNvSpPr>
            <a:spLocks/>
          </p:cNvSpPr>
          <p:nvPr/>
        </p:nvSpPr>
        <p:spPr bwMode="auto">
          <a:xfrm>
            <a:off x="5029200" y="5575448"/>
            <a:ext cx="691962"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 name="Freeform 423">
            <a:extLst>
              <a:ext uri="{FF2B5EF4-FFF2-40B4-BE49-F238E27FC236}">
                <a16:creationId xmlns:a16="http://schemas.microsoft.com/office/drawing/2014/main" id="{2319F57C-5CA4-49CA-91D7-DC91752E5362}"/>
              </a:ext>
            </a:extLst>
          </p:cNvPr>
          <p:cNvSpPr>
            <a:spLocks/>
          </p:cNvSpPr>
          <p:nvPr/>
        </p:nvSpPr>
        <p:spPr bwMode="auto">
          <a:xfrm>
            <a:off x="5600700" y="5616723"/>
            <a:ext cx="255554"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Freeform 424">
            <a:extLst>
              <a:ext uri="{FF2B5EF4-FFF2-40B4-BE49-F238E27FC236}">
                <a16:creationId xmlns:a16="http://schemas.microsoft.com/office/drawing/2014/main" id="{7257D0A9-0309-4FEC-AF06-64DB1A1EE711}"/>
              </a:ext>
            </a:extLst>
          </p:cNvPr>
          <p:cNvSpPr>
            <a:spLocks/>
          </p:cNvSpPr>
          <p:nvPr/>
        </p:nvSpPr>
        <p:spPr bwMode="auto">
          <a:xfrm>
            <a:off x="4365625" y="6150123"/>
            <a:ext cx="912132"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 name="Freeform 425">
            <a:extLst>
              <a:ext uri="{FF2B5EF4-FFF2-40B4-BE49-F238E27FC236}">
                <a16:creationId xmlns:a16="http://schemas.microsoft.com/office/drawing/2014/main" id="{AFB1AC2F-0CF5-4A9B-9B44-22D048D5AF65}"/>
              </a:ext>
            </a:extLst>
          </p:cNvPr>
          <p:cNvSpPr>
            <a:spLocks/>
          </p:cNvSpPr>
          <p:nvPr/>
        </p:nvSpPr>
        <p:spPr bwMode="auto">
          <a:xfrm>
            <a:off x="3829050" y="5610373"/>
            <a:ext cx="239828"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 name="Line 439">
            <a:extLst>
              <a:ext uri="{FF2B5EF4-FFF2-40B4-BE49-F238E27FC236}">
                <a16:creationId xmlns:a16="http://schemas.microsoft.com/office/drawing/2014/main" id="{98EC8192-A64D-4259-A554-691FD3FE9238}"/>
              </a:ext>
            </a:extLst>
          </p:cNvPr>
          <p:cNvSpPr>
            <a:spLocks noChangeShapeType="1"/>
          </p:cNvSpPr>
          <p:nvPr/>
        </p:nvSpPr>
        <p:spPr bwMode="auto">
          <a:xfrm rot="16200000" flipH="1" flipV="1">
            <a:off x="6907579" y="4687669"/>
            <a:ext cx="0" cy="16866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Text Box 449">
            <a:extLst>
              <a:ext uri="{FF2B5EF4-FFF2-40B4-BE49-F238E27FC236}">
                <a16:creationId xmlns:a16="http://schemas.microsoft.com/office/drawing/2014/main" id="{2E3268F2-C8C0-4C56-82AE-2B109BF7766B}"/>
              </a:ext>
            </a:extLst>
          </p:cNvPr>
          <p:cNvSpPr txBox="1">
            <a:spLocks noChangeArrowheads="1"/>
          </p:cNvSpPr>
          <p:nvPr/>
        </p:nvSpPr>
        <p:spPr bwMode="auto">
          <a:xfrm>
            <a:off x="2172941" y="4772173"/>
            <a:ext cx="21262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latin typeface="Gill Sans MT" panose="020B0502020104020203" pitchFamily="34" charset="0"/>
              </a:rPr>
              <a:t>1. </a:t>
            </a:r>
            <a:r>
              <a:rPr lang="zh-CN" altLang="en-US" dirty="0">
                <a:solidFill>
                  <a:srgbClr val="CC0000"/>
                </a:solidFill>
                <a:latin typeface="Gill Sans MT" panose="020B0502020104020203" pitchFamily="34" charset="0"/>
              </a:rPr>
              <a:t>发起连接请求</a:t>
            </a:r>
            <a:endParaRPr lang="en-US" altLang="zh-CN" sz="2400" dirty="0">
              <a:solidFill>
                <a:srgbClr val="CC0000"/>
              </a:solidFill>
              <a:latin typeface="Gill Sans MT" panose="020B0502020104020203" pitchFamily="34" charset="0"/>
            </a:endParaRPr>
          </a:p>
        </p:txBody>
      </p:sp>
      <p:sp>
        <p:nvSpPr>
          <p:cNvPr id="86" name="Freeform 451">
            <a:extLst>
              <a:ext uri="{FF2B5EF4-FFF2-40B4-BE49-F238E27FC236}">
                <a16:creationId xmlns:a16="http://schemas.microsoft.com/office/drawing/2014/main" id="{EA3604DB-4E31-4BD9-A17F-90C7ED59AD28}"/>
              </a:ext>
            </a:extLst>
          </p:cNvPr>
          <p:cNvSpPr>
            <a:spLocks/>
          </p:cNvSpPr>
          <p:nvPr/>
        </p:nvSpPr>
        <p:spPr bwMode="auto">
          <a:xfrm>
            <a:off x="2057400" y="5124598"/>
            <a:ext cx="6569709" cy="862013"/>
          </a:xfrm>
          <a:custGeom>
            <a:avLst/>
            <a:gdLst>
              <a:gd name="T0" fmla="*/ 0 w 3342"/>
              <a:gd name="T1" fmla="*/ 0 h 543"/>
              <a:gd name="T2" fmla="*/ 2147483647 w 3342"/>
              <a:gd name="T3" fmla="*/ 2147483647 h 543"/>
              <a:gd name="T4" fmla="*/ 2147483647 w 3342"/>
              <a:gd name="T5" fmla="*/ 2147483647 h 543"/>
              <a:gd name="T6" fmla="*/ 2147483647 w 3342"/>
              <a:gd name="T7" fmla="*/ 2147483647 h 543"/>
              <a:gd name="T8" fmla="*/ 2147483647 w 3342"/>
              <a:gd name="T9" fmla="*/ 2147483647 h 543"/>
              <a:gd name="T10" fmla="*/ 2147483647 w 3342"/>
              <a:gd name="T11" fmla="*/ 2147483647 h 543"/>
              <a:gd name="T12" fmla="*/ 2147483647 w 3342"/>
              <a:gd name="T13" fmla="*/ 2147483647 h 543"/>
              <a:gd name="T14" fmla="*/ 2147483647 w 334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3342"/>
              <a:gd name="T25" fmla="*/ 0 h 543"/>
              <a:gd name="T26" fmla="*/ 3342 w 334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7" name="Text Box 452">
            <a:extLst>
              <a:ext uri="{FF2B5EF4-FFF2-40B4-BE49-F238E27FC236}">
                <a16:creationId xmlns:a16="http://schemas.microsoft.com/office/drawing/2014/main" id="{0D0DABB3-CF48-4C53-99D3-D1C290C5F994}"/>
              </a:ext>
            </a:extLst>
          </p:cNvPr>
          <p:cNvSpPr txBox="1">
            <a:spLocks noChangeArrowheads="1"/>
          </p:cNvSpPr>
          <p:nvPr/>
        </p:nvSpPr>
        <p:spPr bwMode="auto">
          <a:xfrm>
            <a:off x="5580112" y="4838848"/>
            <a:ext cx="19854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latin typeface="Gill Sans MT" panose="020B0502020104020203" pitchFamily="34" charset="0"/>
              </a:rPr>
              <a:t>2. </a:t>
            </a:r>
            <a:r>
              <a:rPr lang="zh-CN" altLang="en-US" dirty="0">
                <a:solidFill>
                  <a:srgbClr val="CC0000"/>
                </a:solidFill>
                <a:latin typeface="Gill Sans MT" panose="020B0502020104020203" pitchFamily="34" charset="0"/>
              </a:rPr>
              <a:t>收到连接请求</a:t>
            </a:r>
            <a:endParaRPr lang="en-US" altLang="zh-CN" sz="2400" dirty="0">
              <a:solidFill>
                <a:srgbClr val="CC0000"/>
              </a:solidFill>
              <a:latin typeface="Gill Sans MT" panose="020B0502020104020203" pitchFamily="34" charset="0"/>
            </a:endParaRPr>
          </a:p>
        </p:txBody>
      </p:sp>
      <p:sp>
        <p:nvSpPr>
          <p:cNvPr id="88" name="Text Box 453">
            <a:extLst>
              <a:ext uri="{FF2B5EF4-FFF2-40B4-BE49-F238E27FC236}">
                <a16:creationId xmlns:a16="http://schemas.microsoft.com/office/drawing/2014/main" id="{A0180DE0-05A1-46C4-859E-1DE6404D2B84}"/>
              </a:ext>
            </a:extLst>
          </p:cNvPr>
          <p:cNvSpPr txBox="1">
            <a:spLocks noChangeArrowheads="1"/>
          </p:cNvSpPr>
          <p:nvPr/>
        </p:nvSpPr>
        <p:spPr bwMode="auto">
          <a:xfrm>
            <a:off x="5899149" y="4505473"/>
            <a:ext cx="169845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latin typeface="Gill Sans MT" panose="020B0502020104020203" pitchFamily="34" charset="0"/>
              </a:rPr>
              <a:t>3. </a:t>
            </a:r>
            <a:r>
              <a:rPr lang="zh-CN" altLang="en-US" dirty="0">
                <a:solidFill>
                  <a:srgbClr val="CC0000"/>
                </a:solidFill>
                <a:latin typeface="Gill Sans MT" panose="020B0502020104020203" pitchFamily="34" charset="0"/>
              </a:rPr>
              <a:t>接收请求</a:t>
            </a:r>
            <a:endParaRPr lang="en-US" altLang="zh-CN" sz="2400" dirty="0">
              <a:solidFill>
                <a:srgbClr val="CC0000"/>
              </a:solidFill>
              <a:latin typeface="Gill Sans MT" panose="020B0502020104020203" pitchFamily="34" charset="0"/>
            </a:endParaRPr>
          </a:p>
        </p:txBody>
      </p:sp>
      <p:sp>
        <p:nvSpPr>
          <p:cNvPr id="89" name="Freeform 454">
            <a:extLst>
              <a:ext uri="{FF2B5EF4-FFF2-40B4-BE49-F238E27FC236}">
                <a16:creationId xmlns:a16="http://schemas.microsoft.com/office/drawing/2014/main" id="{3EE6D3F3-D9B4-41EC-8F55-8523A5B84C7E}"/>
              </a:ext>
            </a:extLst>
          </p:cNvPr>
          <p:cNvSpPr>
            <a:spLocks/>
          </p:cNvSpPr>
          <p:nvPr/>
        </p:nvSpPr>
        <p:spPr bwMode="auto">
          <a:xfrm>
            <a:off x="2173288" y="4772173"/>
            <a:ext cx="6263044" cy="1123950"/>
          </a:xfrm>
          <a:custGeom>
            <a:avLst/>
            <a:gdLst>
              <a:gd name="T0" fmla="*/ 0 w 3186"/>
              <a:gd name="T1" fmla="*/ 2147483647 h 708"/>
              <a:gd name="T2" fmla="*/ 0 w 3186"/>
              <a:gd name="T3" fmla="*/ 2147483647 h 708"/>
              <a:gd name="T4" fmla="*/ 2147483647 w 3186"/>
              <a:gd name="T5" fmla="*/ 2147483647 h 708"/>
              <a:gd name="T6" fmla="*/ 2147483647 w 3186"/>
              <a:gd name="T7" fmla="*/ 2147483647 h 708"/>
              <a:gd name="T8" fmla="*/ 2147483647 w 3186"/>
              <a:gd name="T9" fmla="*/ 2147483647 h 708"/>
              <a:gd name="T10" fmla="*/ 2147483647 w 3186"/>
              <a:gd name="T11" fmla="*/ 2147483647 h 708"/>
              <a:gd name="T12" fmla="*/ 2147483647 w 3186"/>
              <a:gd name="T13" fmla="*/ 2147483647 h 708"/>
              <a:gd name="T14" fmla="*/ 2147483647 w 3186"/>
              <a:gd name="T15" fmla="*/ 0 h 708"/>
              <a:gd name="T16" fmla="*/ 0 60000 65536"/>
              <a:gd name="T17" fmla="*/ 0 60000 65536"/>
              <a:gd name="T18" fmla="*/ 0 60000 65536"/>
              <a:gd name="T19" fmla="*/ 0 60000 65536"/>
              <a:gd name="T20" fmla="*/ 0 60000 65536"/>
              <a:gd name="T21" fmla="*/ 0 60000 65536"/>
              <a:gd name="T22" fmla="*/ 0 60000 65536"/>
              <a:gd name="T23" fmla="*/ 0 60000 65536"/>
              <a:gd name="T24" fmla="*/ 0 w 3186"/>
              <a:gd name="T25" fmla="*/ 0 h 708"/>
              <a:gd name="T26" fmla="*/ 3186 w 3186"/>
              <a:gd name="T27" fmla="*/ 708 h 7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0" name="Text Box 455">
            <a:extLst>
              <a:ext uri="{FF2B5EF4-FFF2-40B4-BE49-F238E27FC236}">
                <a16:creationId xmlns:a16="http://schemas.microsoft.com/office/drawing/2014/main" id="{884A9664-73D0-44C7-809B-2A4DB30284B6}"/>
              </a:ext>
            </a:extLst>
          </p:cNvPr>
          <p:cNvSpPr txBox="1">
            <a:spLocks noChangeArrowheads="1"/>
          </p:cNvSpPr>
          <p:nvPr/>
        </p:nvSpPr>
        <p:spPr bwMode="auto">
          <a:xfrm>
            <a:off x="1985434" y="4486423"/>
            <a:ext cx="215451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latin typeface="Gill Sans MT" panose="020B0502020104020203" pitchFamily="34" charset="0"/>
              </a:rPr>
              <a:t>4. </a:t>
            </a:r>
            <a:r>
              <a:rPr lang="zh-CN" altLang="en-US" dirty="0">
                <a:solidFill>
                  <a:srgbClr val="CC0000"/>
                </a:solidFill>
                <a:latin typeface="Gill Sans MT" panose="020B0502020104020203" pitchFamily="34" charset="0"/>
              </a:rPr>
              <a:t>建立连接</a:t>
            </a:r>
            <a:endParaRPr lang="en-US" altLang="zh-CN" sz="2400" dirty="0">
              <a:solidFill>
                <a:srgbClr val="CC0000"/>
              </a:solidFill>
              <a:latin typeface="Gill Sans MT" panose="020B0502020104020203" pitchFamily="34" charset="0"/>
            </a:endParaRPr>
          </a:p>
        </p:txBody>
      </p:sp>
      <p:sp>
        <p:nvSpPr>
          <p:cNvPr id="91" name="Text Box 456">
            <a:extLst>
              <a:ext uri="{FF2B5EF4-FFF2-40B4-BE49-F238E27FC236}">
                <a16:creationId xmlns:a16="http://schemas.microsoft.com/office/drawing/2014/main" id="{7A809171-4CD5-409C-9E2C-207F11FD9310}"/>
              </a:ext>
            </a:extLst>
          </p:cNvPr>
          <p:cNvSpPr txBox="1">
            <a:spLocks noChangeArrowheads="1"/>
          </p:cNvSpPr>
          <p:nvPr/>
        </p:nvSpPr>
        <p:spPr bwMode="auto">
          <a:xfrm>
            <a:off x="2222868" y="4181623"/>
            <a:ext cx="234913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000099"/>
                </a:solidFill>
                <a:latin typeface="Gill Sans MT" panose="020B0502020104020203" pitchFamily="34" charset="0"/>
              </a:rPr>
              <a:t>5. </a:t>
            </a:r>
            <a:r>
              <a:rPr lang="zh-CN" altLang="en-US" dirty="0">
                <a:solidFill>
                  <a:srgbClr val="000099"/>
                </a:solidFill>
                <a:latin typeface="Gill Sans MT" panose="020B0502020104020203" pitchFamily="34" charset="0"/>
              </a:rPr>
              <a:t>开始传输数据流</a:t>
            </a:r>
            <a:endParaRPr lang="en-US" altLang="zh-CN" sz="2400" dirty="0">
              <a:solidFill>
                <a:srgbClr val="000099"/>
              </a:solidFill>
              <a:latin typeface="Gill Sans MT" panose="020B0502020104020203" pitchFamily="34" charset="0"/>
            </a:endParaRPr>
          </a:p>
        </p:txBody>
      </p:sp>
      <p:sp>
        <p:nvSpPr>
          <p:cNvPr id="92" name="Text Box 457">
            <a:extLst>
              <a:ext uri="{FF2B5EF4-FFF2-40B4-BE49-F238E27FC236}">
                <a16:creationId xmlns:a16="http://schemas.microsoft.com/office/drawing/2014/main" id="{BF0BC13E-DED1-43A2-91CE-3887A46EF580}"/>
              </a:ext>
            </a:extLst>
          </p:cNvPr>
          <p:cNvSpPr txBox="1">
            <a:spLocks noChangeArrowheads="1"/>
          </p:cNvSpPr>
          <p:nvPr/>
        </p:nvSpPr>
        <p:spPr bwMode="auto">
          <a:xfrm>
            <a:off x="5740399" y="4133998"/>
            <a:ext cx="189699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000099"/>
                </a:solidFill>
                <a:latin typeface="Gill Sans MT" panose="020B0502020104020203" pitchFamily="34" charset="0"/>
              </a:rPr>
              <a:t>6. </a:t>
            </a:r>
            <a:r>
              <a:rPr lang="zh-CN" altLang="en-US" dirty="0">
                <a:solidFill>
                  <a:srgbClr val="000099"/>
                </a:solidFill>
                <a:latin typeface="Gill Sans MT" panose="020B0502020104020203" pitchFamily="34" charset="0"/>
              </a:rPr>
              <a:t>接收数据</a:t>
            </a:r>
            <a:endParaRPr lang="en-US" altLang="zh-CN" sz="2400" dirty="0">
              <a:solidFill>
                <a:srgbClr val="000099"/>
              </a:solidFill>
              <a:latin typeface="Gill Sans MT" panose="020B0502020104020203" pitchFamily="34" charset="0"/>
            </a:endParaRPr>
          </a:p>
        </p:txBody>
      </p:sp>
      <p:sp>
        <p:nvSpPr>
          <p:cNvPr id="93" name="Freeform 458">
            <a:extLst>
              <a:ext uri="{FF2B5EF4-FFF2-40B4-BE49-F238E27FC236}">
                <a16:creationId xmlns:a16="http://schemas.microsoft.com/office/drawing/2014/main" id="{9C3BE137-803B-4955-821D-4E041E67DE73}"/>
              </a:ext>
            </a:extLst>
          </p:cNvPr>
          <p:cNvSpPr>
            <a:spLocks/>
          </p:cNvSpPr>
          <p:nvPr/>
        </p:nvSpPr>
        <p:spPr bwMode="auto">
          <a:xfrm>
            <a:off x="2228850" y="4448323"/>
            <a:ext cx="6062532" cy="1343025"/>
          </a:xfrm>
          <a:custGeom>
            <a:avLst/>
            <a:gdLst>
              <a:gd name="T0" fmla="*/ 0 w 3084"/>
              <a:gd name="T1" fmla="*/ 2147483647 h 846"/>
              <a:gd name="T2" fmla="*/ 0 w 3084"/>
              <a:gd name="T3" fmla="*/ 2147483647 h 846"/>
              <a:gd name="T4" fmla="*/ 2147483647 w 3084"/>
              <a:gd name="T5" fmla="*/ 2147483647 h 846"/>
              <a:gd name="T6" fmla="*/ 2147483647 w 3084"/>
              <a:gd name="T7" fmla="*/ 2147483647 h 846"/>
              <a:gd name="T8" fmla="*/ 2147483647 w 3084"/>
              <a:gd name="T9" fmla="*/ 2147483647 h 846"/>
              <a:gd name="T10" fmla="*/ 2147483647 w 3084"/>
              <a:gd name="T11" fmla="*/ 2147483647 h 846"/>
              <a:gd name="T12" fmla="*/ 2147483647 w 3084"/>
              <a:gd name="T13" fmla="*/ 2147483647 h 846"/>
              <a:gd name="T14" fmla="*/ 2147483647 w 3084"/>
              <a:gd name="T15" fmla="*/ 0 h 846"/>
              <a:gd name="T16" fmla="*/ 0 60000 65536"/>
              <a:gd name="T17" fmla="*/ 0 60000 65536"/>
              <a:gd name="T18" fmla="*/ 0 60000 65536"/>
              <a:gd name="T19" fmla="*/ 0 60000 65536"/>
              <a:gd name="T20" fmla="*/ 0 60000 65536"/>
              <a:gd name="T21" fmla="*/ 0 60000 65536"/>
              <a:gd name="T22" fmla="*/ 0 60000 65536"/>
              <a:gd name="T23" fmla="*/ 0 60000 65536"/>
              <a:gd name="T24" fmla="*/ 0 w 3084"/>
              <a:gd name="T25" fmla="*/ 0 h 846"/>
              <a:gd name="T26" fmla="*/ 3084 w 3084"/>
              <a:gd name="T27" fmla="*/ 846 h 8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4" name="Group 668">
            <a:extLst>
              <a:ext uri="{FF2B5EF4-FFF2-40B4-BE49-F238E27FC236}">
                <a16:creationId xmlns:a16="http://schemas.microsoft.com/office/drawing/2014/main" id="{59AB5DFA-D109-48E2-B812-E33602292935}"/>
              </a:ext>
            </a:extLst>
          </p:cNvPr>
          <p:cNvGrpSpPr>
            <a:grpSpLocks/>
          </p:cNvGrpSpPr>
          <p:nvPr/>
        </p:nvGrpSpPr>
        <p:grpSpPr bwMode="auto">
          <a:xfrm>
            <a:off x="0" y="3929211"/>
            <a:ext cx="2526056" cy="2427287"/>
            <a:chOff x="0" y="2285"/>
            <a:chExt cx="1285" cy="1529"/>
          </a:xfrm>
        </p:grpSpPr>
        <p:sp>
          <p:nvSpPr>
            <p:cNvPr id="95" name="Freeform 551">
              <a:extLst>
                <a:ext uri="{FF2B5EF4-FFF2-40B4-BE49-F238E27FC236}">
                  <a16:creationId xmlns:a16="http://schemas.microsoft.com/office/drawing/2014/main" id="{4728CC66-0E09-4084-9F5D-4558E00FFC55}"/>
                </a:ext>
              </a:extLst>
            </p:cNvPr>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96" name="Rectangle 403">
              <a:extLst>
                <a:ext uri="{FF2B5EF4-FFF2-40B4-BE49-F238E27FC236}">
                  <a16:creationId xmlns:a16="http://schemas.microsoft.com/office/drawing/2014/main" id="{6592CC96-745D-479A-AD72-91D467C3FD58}"/>
                </a:ext>
              </a:extLst>
            </p:cNvPr>
            <p:cNvSpPr>
              <a:spLocks noChangeArrowheads="1"/>
            </p:cNvSpPr>
            <p:nvPr/>
          </p:nvSpPr>
          <p:spPr bwMode="auto">
            <a:xfrm>
              <a:off x="415" y="2285"/>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7" name="Rectangle 404">
              <a:extLst>
                <a:ext uri="{FF2B5EF4-FFF2-40B4-BE49-F238E27FC236}">
                  <a16:creationId xmlns:a16="http://schemas.microsoft.com/office/drawing/2014/main" id="{FF011352-2C82-47CA-A0E8-8E5EFA73071D}"/>
                </a:ext>
              </a:extLst>
            </p:cNvPr>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8" name="Rectangle 405">
              <a:extLst>
                <a:ext uri="{FF2B5EF4-FFF2-40B4-BE49-F238E27FC236}">
                  <a16:creationId xmlns:a16="http://schemas.microsoft.com/office/drawing/2014/main" id="{0557FEC6-5EA1-4A25-939A-CB7F47A21A9A}"/>
                </a:ext>
              </a:extLst>
            </p:cNvPr>
            <p:cNvSpPr>
              <a:spLocks noChangeArrowheads="1"/>
            </p:cNvSpPr>
            <p:nvPr/>
          </p:nvSpPr>
          <p:spPr bwMode="auto">
            <a:xfrm>
              <a:off x="379" y="2716"/>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9" name="Text Box 406">
              <a:extLst>
                <a:ext uri="{FF2B5EF4-FFF2-40B4-BE49-F238E27FC236}">
                  <a16:creationId xmlns:a16="http://schemas.microsoft.com/office/drawing/2014/main" id="{5F186D24-CD36-4CDE-96F7-1F1E0FE91D7D}"/>
                </a:ext>
              </a:extLst>
            </p:cNvPr>
            <p:cNvSpPr txBox="1">
              <a:spLocks noChangeArrowheads="1"/>
            </p:cNvSpPr>
            <p:nvPr/>
          </p:nvSpPr>
          <p:spPr bwMode="auto">
            <a:xfrm>
              <a:off x="298" y="2292"/>
              <a:ext cx="987"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zh-CN" altLang="en-US" sz="2000" dirty="0"/>
                <a:t>应用层</a:t>
              </a:r>
              <a:endParaRPr lang="en-US" altLang="zh-CN" sz="2000" dirty="0"/>
            </a:p>
            <a:p>
              <a:pPr algn="ctr"/>
              <a:r>
                <a:rPr lang="zh-CN" altLang="en-US" sz="2000" dirty="0"/>
                <a:t>传输层</a:t>
              </a:r>
              <a:endParaRPr lang="en-US" altLang="zh-CN" sz="2000" dirty="0"/>
            </a:p>
            <a:p>
              <a:pPr algn="ctr"/>
              <a:r>
                <a:rPr lang="zh-CN" altLang="en-US" sz="2000" dirty="0">
                  <a:solidFill>
                    <a:schemeClr val="bg1"/>
                  </a:solidFill>
                </a:rPr>
                <a:t>网络层</a:t>
              </a:r>
              <a:endParaRPr lang="en-US" altLang="zh-CN" sz="2000" dirty="0"/>
            </a:p>
            <a:p>
              <a:pPr algn="ctr"/>
              <a:r>
                <a:rPr lang="zh-CN" altLang="en-US" sz="2000" dirty="0"/>
                <a:t>数据链路层</a:t>
              </a:r>
              <a:endParaRPr lang="en-US" altLang="zh-CN" sz="2000" dirty="0"/>
            </a:p>
            <a:p>
              <a:pPr algn="ctr"/>
              <a:r>
                <a:rPr lang="zh-CN" altLang="en-US" sz="2000" dirty="0"/>
                <a:t>物理层</a:t>
              </a:r>
              <a:endParaRPr lang="en-US" altLang="zh-CN" sz="2000" dirty="0"/>
            </a:p>
          </p:txBody>
        </p:sp>
        <p:sp>
          <p:nvSpPr>
            <p:cNvPr id="100" name="Line 533">
              <a:extLst>
                <a:ext uri="{FF2B5EF4-FFF2-40B4-BE49-F238E27FC236}">
                  <a16:creationId xmlns:a16="http://schemas.microsoft.com/office/drawing/2014/main" id="{8FE59FF1-2997-4111-ABFD-EDE07D8858EC}"/>
                </a:ext>
              </a:extLst>
            </p:cNvPr>
            <p:cNvSpPr>
              <a:spLocks noChangeShapeType="1"/>
            </p:cNvSpPr>
            <p:nvPr/>
          </p:nvSpPr>
          <p:spPr bwMode="auto">
            <a:xfrm>
              <a:off x="374" y="2714"/>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 name="Line 534">
              <a:extLst>
                <a:ext uri="{FF2B5EF4-FFF2-40B4-BE49-F238E27FC236}">
                  <a16:creationId xmlns:a16="http://schemas.microsoft.com/office/drawing/2014/main" id="{E41D5BA3-4BB6-4D51-9A7C-F646BCE0924A}"/>
                </a:ext>
              </a:extLst>
            </p:cNvPr>
            <p:cNvSpPr>
              <a:spLocks noChangeShapeType="1"/>
            </p:cNvSpPr>
            <p:nvPr/>
          </p:nvSpPr>
          <p:spPr bwMode="auto">
            <a:xfrm>
              <a:off x="374" y="290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 name="Line 535">
              <a:extLst>
                <a:ext uri="{FF2B5EF4-FFF2-40B4-BE49-F238E27FC236}">
                  <a16:creationId xmlns:a16="http://schemas.microsoft.com/office/drawing/2014/main" id="{E1F1D57E-3988-458D-928E-5349FC858399}"/>
                </a:ext>
              </a:extLst>
            </p:cNvPr>
            <p:cNvSpPr>
              <a:spLocks noChangeShapeType="1"/>
            </p:cNvSpPr>
            <p:nvPr/>
          </p:nvSpPr>
          <p:spPr bwMode="auto">
            <a:xfrm>
              <a:off x="372" y="309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 name="Line 536">
              <a:extLst>
                <a:ext uri="{FF2B5EF4-FFF2-40B4-BE49-F238E27FC236}">
                  <a16:creationId xmlns:a16="http://schemas.microsoft.com/office/drawing/2014/main" id="{4D4BB436-9B19-429F-BDEE-A0F0A3BF7210}"/>
                </a:ext>
              </a:extLst>
            </p:cNvPr>
            <p:cNvSpPr>
              <a:spLocks noChangeShapeType="1"/>
            </p:cNvSpPr>
            <p:nvPr/>
          </p:nvSpPr>
          <p:spPr bwMode="auto">
            <a:xfrm>
              <a:off x="374" y="252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dirty="0"/>
            </a:p>
          </p:txBody>
        </p:sp>
        <p:grpSp>
          <p:nvGrpSpPr>
            <p:cNvPr id="104" name="Group 548">
              <a:extLst>
                <a:ext uri="{FF2B5EF4-FFF2-40B4-BE49-F238E27FC236}">
                  <a16:creationId xmlns:a16="http://schemas.microsoft.com/office/drawing/2014/main" id="{FA181A95-B951-4A02-900A-EC71F1053DA0}"/>
                </a:ext>
              </a:extLst>
            </p:cNvPr>
            <p:cNvGrpSpPr>
              <a:grpSpLocks/>
            </p:cNvGrpSpPr>
            <p:nvPr/>
          </p:nvGrpSpPr>
          <p:grpSpPr bwMode="auto">
            <a:xfrm>
              <a:off x="0" y="3341"/>
              <a:ext cx="454" cy="473"/>
              <a:chOff x="-44" y="1473"/>
              <a:chExt cx="981" cy="1105"/>
            </a:xfrm>
          </p:grpSpPr>
          <p:pic>
            <p:nvPicPr>
              <p:cNvPr id="105" name="Picture 549" descr="desktop_computer_stylized_medium">
                <a:extLst>
                  <a:ext uri="{FF2B5EF4-FFF2-40B4-BE49-F238E27FC236}">
                    <a16:creationId xmlns:a16="http://schemas.microsoft.com/office/drawing/2014/main" id="{5F998555-5B57-4BF0-B137-E4E5F4E75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550">
                <a:extLst>
                  <a:ext uri="{FF2B5EF4-FFF2-40B4-BE49-F238E27FC236}">
                    <a16:creationId xmlns:a16="http://schemas.microsoft.com/office/drawing/2014/main" id="{5F9F268C-57BE-4CF3-99AD-289744C43E61}"/>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grpSp>
        <p:nvGrpSpPr>
          <p:cNvPr id="107" name="Group 556">
            <a:extLst>
              <a:ext uri="{FF2B5EF4-FFF2-40B4-BE49-F238E27FC236}">
                <a16:creationId xmlns:a16="http://schemas.microsoft.com/office/drawing/2014/main" id="{E796537E-DF61-4F2D-B20B-96C62F386B2E}"/>
              </a:ext>
            </a:extLst>
          </p:cNvPr>
          <p:cNvGrpSpPr>
            <a:grpSpLocks/>
          </p:cNvGrpSpPr>
          <p:nvPr/>
        </p:nvGrpSpPr>
        <p:grpSpPr bwMode="auto">
          <a:xfrm>
            <a:off x="4479925" y="5022998"/>
            <a:ext cx="743073" cy="287338"/>
            <a:chOff x="4396" y="1245"/>
            <a:chExt cx="672" cy="248"/>
          </a:xfrm>
        </p:grpSpPr>
        <p:sp>
          <p:nvSpPr>
            <p:cNvPr id="108" name="Oval 407">
              <a:extLst>
                <a:ext uri="{FF2B5EF4-FFF2-40B4-BE49-F238E27FC236}">
                  <a16:creationId xmlns:a16="http://schemas.microsoft.com/office/drawing/2014/main" id="{6A000880-7283-4789-94F2-66F6AEA63CB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109" name="Rectangle 410">
              <a:extLst>
                <a:ext uri="{FF2B5EF4-FFF2-40B4-BE49-F238E27FC236}">
                  <a16:creationId xmlns:a16="http://schemas.microsoft.com/office/drawing/2014/main" id="{E956EF25-98C7-406D-9551-4B8C8D72D36D}"/>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110" name="Oval 411">
              <a:extLst>
                <a:ext uri="{FF2B5EF4-FFF2-40B4-BE49-F238E27FC236}">
                  <a16:creationId xmlns:a16="http://schemas.microsoft.com/office/drawing/2014/main" id="{43E85E47-3034-456E-A5EB-11C2A8C96FAA}"/>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111" name="Group 560">
              <a:extLst>
                <a:ext uri="{FF2B5EF4-FFF2-40B4-BE49-F238E27FC236}">
                  <a16:creationId xmlns:a16="http://schemas.microsoft.com/office/drawing/2014/main" id="{421BC3F8-ABE3-499F-BA7B-3A32BD717F66}"/>
                </a:ext>
              </a:extLst>
            </p:cNvPr>
            <p:cNvGrpSpPr>
              <a:grpSpLocks/>
            </p:cNvGrpSpPr>
            <p:nvPr/>
          </p:nvGrpSpPr>
          <p:grpSpPr bwMode="auto">
            <a:xfrm>
              <a:off x="4530" y="1287"/>
              <a:ext cx="377" cy="75"/>
              <a:chOff x="2468" y="1332"/>
              <a:chExt cx="310" cy="60"/>
            </a:xfrm>
          </p:grpSpPr>
          <p:sp>
            <p:nvSpPr>
              <p:cNvPr id="114" name="Freeform 561">
                <a:extLst>
                  <a:ext uri="{FF2B5EF4-FFF2-40B4-BE49-F238E27FC236}">
                    <a16:creationId xmlns:a16="http://schemas.microsoft.com/office/drawing/2014/main" id="{F3DAD10A-18E0-44A4-BDF6-AB39157DF47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 name="Freeform 562">
                <a:extLst>
                  <a:ext uri="{FF2B5EF4-FFF2-40B4-BE49-F238E27FC236}">
                    <a16:creationId xmlns:a16="http://schemas.microsoft.com/office/drawing/2014/main" id="{94E0D67F-DBE7-4069-A407-D1D5578355D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2" name="Line 563">
              <a:extLst>
                <a:ext uri="{FF2B5EF4-FFF2-40B4-BE49-F238E27FC236}">
                  <a16:creationId xmlns:a16="http://schemas.microsoft.com/office/drawing/2014/main" id="{3FAF571C-1CBF-4B55-9C5F-D9BD256AAD5F}"/>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564">
              <a:extLst>
                <a:ext uri="{FF2B5EF4-FFF2-40B4-BE49-F238E27FC236}">
                  <a16:creationId xmlns:a16="http://schemas.microsoft.com/office/drawing/2014/main" id="{A09B7CFF-4002-47BF-A54B-420F0199A7F2}"/>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 name="Group 565">
            <a:extLst>
              <a:ext uri="{FF2B5EF4-FFF2-40B4-BE49-F238E27FC236}">
                <a16:creationId xmlns:a16="http://schemas.microsoft.com/office/drawing/2014/main" id="{F7084591-A6E9-45EA-8358-1CA6BE6F12FB}"/>
              </a:ext>
            </a:extLst>
          </p:cNvPr>
          <p:cNvGrpSpPr>
            <a:grpSpLocks/>
          </p:cNvGrpSpPr>
          <p:nvPr/>
        </p:nvGrpSpPr>
        <p:grpSpPr bwMode="auto">
          <a:xfrm>
            <a:off x="5033963" y="6023123"/>
            <a:ext cx="743073" cy="287338"/>
            <a:chOff x="4396" y="1245"/>
            <a:chExt cx="672" cy="248"/>
          </a:xfrm>
        </p:grpSpPr>
        <p:sp>
          <p:nvSpPr>
            <p:cNvPr id="117" name="Oval 407">
              <a:extLst>
                <a:ext uri="{FF2B5EF4-FFF2-40B4-BE49-F238E27FC236}">
                  <a16:creationId xmlns:a16="http://schemas.microsoft.com/office/drawing/2014/main" id="{80E9825E-5723-43AA-868A-7F99B17D1BD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118" name="Rectangle 410">
              <a:extLst>
                <a:ext uri="{FF2B5EF4-FFF2-40B4-BE49-F238E27FC236}">
                  <a16:creationId xmlns:a16="http://schemas.microsoft.com/office/drawing/2014/main" id="{A623C277-180F-4B35-8612-BE6DE61AE84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119" name="Oval 411">
              <a:extLst>
                <a:ext uri="{FF2B5EF4-FFF2-40B4-BE49-F238E27FC236}">
                  <a16:creationId xmlns:a16="http://schemas.microsoft.com/office/drawing/2014/main" id="{7DDBFE43-5796-444A-907B-3DA528B55EBD}"/>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120" name="Group 569">
              <a:extLst>
                <a:ext uri="{FF2B5EF4-FFF2-40B4-BE49-F238E27FC236}">
                  <a16:creationId xmlns:a16="http://schemas.microsoft.com/office/drawing/2014/main" id="{33C41F83-B9BD-4F0D-BF65-8522386DE0D3}"/>
                </a:ext>
              </a:extLst>
            </p:cNvPr>
            <p:cNvGrpSpPr>
              <a:grpSpLocks/>
            </p:cNvGrpSpPr>
            <p:nvPr/>
          </p:nvGrpSpPr>
          <p:grpSpPr bwMode="auto">
            <a:xfrm>
              <a:off x="4530" y="1287"/>
              <a:ext cx="377" cy="75"/>
              <a:chOff x="2468" y="1332"/>
              <a:chExt cx="310" cy="60"/>
            </a:xfrm>
          </p:grpSpPr>
          <p:sp>
            <p:nvSpPr>
              <p:cNvPr id="123" name="Freeform 570">
                <a:extLst>
                  <a:ext uri="{FF2B5EF4-FFF2-40B4-BE49-F238E27FC236}">
                    <a16:creationId xmlns:a16="http://schemas.microsoft.com/office/drawing/2014/main" id="{D429C806-A855-4DFA-9D4A-C116BFE69BD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Freeform 571">
                <a:extLst>
                  <a:ext uri="{FF2B5EF4-FFF2-40B4-BE49-F238E27FC236}">
                    <a16:creationId xmlns:a16="http://schemas.microsoft.com/office/drawing/2014/main" id="{4F54A16A-3375-4FBA-8261-F9F70FDF96C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1" name="Line 572">
              <a:extLst>
                <a:ext uri="{FF2B5EF4-FFF2-40B4-BE49-F238E27FC236}">
                  <a16:creationId xmlns:a16="http://schemas.microsoft.com/office/drawing/2014/main" id="{82F43748-F965-4277-9733-6FC73C6DF4AD}"/>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573">
              <a:extLst>
                <a:ext uri="{FF2B5EF4-FFF2-40B4-BE49-F238E27FC236}">
                  <a16:creationId xmlns:a16="http://schemas.microsoft.com/office/drawing/2014/main" id="{5E4585B0-1544-4EDE-9591-E12EC5280F96}"/>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5" name="Group 574">
            <a:extLst>
              <a:ext uri="{FF2B5EF4-FFF2-40B4-BE49-F238E27FC236}">
                <a16:creationId xmlns:a16="http://schemas.microsoft.com/office/drawing/2014/main" id="{7C24E155-69C5-4D32-A448-9CDA9F2B83EA}"/>
              </a:ext>
            </a:extLst>
          </p:cNvPr>
          <p:cNvGrpSpPr>
            <a:grpSpLocks/>
          </p:cNvGrpSpPr>
          <p:nvPr/>
        </p:nvGrpSpPr>
        <p:grpSpPr bwMode="auto">
          <a:xfrm>
            <a:off x="3814763" y="5975498"/>
            <a:ext cx="743073" cy="287338"/>
            <a:chOff x="4396" y="1245"/>
            <a:chExt cx="672" cy="248"/>
          </a:xfrm>
        </p:grpSpPr>
        <p:sp>
          <p:nvSpPr>
            <p:cNvPr id="126" name="Oval 407">
              <a:extLst>
                <a:ext uri="{FF2B5EF4-FFF2-40B4-BE49-F238E27FC236}">
                  <a16:creationId xmlns:a16="http://schemas.microsoft.com/office/drawing/2014/main" id="{CDF9CAFA-7436-4DFE-A331-C12E8295F9C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127" name="Rectangle 410">
              <a:extLst>
                <a:ext uri="{FF2B5EF4-FFF2-40B4-BE49-F238E27FC236}">
                  <a16:creationId xmlns:a16="http://schemas.microsoft.com/office/drawing/2014/main" id="{067CC8BA-0F54-4BA9-8AF7-85CBD2D5FFC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128" name="Oval 411">
              <a:extLst>
                <a:ext uri="{FF2B5EF4-FFF2-40B4-BE49-F238E27FC236}">
                  <a16:creationId xmlns:a16="http://schemas.microsoft.com/office/drawing/2014/main" id="{5497ED8D-CF26-4967-B39F-60EF37B05AB3}"/>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129" name="Group 578">
              <a:extLst>
                <a:ext uri="{FF2B5EF4-FFF2-40B4-BE49-F238E27FC236}">
                  <a16:creationId xmlns:a16="http://schemas.microsoft.com/office/drawing/2014/main" id="{463D4422-6AC4-4B03-A223-DCDB9CC64B5E}"/>
                </a:ext>
              </a:extLst>
            </p:cNvPr>
            <p:cNvGrpSpPr>
              <a:grpSpLocks/>
            </p:cNvGrpSpPr>
            <p:nvPr/>
          </p:nvGrpSpPr>
          <p:grpSpPr bwMode="auto">
            <a:xfrm>
              <a:off x="4530" y="1287"/>
              <a:ext cx="377" cy="75"/>
              <a:chOff x="2468" y="1332"/>
              <a:chExt cx="310" cy="60"/>
            </a:xfrm>
          </p:grpSpPr>
          <p:sp>
            <p:nvSpPr>
              <p:cNvPr id="132" name="Freeform 579">
                <a:extLst>
                  <a:ext uri="{FF2B5EF4-FFF2-40B4-BE49-F238E27FC236}">
                    <a16:creationId xmlns:a16="http://schemas.microsoft.com/office/drawing/2014/main" id="{D3EF6B95-9CB0-4AD2-9204-D121F895E33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 name="Freeform 580">
                <a:extLst>
                  <a:ext uri="{FF2B5EF4-FFF2-40B4-BE49-F238E27FC236}">
                    <a16:creationId xmlns:a16="http://schemas.microsoft.com/office/drawing/2014/main" id="{E8CCFDCF-2379-4CCF-BC8C-81D8D9A24FD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0" name="Line 581">
              <a:extLst>
                <a:ext uri="{FF2B5EF4-FFF2-40B4-BE49-F238E27FC236}">
                  <a16:creationId xmlns:a16="http://schemas.microsoft.com/office/drawing/2014/main" id="{F1BEF1E4-59FE-495B-AFB6-A943C25EA225}"/>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582">
              <a:extLst>
                <a:ext uri="{FF2B5EF4-FFF2-40B4-BE49-F238E27FC236}">
                  <a16:creationId xmlns:a16="http://schemas.microsoft.com/office/drawing/2014/main" id="{7253B6E4-508C-4EDB-921A-C442ECF42E40}"/>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25804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dissolve">
                                      <p:cBhvr>
                                        <p:cTn id="7" dur="500"/>
                                        <p:tgtEl>
                                          <p:spTgt spid="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wipe(left)">
                                      <p:cBhvr>
                                        <p:cTn id="11" dur="1000"/>
                                        <p:tgtEl>
                                          <p:spTgt spid="86"/>
                                        </p:tgtEl>
                                      </p:cBhvr>
                                    </p:animEffect>
                                  </p:childTnLst>
                                </p:cTn>
                              </p:par>
                            </p:childTnLst>
                          </p:cTn>
                        </p:par>
                        <p:par>
                          <p:cTn id="12" fill="hold">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dissolve">
                                      <p:cBhvr>
                                        <p:cTn id="15" dur="500"/>
                                        <p:tgtEl>
                                          <p:spTgt spid="8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dissolve">
                                      <p:cBhvr>
                                        <p:cTn id="20" dur="500"/>
                                        <p:tgtEl>
                                          <p:spTgt spid="88"/>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wipe(right)">
                                      <p:cBhvr>
                                        <p:cTn id="24" dur="1000"/>
                                        <p:tgtEl>
                                          <p:spTgt spid="89"/>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dissolve">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dissolve">
                                      <p:cBhvr>
                                        <p:cTn id="33" dur="500"/>
                                        <p:tgtEl>
                                          <p:spTgt spid="91"/>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wipe(left)">
                                      <p:cBhvr>
                                        <p:cTn id="37" dur="1000"/>
                                        <p:tgtEl>
                                          <p:spTgt spid="93"/>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dissolve">
                                      <p:cBhvr>
                                        <p:cTn id="4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utoUpdateAnimBg="0"/>
      <p:bldP spid="87" grpId="0" autoUpdateAnimBg="0"/>
      <p:bldP spid="88" grpId="0" autoUpdateAnimBg="0"/>
      <p:bldP spid="90" grpId="0" autoUpdateAnimBg="0"/>
      <p:bldP spid="91" grpId="0" autoUpdateAnimBg="0"/>
      <p:bldP spid="9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5E385-C3AC-41B1-A25C-A1DDB29F53BA}"/>
              </a:ext>
            </a:extLst>
          </p:cNvPr>
          <p:cNvSpPr>
            <a:spLocks noGrp="1"/>
          </p:cNvSpPr>
          <p:nvPr>
            <p:ph type="title"/>
          </p:nvPr>
        </p:nvSpPr>
        <p:spPr/>
        <p:txBody>
          <a:bodyPr/>
          <a:lstStyle/>
          <a:p>
            <a:r>
              <a:rPr lang="zh-CN" altLang="en-US" dirty="0"/>
              <a:t>数据报网络</a:t>
            </a:r>
          </a:p>
        </p:txBody>
      </p:sp>
      <p:sp>
        <p:nvSpPr>
          <p:cNvPr id="3" name="内容占位符 2">
            <a:extLst>
              <a:ext uri="{FF2B5EF4-FFF2-40B4-BE49-F238E27FC236}">
                <a16:creationId xmlns:a16="http://schemas.microsoft.com/office/drawing/2014/main" id="{0D49DDDF-D112-46B7-9488-6DE169218BBF}"/>
              </a:ext>
            </a:extLst>
          </p:cNvPr>
          <p:cNvSpPr>
            <a:spLocks noGrp="1"/>
          </p:cNvSpPr>
          <p:nvPr>
            <p:ph idx="1"/>
          </p:nvPr>
        </p:nvSpPr>
        <p:spPr/>
        <p:txBody>
          <a:bodyPr/>
          <a:lstStyle/>
          <a:p>
            <a:r>
              <a:rPr lang="zh-CN" altLang="en-US" dirty="0"/>
              <a:t>不建立网络层连接</a:t>
            </a:r>
            <a:endParaRPr lang="en-US" altLang="zh-CN" dirty="0"/>
          </a:p>
          <a:p>
            <a:r>
              <a:rPr lang="zh-CN" altLang="en-US" dirty="0"/>
              <a:t>路由器不保持端到端连接的状态</a:t>
            </a:r>
            <a:endParaRPr lang="en-US" altLang="zh-CN" dirty="0"/>
          </a:p>
          <a:p>
            <a:r>
              <a:rPr lang="zh-CN" altLang="en-US" dirty="0"/>
              <a:t>路由器依据数据包的目的地地址转发数据包</a:t>
            </a:r>
            <a:endParaRPr lang="en-US" altLang="zh-CN" dirty="0"/>
          </a:p>
          <a:p>
            <a:endParaRPr lang="zh-CN" altLang="en-US" dirty="0"/>
          </a:p>
        </p:txBody>
      </p:sp>
      <p:sp>
        <p:nvSpPr>
          <p:cNvPr id="4" name="灯片编号占位符 3">
            <a:extLst>
              <a:ext uri="{FF2B5EF4-FFF2-40B4-BE49-F238E27FC236}">
                <a16:creationId xmlns:a16="http://schemas.microsoft.com/office/drawing/2014/main" id="{9D5801EA-1D6E-4725-AA74-61CD0DC25555}"/>
              </a:ext>
            </a:extLst>
          </p:cNvPr>
          <p:cNvSpPr>
            <a:spLocks noGrp="1"/>
          </p:cNvSpPr>
          <p:nvPr>
            <p:ph type="sldNum" sz="quarter" idx="12"/>
          </p:nvPr>
        </p:nvSpPr>
        <p:spPr/>
        <p:txBody>
          <a:bodyPr/>
          <a:lstStyle/>
          <a:p>
            <a:fld id="{E3FA5FAF-8A25-4B6E-94B7-5CA30A873E9A}" type="slidenum">
              <a:rPr lang="zh-CN" altLang="en-US" smtClean="0"/>
              <a:pPr/>
              <a:t>19</a:t>
            </a:fld>
            <a:endParaRPr lang="zh-CN" altLang="en-US"/>
          </a:p>
        </p:txBody>
      </p:sp>
      <p:sp>
        <p:nvSpPr>
          <p:cNvPr id="5" name="Text Box 120">
            <a:extLst>
              <a:ext uri="{FF2B5EF4-FFF2-40B4-BE49-F238E27FC236}">
                <a16:creationId xmlns:a16="http://schemas.microsoft.com/office/drawing/2014/main" id="{6AE1313C-0856-4DEF-BF75-CD4C0C0161FD}"/>
              </a:ext>
            </a:extLst>
          </p:cNvPr>
          <p:cNvSpPr txBox="1">
            <a:spLocks noChangeArrowheads="1"/>
          </p:cNvSpPr>
          <p:nvPr/>
        </p:nvSpPr>
        <p:spPr bwMode="auto">
          <a:xfrm>
            <a:off x="1979712" y="4295775"/>
            <a:ext cx="159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rPr>
              <a:t>1. </a:t>
            </a:r>
            <a:r>
              <a:rPr lang="zh-CN" altLang="en-US" dirty="0">
                <a:solidFill>
                  <a:srgbClr val="CC0000"/>
                </a:solidFill>
              </a:rPr>
              <a:t>发送数据报</a:t>
            </a:r>
            <a:endParaRPr lang="en-US" altLang="zh-CN" sz="2400" dirty="0">
              <a:solidFill>
                <a:srgbClr val="CC0000"/>
              </a:solidFill>
            </a:endParaRPr>
          </a:p>
        </p:txBody>
      </p:sp>
      <p:grpSp>
        <p:nvGrpSpPr>
          <p:cNvPr id="6" name="Group 458">
            <a:extLst>
              <a:ext uri="{FF2B5EF4-FFF2-40B4-BE49-F238E27FC236}">
                <a16:creationId xmlns:a16="http://schemas.microsoft.com/office/drawing/2014/main" id="{1E732315-E33E-4D9E-9E06-15D4918C75DD}"/>
              </a:ext>
            </a:extLst>
          </p:cNvPr>
          <p:cNvGrpSpPr>
            <a:grpSpLocks/>
          </p:cNvGrpSpPr>
          <p:nvPr/>
        </p:nvGrpSpPr>
        <p:grpSpPr bwMode="auto">
          <a:xfrm>
            <a:off x="6865938" y="3735388"/>
            <a:ext cx="2006600" cy="2416175"/>
            <a:chOff x="4325" y="2353"/>
            <a:chExt cx="1264" cy="1522"/>
          </a:xfrm>
        </p:grpSpPr>
        <p:sp>
          <p:nvSpPr>
            <p:cNvPr id="7" name="Freeform 459">
              <a:extLst>
                <a:ext uri="{FF2B5EF4-FFF2-40B4-BE49-F238E27FC236}">
                  <a16:creationId xmlns:a16="http://schemas.microsoft.com/office/drawing/2014/main" id="{6F01B384-555E-4F7B-B62E-73089F56CDDF}"/>
                </a:ext>
              </a:extLst>
            </p:cNvPr>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nvGrpSpPr>
            <p:cNvPr id="8" name="Group 460">
              <a:extLst>
                <a:ext uri="{FF2B5EF4-FFF2-40B4-BE49-F238E27FC236}">
                  <a16:creationId xmlns:a16="http://schemas.microsoft.com/office/drawing/2014/main" id="{697A0AAA-221F-4A53-AD67-27DC5BF29977}"/>
                </a:ext>
              </a:extLst>
            </p:cNvPr>
            <p:cNvGrpSpPr>
              <a:grpSpLocks/>
            </p:cNvGrpSpPr>
            <p:nvPr/>
          </p:nvGrpSpPr>
          <p:grpSpPr bwMode="auto">
            <a:xfrm>
              <a:off x="4325" y="3402"/>
              <a:ext cx="454" cy="473"/>
              <a:chOff x="-44" y="1473"/>
              <a:chExt cx="981" cy="1105"/>
            </a:xfrm>
          </p:grpSpPr>
          <p:pic>
            <p:nvPicPr>
              <p:cNvPr id="17" name="Picture 461" descr="desktop_computer_stylized_medium">
                <a:extLst>
                  <a:ext uri="{FF2B5EF4-FFF2-40B4-BE49-F238E27FC236}">
                    <a16:creationId xmlns:a16="http://schemas.microsoft.com/office/drawing/2014/main" id="{D82BF19B-BCA4-49E7-BA0A-F8AAF4E88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462">
                <a:extLst>
                  <a:ext uri="{FF2B5EF4-FFF2-40B4-BE49-F238E27FC236}">
                    <a16:creationId xmlns:a16="http://schemas.microsoft.com/office/drawing/2014/main" id="{6281AC86-8789-4F3C-93C2-580415070D72}"/>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sp>
          <p:nvSpPr>
            <p:cNvPr id="9" name="Rectangle 463">
              <a:extLst>
                <a:ext uri="{FF2B5EF4-FFF2-40B4-BE49-F238E27FC236}">
                  <a16:creationId xmlns:a16="http://schemas.microsoft.com/office/drawing/2014/main" id="{85932FB2-5AF4-4DA3-B709-8B0E520ECBA7}"/>
                </a:ext>
              </a:extLst>
            </p:cNvPr>
            <p:cNvSpPr>
              <a:spLocks noChangeArrowheads="1"/>
            </p:cNvSpPr>
            <p:nvPr/>
          </p:nvSpPr>
          <p:spPr bwMode="auto">
            <a:xfrm>
              <a:off x="4719" y="2353"/>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 name="Rectangle 464">
              <a:extLst>
                <a:ext uri="{FF2B5EF4-FFF2-40B4-BE49-F238E27FC236}">
                  <a16:creationId xmlns:a16="http://schemas.microsoft.com/office/drawing/2014/main" id="{4A18347F-F3FF-4EEC-84FB-1464878F1C7F}"/>
                </a:ext>
              </a:extLst>
            </p:cNvPr>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 name="Rectangle 465">
              <a:extLst>
                <a:ext uri="{FF2B5EF4-FFF2-40B4-BE49-F238E27FC236}">
                  <a16:creationId xmlns:a16="http://schemas.microsoft.com/office/drawing/2014/main" id="{A7C5E798-0DB0-44A6-BEBB-4504C2126429}"/>
                </a:ext>
              </a:extLst>
            </p:cNvPr>
            <p:cNvSpPr>
              <a:spLocks noChangeArrowheads="1"/>
            </p:cNvSpPr>
            <p:nvPr/>
          </p:nvSpPr>
          <p:spPr bwMode="auto">
            <a:xfrm>
              <a:off x="4683" y="2784"/>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 name="Text Box 466">
              <a:extLst>
                <a:ext uri="{FF2B5EF4-FFF2-40B4-BE49-F238E27FC236}">
                  <a16:creationId xmlns:a16="http://schemas.microsoft.com/office/drawing/2014/main" id="{4A9C8229-F3B1-416D-AFE4-EA0F75766C0C}"/>
                </a:ext>
              </a:extLst>
            </p:cNvPr>
            <p:cNvSpPr txBox="1">
              <a:spLocks noChangeArrowheads="1"/>
            </p:cNvSpPr>
            <p:nvPr/>
          </p:nvSpPr>
          <p:spPr bwMode="auto">
            <a:xfrm>
              <a:off x="4602" y="2360"/>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zh-CN" altLang="en-US" sz="2000" dirty="0"/>
                <a:t>应用层</a:t>
              </a:r>
              <a:endParaRPr lang="en-US" altLang="zh-CN" sz="2000" dirty="0"/>
            </a:p>
            <a:p>
              <a:pPr algn="ctr"/>
              <a:r>
                <a:rPr lang="zh-CN" altLang="en-US" sz="2000" dirty="0"/>
                <a:t>传输层</a:t>
              </a:r>
              <a:endParaRPr lang="en-US" altLang="zh-CN" sz="2000" dirty="0"/>
            </a:p>
            <a:p>
              <a:pPr algn="ctr"/>
              <a:r>
                <a:rPr lang="zh-CN" altLang="en-US" sz="2000" dirty="0">
                  <a:solidFill>
                    <a:schemeClr val="bg1"/>
                  </a:solidFill>
                </a:rPr>
                <a:t>网络层</a:t>
              </a:r>
              <a:endParaRPr lang="en-US" altLang="zh-CN" sz="2000" dirty="0"/>
            </a:p>
            <a:p>
              <a:pPr algn="ctr"/>
              <a:r>
                <a:rPr lang="zh-CN" altLang="en-US" sz="2000" dirty="0"/>
                <a:t>数据链路层</a:t>
              </a:r>
              <a:endParaRPr lang="en-US" altLang="zh-CN" sz="2000" dirty="0"/>
            </a:p>
            <a:p>
              <a:pPr algn="ctr"/>
              <a:r>
                <a:rPr lang="zh-CN" altLang="en-US" sz="2000" dirty="0"/>
                <a:t>物理层</a:t>
              </a:r>
              <a:endParaRPr lang="en-US" altLang="zh-CN" sz="2000" dirty="0"/>
            </a:p>
          </p:txBody>
        </p:sp>
        <p:sp>
          <p:nvSpPr>
            <p:cNvPr id="13" name="Line 467">
              <a:extLst>
                <a:ext uri="{FF2B5EF4-FFF2-40B4-BE49-F238E27FC236}">
                  <a16:creationId xmlns:a16="http://schemas.microsoft.com/office/drawing/2014/main" id="{567094AB-4B84-462D-A625-71CBE322FBA8}"/>
                </a:ext>
              </a:extLst>
            </p:cNvPr>
            <p:cNvSpPr>
              <a:spLocks noChangeShapeType="1"/>
            </p:cNvSpPr>
            <p:nvPr/>
          </p:nvSpPr>
          <p:spPr bwMode="auto">
            <a:xfrm>
              <a:off x="4678" y="278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468">
              <a:extLst>
                <a:ext uri="{FF2B5EF4-FFF2-40B4-BE49-F238E27FC236}">
                  <a16:creationId xmlns:a16="http://schemas.microsoft.com/office/drawing/2014/main" id="{55630433-0DFB-4C57-9E9D-3D2B54A8EA22}"/>
                </a:ext>
              </a:extLst>
            </p:cNvPr>
            <p:cNvSpPr>
              <a:spLocks noChangeShapeType="1"/>
            </p:cNvSpPr>
            <p:nvPr/>
          </p:nvSpPr>
          <p:spPr bwMode="auto">
            <a:xfrm>
              <a:off x="4678" y="2976"/>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469">
              <a:extLst>
                <a:ext uri="{FF2B5EF4-FFF2-40B4-BE49-F238E27FC236}">
                  <a16:creationId xmlns:a16="http://schemas.microsoft.com/office/drawing/2014/main" id="{15855B97-56F7-4488-A788-66355C4A3E16}"/>
                </a:ext>
              </a:extLst>
            </p:cNvPr>
            <p:cNvSpPr>
              <a:spLocks noChangeShapeType="1"/>
            </p:cNvSpPr>
            <p:nvPr/>
          </p:nvSpPr>
          <p:spPr bwMode="auto">
            <a:xfrm>
              <a:off x="4676" y="316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470">
              <a:extLst>
                <a:ext uri="{FF2B5EF4-FFF2-40B4-BE49-F238E27FC236}">
                  <a16:creationId xmlns:a16="http://schemas.microsoft.com/office/drawing/2014/main" id="{5512BC03-12C6-4183-91D6-605A8A8A06D8}"/>
                </a:ext>
              </a:extLst>
            </p:cNvPr>
            <p:cNvSpPr>
              <a:spLocks noChangeShapeType="1"/>
            </p:cNvSpPr>
            <p:nvPr/>
          </p:nvSpPr>
          <p:spPr bwMode="auto">
            <a:xfrm>
              <a:off x="4678" y="258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471">
            <a:extLst>
              <a:ext uri="{FF2B5EF4-FFF2-40B4-BE49-F238E27FC236}">
                <a16:creationId xmlns:a16="http://schemas.microsoft.com/office/drawing/2014/main" id="{388A9854-66C3-4CB3-915E-5392EEFBD23E}"/>
              </a:ext>
            </a:extLst>
          </p:cNvPr>
          <p:cNvGrpSpPr>
            <a:grpSpLocks/>
          </p:cNvGrpSpPr>
          <p:nvPr/>
        </p:nvGrpSpPr>
        <p:grpSpPr bwMode="auto">
          <a:xfrm>
            <a:off x="0" y="3627438"/>
            <a:ext cx="2039938" cy="2427287"/>
            <a:chOff x="0" y="2285"/>
            <a:chExt cx="1285" cy="1529"/>
          </a:xfrm>
        </p:grpSpPr>
        <p:sp>
          <p:nvSpPr>
            <p:cNvPr id="20" name="Freeform 472">
              <a:extLst>
                <a:ext uri="{FF2B5EF4-FFF2-40B4-BE49-F238E27FC236}">
                  <a16:creationId xmlns:a16="http://schemas.microsoft.com/office/drawing/2014/main" id="{376DF50A-68F2-4015-B753-70C426CCE337}"/>
                </a:ext>
              </a:extLst>
            </p:cNvPr>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1" name="Rectangle 473">
              <a:extLst>
                <a:ext uri="{FF2B5EF4-FFF2-40B4-BE49-F238E27FC236}">
                  <a16:creationId xmlns:a16="http://schemas.microsoft.com/office/drawing/2014/main" id="{B4CCEED2-E3B3-420F-A40F-12A5B239AB61}"/>
                </a:ext>
              </a:extLst>
            </p:cNvPr>
            <p:cNvSpPr>
              <a:spLocks noChangeArrowheads="1"/>
            </p:cNvSpPr>
            <p:nvPr/>
          </p:nvSpPr>
          <p:spPr bwMode="auto">
            <a:xfrm>
              <a:off x="415" y="2285"/>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2" name="Rectangle 474">
              <a:extLst>
                <a:ext uri="{FF2B5EF4-FFF2-40B4-BE49-F238E27FC236}">
                  <a16:creationId xmlns:a16="http://schemas.microsoft.com/office/drawing/2014/main" id="{E3C374D6-261D-4939-B82F-193BBA0E4AC3}"/>
                </a:ext>
              </a:extLst>
            </p:cNvPr>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3" name="Rectangle 475">
              <a:extLst>
                <a:ext uri="{FF2B5EF4-FFF2-40B4-BE49-F238E27FC236}">
                  <a16:creationId xmlns:a16="http://schemas.microsoft.com/office/drawing/2014/main" id="{1A742D14-FEB6-4C7C-9B78-C37E3CF6B8A5}"/>
                </a:ext>
              </a:extLst>
            </p:cNvPr>
            <p:cNvSpPr>
              <a:spLocks noChangeArrowheads="1"/>
            </p:cNvSpPr>
            <p:nvPr/>
          </p:nvSpPr>
          <p:spPr bwMode="auto">
            <a:xfrm>
              <a:off x="379" y="2716"/>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4" name="Text Box 476">
              <a:extLst>
                <a:ext uri="{FF2B5EF4-FFF2-40B4-BE49-F238E27FC236}">
                  <a16:creationId xmlns:a16="http://schemas.microsoft.com/office/drawing/2014/main" id="{9BE45B8E-61FA-43A5-B43A-F755355A6F23}"/>
                </a:ext>
              </a:extLst>
            </p:cNvPr>
            <p:cNvSpPr txBox="1">
              <a:spLocks noChangeArrowheads="1"/>
            </p:cNvSpPr>
            <p:nvPr/>
          </p:nvSpPr>
          <p:spPr bwMode="auto">
            <a:xfrm>
              <a:off x="298" y="2292"/>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zh-CN" altLang="en-US" sz="2000" dirty="0"/>
                <a:t>应用层</a:t>
              </a:r>
              <a:endParaRPr lang="en-US" altLang="zh-CN" sz="2000" dirty="0"/>
            </a:p>
            <a:p>
              <a:pPr algn="ctr"/>
              <a:r>
                <a:rPr lang="zh-CN" altLang="en-US" sz="2000" dirty="0"/>
                <a:t>传输层</a:t>
              </a:r>
              <a:endParaRPr lang="en-US" altLang="zh-CN" sz="2000" dirty="0"/>
            </a:p>
            <a:p>
              <a:pPr algn="ctr"/>
              <a:r>
                <a:rPr lang="zh-CN" altLang="en-US" sz="2000" dirty="0">
                  <a:solidFill>
                    <a:schemeClr val="bg1"/>
                  </a:solidFill>
                </a:rPr>
                <a:t>网络层</a:t>
              </a:r>
              <a:endParaRPr lang="en-US" altLang="zh-CN" sz="2000" dirty="0"/>
            </a:p>
            <a:p>
              <a:pPr algn="ctr"/>
              <a:r>
                <a:rPr lang="zh-CN" altLang="en-US" sz="2000" dirty="0"/>
                <a:t>数据链路层</a:t>
              </a:r>
              <a:endParaRPr lang="en-US" altLang="zh-CN" sz="2000" dirty="0"/>
            </a:p>
            <a:p>
              <a:pPr algn="ctr"/>
              <a:r>
                <a:rPr lang="zh-CN" altLang="en-US" sz="2000" dirty="0"/>
                <a:t>物理层</a:t>
              </a:r>
              <a:endParaRPr lang="en-US" altLang="zh-CN" sz="2000" dirty="0"/>
            </a:p>
          </p:txBody>
        </p:sp>
        <p:sp>
          <p:nvSpPr>
            <p:cNvPr id="25" name="Line 477">
              <a:extLst>
                <a:ext uri="{FF2B5EF4-FFF2-40B4-BE49-F238E27FC236}">
                  <a16:creationId xmlns:a16="http://schemas.microsoft.com/office/drawing/2014/main" id="{F66C45A5-ECE0-48FA-A8CD-FC24DF654EEC}"/>
                </a:ext>
              </a:extLst>
            </p:cNvPr>
            <p:cNvSpPr>
              <a:spLocks noChangeShapeType="1"/>
            </p:cNvSpPr>
            <p:nvPr/>
          </p:nvSpPr>
          <p:spPr bwMode="auto">
            <a:xfrm>
              <a:off x="374" y="2714"/>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478">
              <a:extLst>
                <a:ext uri="{FF2B5EF4-FFF2-40B4-BE49-F238E27FC236}">
                  <a16:creationId xmlns:a16="http://schemas.microsoft.com/office/drawing/2014/main" id="{3516DE99-624E-499A-AF2E-52245B1E8202}"/>
                </a:ext>
              </a:extLst>
            </p:cNvPr>
            <p:cNvSpPr>
              <a:spLocks noChangeShapeType="1"/>
            </p:cNvSpPr>
            <p:nvPr/>
          </p:nvSpPr>
          <p:spPr bwMode="auto">
            <a:xfrm>
              <a:off x="374" y="290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479">
              <a:extLst>
                <a:ext uri="{FF2B5EF4-FFF2-40B4-BE49-F238E27FC236}">
                  <a16:creationId xmlns:a16="http://schemas.microsoft.com/office/drawing/2014/main" id="{BA574B5D-25F4-4A85-8D00-D8C9110A715A}"/>
                </a:ext>
              </a:extLst>
            </p:cNvPr>
            <p:cNvSpPr>
              <a:spLocks noChangeShapeType="1"/>
            </p:cNvSpPr>
            <p:nvPr/>
          </p:nvSpPr>
          <p:spPr bwMode="auto">
            <a:xfrm>
              <a:off x="372" y="309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480">
              <a:extLst>
                <a:ext uri="{FF2B5EF4-FFF2-40B4-BE49-F238E27FC236}">
                  <a16:creationId xmlns:a16="http://schemas.microsoft.com/office/drawing/2014/main" id="{EF0B1D49-041C-4CCE-B42B-32115436E19D}"/>
                </a:ext>
              </a:extLst>
            </p:cNvPr>
            <p:cNvSpPr>
              <a:spLocks noChangeShapeType="1"/>
            </p:cNvSpPr>
            <p:nvPr/>
          </p:nvSpPr>
          <p:spPr bwMode="auto">
            <a:xfrm>
              <a:off x="374" y="252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9" name="Group 481">
              <a:extLst>
                <a:ext uri="{FF2B5EF4-FFF2-40B4-BE49-F238E27FC236}">
                  <a16:creationId xmlns:a16="http://schemas.microsoft.com/office/drawing/2014/main" id="{83AD800E-4227-4433-B99B-753AFEADA33C}"/>
                </a:ext>
              </a:extLst>
            </p:cNvPr>
            <p:cNvGrpSpPr>
              <a:grpSpLocks/>
            </p:cNvGrpSpPr>
            <p:nvPr/>
          </p:nvGrpSpPr>
          <p:grpSpPr bwMode="auto">
            <a:xfrm>
              <a:off x="0" y="3341"/>
              <a:ext cx="454" cy="473"/>
              <a:chOff x="-44" y="1473"/>
              <a:chExt cx="981" cy="1105"/>
            </a:xfrm>
          </p:grpSpPr>
          <p:pic>
            <p:nvPicPr>
              <p:cNvPr id="30" name="Picture 482" descr="desktop_computer_stylized_medium">
                <a:extLst>
                  <a:ext uri="{FF2B5EF4-FFF2-40B4-BE49-F238E27FC236}">
                    <a16:creationId xmlns:a16="http://schemas.microsoft.com/office/drawing/2014/main" id="{F44665BE-0AE4-42F4-9E3B-FDF5C9ADA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Freeform 483">
                <a:extLst>
                  <a:ext uri="{FF2B5EF4-FFF2-40B4-BE49-F238E27FC236}">
                    <a16:creationId xmlns:a16="http://schemas.microsoft.com/office/drawing/2014/main" id="{D25BE2BC-4E28-4145-BCD1-9C9290013525}"/>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sp>
        <p:nvSpPr>
          <p:cNvPr id="32" name="Freeform 484">
            <a:extLst>
              <a:ext uri="{FF2B5EF4-FFF2-40B4-BE49-F238E27FC236}">
                <a16:creationId xmlns:a16="http://schemas.microsoft.com/office/drawing/2014/main" id="{06AF92AC-0EC0-4BB0-B76F-2FEB85E716A8}"/>
              </a:ext>
            </a:extLst>
          </p:cNvPr>
          <p:cNvSpPr>
            <a:spLocks/>
          </p:cNvSpPr>
          <p:nvPr/>
        </p:nvSpPr>
        <p:spPr bwMode="auto">
          <a:xfrm>
            <a:off x="3371850" y="4608513"/>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33" name="Group 485">
            <a:extLst>
              <a:ext uri="{FF2B5EF4-FFF2-40B4-BE49-F238E27FC236}">
                <a16:creationId xmlns:a16="http://schemas.microsoft.com/office/drawing/2014/main" id="{BC62A317-D41F-4435-B92D-A2804A9AC7D4}"/>
              </a:ext>
            </a:extLst>
          </p:cNvPr>
          <p:cNvGrpSpPr>
            <a:grpSpLocks/>
          </p:cNvGrpSpPr>
          <p:nvPr/>
        </p:nvGrpSpPr>
        <p:grpSpPr bwMode="auto">
          <a:xfrm>
            <a:off x="3486150" y="5016500"/>
            <a:ext cx="2606675" cy="658813"/>
            <a:chOff x="959" y="3814"/>
            <a:chExt cx="1642" cy="415"/>
          </a:xfrm>
        </p:grpSpPr>
        <p:grpSp>
          <p:nvGrpSpPr>
            <p:cNvPr id="34" name="Group 486">
              <a:extLst>
                <a:ext uri="{FF2B5EF4-FFF2-40B4-BE49-F238E27FC236}">
                  <a16:creationId xmlns:a16="http://schemas.microsoft.com/office/drawing/2014/main" id="{458940B8-F3A6-47A1-9381-4908C0F91734}"/>
                </a:ext>
              </a:extLst>
            </p:cNvPr>
            <p:cNvGrpSpPr>
              <a:grpSpLocks/>
            </p:cNvGrpSpPr>
            <p:nvPr/>
          </p:nvGrpSpPr>
          <p:grpSpPr bwMode="auto">
            <a:xfrm>
              <a:off x="2223" y="3814"/>
              <a:ext cx="378" cy="181"/>
              <a:chOff x="4396" y="1245"/>
              <a:chExt cx="672" cy="248"/>
            </a:xfrm>
          </p:grpSpPr>
          <p:sp>
            <p:nvSpPr>
              <p:cNvPr id="53" name="Oval 407">
                <a:extLst>
                  <a:ext uri="{FF2B5EF4-FFF2-40B4-BE49-F238E27FC236}">
                    <a16:creationId xmlns:a16="http://schemas.microsoft.com/office/drawing/2014/main" id="{04CB1740-2341-440E-A363-69CD0D1030B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54" name="Rectangle 410">
                <a:extLst>
                  <a:ext uri="{FF2B5EF4-FFF2-40B4-BE49-F238E27FC236}">
                    <a16:creationId xmlns:a16="http://schemas.microsoft.com/office/drawing/2014/main" id="{A60AA261-B818-4325-833C-2B56978ADDDB}"/>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55" name="Oval 411">
                <a:extLst>
                  <a:ext uri="{FF2B5EF4-FFF2-40B4-BE49-F238E27FC236}">
                    <a16:creationId xmlns:a16="http://schemas.microsoft.com/office/drawing/2014/main" id="{354AAAA5-F842-4544-BB57-1CB5E87010B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56" name="Group 490">
                <a:extLst>
                  <a:ext uri="{FF2B5EF4-FFF2-40B4-BE49-F238E27FC236}">
                    <a16:creationId xmlns:a16="http://schemas.microsoft.com/office/drawing/2014/main" id="{11CFDF01-B645-49F5-8557-D1191C4D936F}"/>
                  </a:ext>
                </a:extLst>
              </p:cNvPr>
              <p:cNvGrpSpPr>
                <a:grpSpLocks/>
              </p:cNvGrpSpPr>
              <p:nvPr/>
            </p:nvGrpSpPr>
            <p:grpSpPr bwMode="auto">
              <a:xfrm>
                <a:off x="4530" y="1287"/>
                <a:ext cx="377" cy="75"/>
                <a:chOff x="2468" y="1332"/>
                <a:chExt cx="310" cy="60"/>
              </a:xfrm>
            </p:grpSpPr>
            <p:sp>
              <p:nvSpPr>
                <p:cNvPr id="59" name="Freeform 491">
                  <a:extLst>
                    <a:ext uri="{FF2B5EF4-FFF2-40B4-BE49-F238E27FC236}">
                      <a16:creationId xmlns:a16="http://schemas.microsoft.com/office/drawing/2014/main" id="{4046568D-6DF0-4DFA-8E79-BB0B550CB0E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492">
                  <a:extLst>
                    <a:ext uri="{FF2B5EF4-FFF2-40B4-BE49-F238E27FC236}">
                      <a16:creationId xmlns:a16="http://schemas.microsoft.com/office/drawing/2014/main" id="{70D04D4D-D6BB-40DD-A607-B9FA0DACAFA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 name="Line 493">
                <a:extLst>
                  <a:ext uri="{FF2B5EF4-FFF2-40B4-BE49-F238E27FC236}">
                    <a16:creationId xmlns:a16="http://schemas.microsoft.com/office/drawing/2014/main" id="{C3A607EA-0299-4EE7-86B8-77B42AF0D93B}"/>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494">
                <a:extLst>
                  <a:ext uri="{FF2B5EF4-FFF2-40B4-BE49-F238E27FC236}">
                    <a16:creationId xmlns:a16="http://schemas.microsoft.com/office/drawing/2014/main" id="{0F53F14E-CCB3-45E9-84D3-CE9E415966D6}"/>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 name="Group 495">
              <a:extLst>
                <a:ext uri="{FF2B5EF4-FFF2-40B4-BE49-F238E27FC236}">
                  <a16:creationId xmlns:a16="http://schemas.microsoft.com/office/drawing/2014/main" id="{DCD3980A-BFEC-461C-921E-87CFD4EB4BA8}"/>
                </a:ext>
              </a:extLst>
            </p:cNvPr>
            <p:cNvGrpSpPr>
              <a:grpSpLocks/>
            </p:cNvGrpSpPr>
            <p:nvPr/>
          </p:nvGrpSpPr>
          <p:grpSpPr bwMode="auto">
            <a:xfrm>
              <a:off x="1559" y="4048"/>
              <a:ext cx="378" cy="181"/>
              <a:chOff x="4396" y="1245"/>
              <a:chExt cx="672" cy="248"/>
            </a:xfrm>
          </p:grpSpPr>
          <p:sp>
            <p:nvSpPr>
              <p:cNvPr id="45" name="Oval 407">
                <a:extLst>
                  <a:ext uri="{FF2B5EF4-FFF2-40B4-BE49-F238E27FC236}">
                    <a16:creationId xmlns:a16="http://schemas.microsoft.com/office/drawing/2014/main" id="{702136D5-0273-4144-BA8D-29C873C55EA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46" name="Rectangle 410">
                <a:extLst>
                  <a:ext uri="{FF2B5EF4-FFF2-40B4-BE49-F238E27FC236}">
                    <a16:creationId xmlns:a16="http://schemas.microsoft.com/office/drawing/2014/main" id="{4B2DD09E-DDBD-46A6-8FCF-103B7B029EED}"/>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47" name="Oval 411">
                <a:extLst>
                  <a:ext uri="{FF2B5EF4-FFF2-40B4-BE49-F238E27FC236}">
                    <a16:creationId xmlns:a16="http://schemas.microsoft.com/office/drawing/2014/main" id="{E9726344-E121-4FED-82CC-86CED907F1A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8" name="Group 499">
                <a:extLst>
                  <a:ext uri="{FF2B5EF4-FFF2-40B4-BE49-F238E27FC236}">
                    <a16:creationId xmlns:a16="http://schemas.microsoft.com/office/drawing/2014/main" id="{72D9D303-EC85-43DB-9AC1-2C3877191894}"/>
                  </a:ext>
                </a:extLst>
              </p:cNvPr>
              <p:cNvGrpSpPr>
                <a:grpSpLocks/>
              </p:cNvGrpSpPr>
              <p:nvPr/>
            </p:nvGrpSpPr>
            <p:grpSpPr bwMode="auto">
              <a:xfrm>
                <a:off x="4530" y="1287"/>
                <a:ext cx="377" cy="75"/>
                <a:chOff x="2468" y="1332"/>
                <a:chExt cx="310" cy="60"/>
              </a:xfrm>
            </p:grpSpPr>
            <p:sp>
              <p:nvSpPr>
                <p:cNvPr id="51" name="Freeform 500">
                  <a:extLst>
                    <a:ext uri="{FF2B5EF4-FFF2-40B4-BE49-F238E27FC236}">
                      <a16:creationId xmlns:a16="http://schemas.microsoft.com/office/drawing/2014/main" id="{15BC2689-FC1F-4758-824D-D59F6338DDC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501">
                  <a:extLst>
                    <a:ext uri="{FF2B5EF4-FFF2-40B4-BE49-F238E27FC236}">
                      <a16:creationId xmlns:a16="http://schemas.microsoft.com/office/drawing/2014/main" id="{20928E97-4164-4CAA-BE21-B15E1A21717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 name="Line 502">
                <a:extLst>
                  <a:ext uri="{FF2B5EF4-FFF2-40B4-BE49-F238E27FC236}">
                    <a16:creationId xmlns:a16="http://schemas.microsoft.com/office/drawing/2014/main" id="{4E917454-DB4F-4DAE-8B39-2F4F8031F39B}"/>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503">
                <a:extLst>
                  <a:ext uri="{FF2B5EF4-FFF2-40B4-BE49-F238E27FC236}">
                    <a16:creationId xmlns:a16="http://schemas.microsoft.com/office/drawing/2014/main" id="{6A74455E-F2A8-495F-BD5C-D044543DDF3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504">
              <a:extLst>
                <a:ext uri="{FF2B5EF4-FFF2-40B4-BE49-F238E27FC236}">
                  <a16:creationId xmlns:a16="http://schemas.microsoft.com/office/drawing/2014/main" id="{623605C9-DA87-4E27-B2EA-E5D546FD5C2D}"/>
                </a:ext>
              </a:extLst>
            </p:cNvPr>
            <p:cNvGrpSpPr>
              <a:grpSpLocks/>
            </p:cNvGrpSpPr>
            <p:nvPr/>
          </p:nvGrpSpPr>
          <p:grpSpPr bwMode="auto">
            <a:xfrm>
              <a:off x="959" y="3816"/>
              <a:ext cx="378" cy="181"/>
              <a:chOff x="4396" y="1245"/>
              <a:chExt cx="672" cy="248"/>
            </a:xfrm>
          </p:grpSpPr>
          <p:sp>
            <p:nvSpPr>
              <p:cNvPr id="37" name="Oval 407">
                <a:extLst>
                  <a:ext uri="{FF2B5EF4-FFF2-40B4-BE49-F238E27FC236}">
                    <a16:creationId xmlns:a16="http://schemas.microsoft.com/office/drawing/2014/main" id="{110F037E-73DE-48B5-BD43-BBE29E23C16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38" name="Rectangle 410">
                <a:extLst>
                  <a:ext uri="{FF2B5EF4-FFF2-40B4-BE49-F238E27FC236}">
                    <a16:creationId xmlns:a16="http://schemas.microsoft.com/office/drawing/2014/main" id="{D319FDB8-98B5-4955-8136-05254EA5EF44}"/>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39" name="Oval 411">
                <a:extLst>
                  <a:ext uri="{FF2B5EF4-FFF2-40B4-BE49-F238E27FC236}">
                    <a16:creationId xmlns:a16="http://schemas.microsoft.com/office/drawing/2014/main" id="{8AF40E2D-6E1C-4F84-91D7-7E986C8AAC1F}"/>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0" name="Group 508">
                <a:extLst>
                  <a:ext uri="{FF2B5EF4-FFF2-40B4-BE49-F238E27FC236}">
                    <a16:creationId xmlns:a16="http://schemas.microsoft.com/office/drawing/2014/main" id="{A7915FFB-ED74-4195-A906-D3F121E65C65}"/>
                  </a:ext>
                </a:extLst>
              </p:cNvPr>
              <p:cNvGrpSpPr>
                <a:grpSpLocks/>
              </p:cNvGrpSpPr>
              <p:nvPr/>
            </p:nvGrpSpPr>
            <p:grpSpPr bwMode="auto">
              <a:xfrm>
                <a:off x="4530" y="1287"/>
                <a:ext cx="377" cy="75"/>
                <a:chOff x="2468" y="1332"/>
                <a:chExt cx="310" cy="60"/>
              </a:xfrm>
            </p:grpSpPr>
            <p:sp>
              <p:nvSpPr>
                <p:cNvPr id="43" name="Freeform 509">
                  <a:extLst>
                    <a:ext uri="{FF2B5EF4-FFF2-40B4-BE49-F238E27FC236}">
                      <a16:creationId xmlns:a16="http://schemas.microsoft.com/office/drawing/2014/main" id="{0704578B-66CB-467D-90D9-98CD6A2313F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510">
                  <a:extLst>
                    <a:ext uri="{FF2B5EF4-FFF2-40B4-BE49-F238E27FC236}">
                      <a16:creationId xmlns:a16="http://schemas.microsoft.com/office/drawing/2014/main" id="{F22157A2-30E4-48FF-ABDC-B29397D8D0A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 name="Line 511">
                <a:extLst>
                  <a:ext uri="{FF2B5EF4-FFF2-40B4-BE49-F238E27FC236}">
                    <a16:creationId xmlns:a16="http://schemas.microsoft.com/office/drawing/2014/main" id="{9577BD22-FFDC-419B-8C28-056BB32C3664}"/>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512">
                <a:extLst>
                  <a:ext uri="{FF2B5EF4-FFF2-40B4-BE49-F238E27FC236}">
                    <a16:creationId xmlns:a16="http://schemas.microsoft.com/office/drawing/2014/main" id="{6C67A4F6-47C2-4CE2-9EE3-1D28E922309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1" name="Line 541">
            <a:extLst>
              <a:ext uri="{FF2B5EF4-FFF2-40B4-BE49-F238E27FC236}">
                <a16:creationId xmlns:a16="http://schemas.microsoft.com/office/drawing/2014/main" id="{266FE00C-4835-4634-BC9B-6B57867B1725}"/>
              </a:ext>
            </a:extLst>
          </p:cNvPr>
          <p:cNvSpPr>
            <a:spLocks noChangeShapeType="1"/>
          </p:cNvSpPr>
          <p:nvPr/>
        </p:nvSpPr>
        <p:spPr bwMode="auto">
          <a:xfrm rot="5400000" flipV="1">
            <a:off x="2725738" y="4348162"/>
            <a:ext cx="6350" cy="15779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Freeform 542">
            <a:extLst>
              <a:ext uri="{FF2B5EF4-FFF2-40B4-BE49-F238E27FC236}">
                <a16:creationId xmlns:a16="http://schemas.microsoft.com/office/drawing/2014/main" id="{EBE85A8F-FD83-4481-A204-F70DCD06EBD1}"/>
              </a:ext>
            </a:extLst>
          </p:cNvPr>
          <p:cNvSpPr>
            <a:spLocks/>
          </p:cNvSpPr>
          <p:nvPr/>
        </p:nvSpPr>
        <p:spPr bwMode="auto">
          <a:xfrm>
            <a:off x="4086225" y="4899025"/>
            <a:ext cx="466725"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 name="Freeform 543">
            <a:extLst>
              <a:ext uri="{FF2B5EF4-FFF2-40B4-BE49-F238E27FC236}">
                <a16:creationId xmlns:a16="http://schemas.microsoft.com/office/drawing/2014/main" id="{1CD003A7-D7A5-4489-8482-86085B590D31}"/>
              </a:ext>
            </a:extLst>
          </p:cNvPr>
          <p:cNvSpPr>
            <a:spLocks/>
          </p:cNvSpPr>
          <p:nvPr/>
        </p:nvSpPr>
        <p:spPr bwMode="auto">
          <a:xfrm>
            <a:off x="5051425" y="4892675"/>
            <a:ext cx="431800"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 name="Freeform 544">
            <a:extLst>
              <a:ext uri="{FF2B5EF4-FFF2-40B4-BE49-F238E27FC236}">
                <a16:creationId xmlns:a16="http://schemas.microsoft.com/office/drawing/2014/main" id="{12992764-A63E-491C-814F-B707BAE4CC12}"/>
              </a:ext>
            </a:extLst>
          </p:cNvPr>
          <p:cNvSpPr>
            <a:spLocks/>
          </p:cNvSpPr>
          <p:nvPr/>
        </p:nvSpPr>
        <p:spPr bwMode="auto">
          <a:xfrm>
            <a:off x="3986213" y="5284788"/>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 name="Freeform 545">
            <a:extLst>
              <a:ext uri="{FF2B5EF4-FFF2-40B4-BE49-F238E27FC236}">
                <a16:creationId xmlns:a16="http://schemas.microsoft.com/office/drawing/2014/main" id="{86F63B4D-F5A3-4CF7-8AEF-B664FFE2F696}"/>
              </a:ext>
            </a:extLst>
          </p:cNvPr>
          <p:cNvSpPr>
            <a:spLocks/>
          </p:cNvSpPr>
          <p:nvPr/>
        </p:nvSpPr>
        <p:spPr bwMode="auto">
          <a:xfrm>
            <a:off x="5029200" y="5273675"/>
            <a:ext cx="558800"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 name="Freeform 546">
            <a:extLst>
              <a:ext uri="{FF2B5EF4-FFF2-40B4-BE49-F238E27FC236}">
                <a16:creationId xmlns:a16="http://schemas.microsoft.com/office/drawing/2014/main" id="{1F21B4FD-2911-4F67-B054-12FDCA8BFBAE}"/>
              </a:ext>
            </a:extLst>
          </p:cNvPr>
          <p:cNvSpPr>
            <a:spLocks/>
          </p:cNvSpPr>
          <p:nvPr/>
        </p:nvSpPr>
        <p:spPr bwMode="auto">
          <a:xfrm>
            <a:off x="5600700" y="5314950"/>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 name="Freeform 547">
            <a:extLst>
              <a:ext uri="{FF2B5EF4-FFF2-40B4-BE49-F238E27FC236}">
                <a16:creationId xmlns:a16="http://schemas.microsoft.com/office/drawing/2014/main" id="{BF5A3BAA-96F9-4C87-9675-F841F90161EB}"/>
              </a:ext>
            </a:extLst>
          </p:cNvPr>
          <p:cNvSpPr>
            <a:spLocks/>
          </p:cNvSpPr>
          <p:nvPr/>
        </p:nvSpPr>
        <p:spPr bwMode="auto">
          <a:xfrm>
            <a:off x="4365625" y="5848350"/>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 name="Freeform 548">
            <a:extLst>
              <a:ext uri="{FF2B5EF4-FFF2-40B4-BE49-F238E27FC236}">
                <a16:creationId xmlns:a16="http://schemas.microsoft.com/office/drawing/2014/main" id="{8F423964-B10D-4F7D-84EB-71C9112A5854}"/>
              </a:ext>
            </a:extLst>
          </p:cNvPr>
          <p:cNvSpPr>
            <a:spLocks/>
          </p:cNvSpPr>
          <p:nvPr/>
        </p:nvSpPr>
        <p:spPr bwMode="auto">
          <a:xfrm>
            <a:off x="3829050"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 name="Line 549">
            <a:extLst>
              <a:ext uri="{FF2B5EF4-FFF2-40B4-BE49-F238E27FC236}">
                <a16:creationId xmlns:a16="http://schemas.microsoft.com/office/drawing/2014/main" id="{4B4DFA94-05E2-4EAB-9B20-83DFEB7D1F94}"/>
              </a:ext>
            </a:extLst>
          </p:cNvPr>
          <p:cNvSpPr>
            <a:spLocks noChangeShapeType="1"/>
          </p:cNvSpPr>
          <p:nvPr/>
        </p:nvSpPr>
        <p:spPr bwMode="auto">
          <a:xfrm rot="16200000" flipH="1" flipV="1">
            <a:off x="6745288" y="4548187"/>
            <a:ext cx="0" cy="136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0" name="Group 553">
            <a:extLst>
              <a:ext uri="{FF2B5EF4-FFF2-40B4-BE49-F238E27FC236}">
                <a16:creationId xmlns:a16="http://schemas.microsoft.com/office/drawing/2014/main" id="{625A7622-1A8C-44A0-99BD-9830E4CC926A}"/>
              </a:ext>
            </a:extLst>
          </p:cNvPr>
          <p:cNvGrpSpPr>
            <a:grpSpLocks/>
          </p:cNvGrpSpPr>
          <p:nvPr/>
        </p:nvGrpSpPr>
        <p:grpSpPr bwMode="auto">
          <a:xfrm>
            <a:off x="4479925" y="4721225"/>
            <a:ext cx="600075" cy="287338"/>
            <a:chOff x="4396" y="1245"/>
            <a:chExt cx="672" cy="248"/>
          </a:xfrm>
        </p:grpSpPr>
        <p:sp>
          <p:nvSpPr>
            <p:cNvPr id="71" name="Oval 407">
              <a:extLst>
                <a:ext uri="{FF2B5EF4-FFF2-40B4-BE49-F238E27FC236}">
                  <a16:creationId xmlns:a16="http://schemas.microsoft.com/office/drawing/2014/main" id="{CDA74D2E-2065-4CDA-9BCF-A98D461C387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72" name="Rectangle 410">
              <a:extLst>
                <a:ext uri="{FF2B5EF4-FFF2-40B4-BE49-F238E27FC236}">
                  <a16:creationId xmlns:a16="http://schemas.microsoft.com/office/drawing/2014/main" id="{A9AD6384-8319-4D79-B99F-269198D4B37C}"/>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73" name="Oval 411">
              <a:extLst>
                <a:ext uri="{FF2B5EF4-FFF2-40B4-BE49-F238E27FC236}">
                  <a16:creationId xmlns:a16="http://schemas.microsoft.com/office/drawing/2014/main" id="{B642A678-CD6D-4BC6-BE36-13592D6C7B1F}"/>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74" name="Group 557">
              <a:extLst>
                <a:ext uri="{FF2B5EF4-FFF2-40B4-BE49-F238E27FC236}">
                  <a16:creationId xmlns:a16="http://schemas.microsoft.com/office/drawing/2014/main" id="{DFE1E107-A0DE-450C-91FD-7A0C5DB88FAC}"/>
                </a:ext>
              </a:extLst>
            </p:cNvPr>
            <p:cNvGrpSpPr>
              <a:grpSpLocks/>
            </p:cNvGrpSpPr>
            <p:nvPr/>
          </p:nvGrpSpPr>
          <p:grpSpPr bwMode="auto">
            <a:xfrm>
              <a:off x="4530" y="1287"/>
              <a:ext cx="377" cy="75"/>
              <a:chOff x="2468" y="1332"/>
              <a:chExt cx="310" cy="60"/>
            </a:xfrm>
          </p:grpSpPr>
          <p:sp>
            <p:nvSpPr>
              <p:cNvPr id="77" name="Freeform 558">
                <a:extLst>
                  <a:ext uri="{FF2B5EF4-FFF2-40B4-BE49-F238E27FC236}">
                    <a16:creationId xmlns:a16="http://schemas.microsoft.com/office/drawing/2014/main" id="{B31A8489-AA29-4FD8-80F9-D4788E88963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 name="Freeform 559">
                <a:extLst>
                  <a:ext uri="{FF2B5EF4-FFF2-40B4-BE49-F238E27FC236}">
                    <a16:creationId xmlns:a16="http://schemas.microsoft.com/office/drawing/2014/main" id="{02D09B67-2E4D-45F7-9A83-93E1B631DC0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 name="Line 560">
              <a:extLst>
                <a:ext uri="{FF2B5EF4-FFF2-40B4-BE49-F238E27FC236}">
                  <a16:creationId xmlns:a16="http://schemas.microsoft.com/office/drawing/2014/main" id="{AFC61DBA-DA4B-4A06-8F83-D0D2F7F7F2A0}"/>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561">
              <a:extLst>
                <a:ext uri="{FF2B5EF4-FFF2-40B4-BE49-F238E27FC236}">
                  <a16:creationId xmlns:a16="http://schemas.microsoft.com/office/drawing/2014/main" id="{FBAC8B59-6F5C-4486-86AB-6F4B5D2BD94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 name="Group 562">
            <a:extLst>
              <a:ext uri="{FF2B5EF4-FFF2-40B4-BE49-F238E27FC236}">
                <a16:creationId xmlns:a16="http://schemas.microsoft.com/office/drawing/2014/main" id="{C099DA9F-1537-4762-8379-A2DD02CCA105}"/>
              </a:ext>
            </a:extLst>
          </p:cNvPr>
          <p:cNvGrpSpPr>
            <a:grpSpLocks/>
          </p:cNvGrpSpPr>
          <p:nvPr/>
        </p:nvGrpSpPr>
        <p:grpSpPr bwMode="auto">
          <a:xfrm>
            <a:off x="5033963" y="5721350"/>
            <a:ext cx="600075" cy="287338"/>
            <a:chOff x="4396" y="1245"/>
            <a:chExt cx="672" cy="248"/>
          </a:xfrm>
        </p:grpSpPr>
        <p:sp>
          <p:nvSpPr>
            <p:cNvPr id="80" name="Oval 407">
              <a:extLst>
                <a:ext uri="{FF2B5EF4-FFF2-40B4-BE49-F238E27FC236}">
                  <a16:creationId xmlns:a16="http://schemas.microsoft.com/office/drawing/2014/main" id="{5AAC3B4A-3319-408C-BB97-8777A42CA76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81" name="Rectangle 410">
              <a:extLst>
                <a:ext uri="{FF2B5EF4-FFF2-40B4-BE49-F238E27FC236}">
                  <a16:creationId xmlns:a16="http://schemas.microsoft.com/office/drawing/2014/main" id="{2C0DFB63-DF30-4FDC-B323-BEE16DD6E6B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82" name="Oval 411">
              <a:extLst>
                <a:ext uri="{FF2B5EF4-FFF2-40B4-BE49-F238E27FC236}">
                  <a16:creationId xmlns:a16="http://schemas.microsoft.com/office/drawing/2014/main" id="{A07DC9A2-A1C0-492A-8292-E261D5E532FE}"/>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83" name="Group 566">
              <a:extLst>
                <a:ext uri="{FF2B5EF4-FFF2-40B4-BE49-F238E27FC236}">
                  <a16:creationId xmlns:a16="http://schemas.microsoft.com/office/drawing/2014/main" id="{FC4638F4-5D64-4C4E-9F19-FA1CAA79B640}"/>
                </a:ext>
              </a:extLst>
            </p:cNvPr>
            <p:cNvGrpSpPr>
              <a:grpSpLocks/>
            </p:cNvGrpSpPr>
            <p:nvPr/>
          </p:nvGrpSpPr>
          <p:grpSpPr bwMode="auto">
            <a:xfrm>
              <a:off x="4530" y="1287"/>
              <a:ext cx="377" cy="75"/>
              <a:chOff x="2468" y="1332"/>
              <a:chExt cx="310" cy="60"/>
            </a:xfrm>
          </p:grpSpPr>
          <p:sp>
            <p:nvSpPr>
              <p:cNvPr id="86" name="Freeform 567">
                <a:extLst>
                  <a:ext uri="{FF2B5EF4-FFF2-40B4-BE49-F238E27FC236}">
                    <a16:creationId xmlns:a16="http://schemas.microsoft.com/office/drawing/2014/main" id="{22FF66CF-3935-46F8-9FFA-49FAE9F52C1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 name="Freeform 568">
                <a:extLst>
                  <a:ext uri="{FF2B5EF4-FFF2-40B4-BE49-F238E27FC236}">
                    <a16:creationId xmlns:a16="http://schemas.microsoft.com/office/drawing/2014/main" id="{32606650-BA61-496B-B622-63F1DC08940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4" name="Line 569">
              <a:extLst>
                <a:ext uri="{FF2B5EF4-FFF2-40B4-BE49-F238E27FC236}">
                  <a16:creationId xmlns:a16="http://schemas.microsoft.com/office/drawing/2014/main" id="{3F298181-063D-4FBD-811B-82109237973E}"/>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570">
              <a:extLst>
                <a:ext uri="{FF2B5EF4-FFF2-40B4-BE49-F238E27FC236}">
                  <a16:creationId xmlns:a16="http://schemas.microsoft.com/office/drawing/2014/main" id="{46F83FA2-6380-41C6-9C3A-A5231DA64F5B}"/>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8" name="Group 571">
            <a:extLst>
              <a:ext uri="{FF2B5EF4-FFF2-40B4-BE49-F238E27FC236}">
                <a16:creationId xmlns:a16="http://schemas.microsoft.com/office/drawing/2014/main" id="{07C2D7B2-C3DE-41E2-B9E8-202192D7B6F9}"/>
              </a:ext>
            </a:extLst>
          </p:cNvPr>
          <p:cNvGrpSpPr>
            <a:grpSpLocks/>
          </p:cNvGrpSpPr>
          <p:nvPr/>
        </p:nvGrpSpPr>
        <p:grpSpPr bwMode="auto">
          <a:xfrm>
            <a:off x="3814763" y="5673725"/>
            <a:ext cx="600075" cy="287338"/>
            <a:chOff x="4396" y="1245"/>
            <a:chExt cx="672" cy="248"/>
          </a:xfrm>
        </p:grpSpPr>
        <p:sp>
          <p:nvSpPr>
            <p:cNvPr id="89" name="Oval 407">
              <a:extLst>
                <a:ext uri="{FF2B5EF4-FFF2-40B4-BE49-F238E27FC236}">
                  <a16:creationId xmlns:a16="http://schemas.microsoft.com/office/drawing/2014/main" id="{14BB058D-D0F4-4BB6-9E63-4556E86B016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90" name="Rectangle 410">
              <a:extLst>
                <a:ext uri="{FF2B5EF4-FFF2-40B4-BE49-F238E27FC236}">
                  <a16:creationId xmlns:a16="http://schemas.microsoft.com/office/drawing/2014/main" id="{2CADFF49-951D-45A2-AC7D-C3C5E749434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91" name="Oval 411">
              <a:extLst>
                <a:ext uri="{FF2B5EF4-FFF2-40B4-BE49-F238E27FC236}">
                  <a16:creationId xmlns:a16="http://schemas.microsoft.com/office/drawing/2014/main" id="{FE494F5E-BF79-47C5-9F04-006150311E0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92" name="Group 575">
              <a:extLst>
                <a:ext uri="{FF2B5EF4-FFF2-40B4-BE49-F238E27FC236}">
                  <a16:creationId xmlns:a16="http://schemas.microsoft.com/office/drawing/2014/main" id="{79A27C08-9D98-4FE4-894B-C99D335F6F8C}"/>
                </a:ext>
              </a:extLst>
            </p:cNvPr>
            <p:cNvGrpSpPr>
              <a:grpSpLocks/>
            </p:cNvGrpSpPr>
            <p:nvPr/>
          </p:nvGrpSpPr>
          <p:grpSpPr bwMode="auto">
            <a:xfrm>
              <a:off x="4530" y="1287"/>
              <a:ext cx="377" cy="75"/>
              <a:chOff x="2468" y="1332"/>
              <a:chExt cx="310" cy="60"/>
            </a:xfrm>
          </p:grpSpPr>
          <p:sp>
            <p:nvSpPr>
              <p:cNvPr id="95" name="Freeform 576">
                <a:extLst>
                  <a:ext uri="{FF2B5EF4-FFF2-40B4-BE49-F238E27FC236}">
                    <a16:creationId xmlns:a16="http://schemas.microsoft.com/office/drawing/2014/main" id="{F946BD24-8747-4403-9E1F-7A208CC66B7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 name="Freeform 577">
                <a:extLst>
                  <a:ext uri="{FF2B5EF4-FFF2-40B4-BE49-F238E27FC236}">
                    <a16:creationId xmlns:a16="http://schemas.microsoft.com/office/drawing/2014/main" id="{9D44D680-83D8-4D03-A259-0C3DC3815B2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3" name="Line 578">
              <a:extLst>
                <a:ext uri="{FF2B5EF4-FFF2-40B4-BE49-F238E27FC236}">
                  <a16:creationId xmlns:a16="http://schemas.microsoft.com/office/drawing/2014/main" id="{8B5BA7FB-C94A-4088-BAC0-1BEE525C6027}"/>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579">
              <a:extLst>
                <a:ext uri="{FF2B5EF4-FFF2-40B4-BE49-F238E27FC236}">
                  <a16:creationId xmlns:a16="http://schemas.microsoft.com/office/drawing/2014/main" id="{A3CE3592-6700-4553-8EE6-94C8BD37B7D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7" name="Group 342">
            <a:extLst>
              <a:ext uri="{FF2B5EF4-FFF2-40B4-BE49-F238E27FC236}">
                <a16:creationId xmlns:a16="http://schemas.microsoft.com/office/drawing/2014/main" id="{6A857E5B-76D4-4693-87EA-AFBD2686C12D}"/>
              </a:ext>
            </a:extLst>
          </p:cNvPr>
          <p:cNvGrpSpPr>
            <a:grpSpLocks/>
          </p:cNvGrpSpPr>
          <p:nvPr/>
        </p:nvGrpSpPr>
        <p:grpSpPr bwMode="auto">
          <a:xfrm>
            <a:off x="2386013" y="4770438"/>
            <a:ext cx="4433887" cy="1200150"/>
            <a:chOff x="1489" y="3201"/>
            <a:chExt cx="2793" cy="756"/>
          </a:xfrm>
        </p:grpSpPr>
        <p:grpSp>
          <p:nvGrpSpPr>
            <p:cNvPr id="98" name="Group 177">
              <a:extLst>
                <a:ext uri="{FF2B5EF4-FFF2-40B4-BE49-F238E27FC236}">
                  <a16:creationId xmlns:a16="http://schemas.microsoft.com/office/drawing/2014/main" id="{7C706F8F-9F5C-4046-B5F2-C2FA1857B260}"/>
                </a:ext>
              </a:extLst>
            </p:cNvPr>
            <p:cNvGrpSpPr>
              <a:grpSpLocks/>
            </p:cNvGrpSpPr>
            <p:nvPr/>
          </p:nvGrpSpPr>
          <p:grpSpPr bwMode="auto">
            <a:xfrm>
              <a:off x="1489" y="3267"/>
              <a:ext cx="228" cy="165"/>
              <a:chOff x="1548" y="3723"/>
              <a:chExt cx="228" cy="165"/>
            </a:xfrm>
          </p:grpSpPr>
          <p:sp>
            <p:nvSpPr>
              <p:cNvPr id="119" name="Rectangle 175">
                <a:extLst>
                  <a:ext uri="{FF2B5EF4-FFF2-40B4-BE49-F238E27FC236}">
                    <a16:creationId xmlns:a16="http://schemas.microsoft.com/office/drawing/2014/main" id="{69954488-5D81-4B03-BD1D-89096B849900}"/>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0" name="Rectangle 174">
                <a:extLst>
                  <a:ext uri="{FF2B5EF4-FFF2-40B4-BE49-F238E27FC236}">
                    <a16:creationId xmlns:a16="http://schemas.microsoft.com/office/drawing/2014/main" id="{0ED9F1B9-87F8-4B4C-9FAD-4BCBFE4E10D5}"/>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1" name="Line 176">
                <a:extLst>
                  <a:ext uri="{FF2B5EF4-FFF2-40B4-BE49-F238E27FC236}">
                    <a16:creationId xmlns:a16="http://schemas.microsoft.com/office/drawing/2014/main" id="{CEED327D-8473-4441-8175-6A9CA1ED918C}"/>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9" name="Group 178">
              <a:extLst>
                <a:ext uri="{FF2B5EF4-FFF2-40B4-BE49-F238E27FC236}">
                  <a16:creationId xmlns:a16="http://schemas.microsoft.com/office/drawing/2014/main" id="{F22201E8-93CC-44BE-B7B1-F38D8CE59D31}"/>
                </a:ext>
              </a:extLst>
            </p:cNvPr>
            <p:cNvGrpSpPr>
              <a:grpSpLocks/>
            </p:cNvGrpSpPr>
            <p:nvPr/>
          </p:nvGrpSpPr>
          <p:grpSpPr bwMode="auto">
            <a:xfrm>
              <a:off x="1987" y="3270"/>
              <a:ext cx="228" cy="165"/>
              <a:chOff x="1548" y="3723"/>
              <a:chExt cx="228" cy="165"/>
            </a:xfrm>
          </p:grpSpPr>
          <p:sp>
            <p:nvSpPr>
              <p:cNvPr id="116" name="Rectangle 179">
                <a:extLst>
                  <a:ext uri="{FF2B5EF4-FFF2-40B4-BE49-F238E27FC236}">
                    <a16:creationId xmlns:a16="http://schemas.microsoft.com/office/drawing/2014/main" id="{FAB30B2B-7251-495D-9053-89E8D8CAF5FD}"/>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7" name="Rectangle 180">
                <a:extLst>
                  <a:ext uri="{FF2B5EF4-FFF2-40B4-BE49-F238E27FC236}">
                    <a16:creationId xmlns:a16="http://schemas.microsoft.com/office/drawing/2014/main" id="{0ABCB275-EE1E-40EF-8383-6BC7CC78FD7B}"/>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8" name="Line 181">
                <a:extLst>
                  <a:ext uri="{FF2B5EF4-FFF2-40B4-BE49-F238E27FC236}">
                    <a16:creationId xmlns:a16="http://schemas.microsoft.com/office/drawing/2014/main" id="{2C5D3A0D-C1E7-4990-94BD-7313FDACDC8B}"/>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0" name="Group 182">
              <a:extLst>
                <a:ext uri="{FF2B5EF4-FFF2-40B4-BE49-F238E27FC236}">
                  <a16:creationId xmlns:a16="http://schemas.microsoft.com/office/drawing/2014/main" id="{6EA2CA25-D15F-47E7-A6FF-E8A255ED1029}"/>
                </a:ext>
              </a:extLst>
            </p:cNvPr>
            <p:cNvGrpSpPr>
              <a:grpSpLocks/>
            </p:cNvGrpSpPr>
            <p:nvPr/>
          </p:nvGrpSpPr>
          <p:grpSpPr bwMode="auto">
            <a:xfrm>
              <a:off x="3166" y="3201"/>
              <a:ext cx="228" cy="165"/>
              <a:chOff x="1548" y="3723"/>
              <a:chExt cx="228" cy="165"/>
            </a:xfrm>
          </p:grpSpPr>
          <p:sp>
            <p:nvSpPr>
              <p:cNvPr id="113" name="Rectangle 183">
                <a:extLst>
                  <a:ext uri="{FF2B5EF4-FFF2-40B4-BE49-F238E27FC236}">
                    <a16:creationId xmlns:a16="http://schemas.microsoft.com/office/drawing/2014/main" id="{5B72A4AA-D70C-470A-8CED-9F32D9B11BBD}"/>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4" name="Rectangle 184">
                <a:extLst>
                  <a:ext uri="{FF2B5EF4-FFF2-40B4-BE49-F238E27FC236}">
                    <a16:creationId xmlns:a16="http://schemas.microsoft.com/office/drawing/2014/main" id="{68990D3F-A216-48A6-941D-3F1E68BE4204}"/>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5" name="Line 185">
                <a:extLst>
                  <a:ext uri="{FF2B5EF4-FFF2-40B4-BE49-F238E27FC236}">
                    <a16:creationId xmlns:a16="http://schemas.microsoft.com/office/drawing/2014/main" id="{4EECF763-2987-4D3D-8F78-A8D3F4D6CAFB}"/>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1" name="Group 186">
              <a:extLst>
                <a:ext uri="{FF2B5EF4-FFF2-40B4-BE49-F238E27FC236}">
                  <a16:creationId xmlns:a16="http://schemas.microsoft.com/office/drawing/2014/main" id="{7DB2F380-B67C-490A-A667-2E26C0D346AC}"/>
                </a:ext>
              </a:extLst>
            </p:cNvPr>
            <p:cNvGrpSpPr>
              <a:grpSpLocks/>
            </p:cNvGrpSpPr>
            <p:nvPr/>
          </p:nvGrpSpPr>
          <p:grpSpPr bwMode="auto">
            <a:xfrm>
              <a:off x="2836" y="3792"/>
              <a:ext cx="228" cy="165"/>
              <a:chOff x="1548" y="3723"/>
              <a:chExt cx="228" cy="165"/>
            </a:xfrm>
          </p:grpSpPr>
          <p:sp>
            <p:nvSpPr>
              <p:cNvPr id="110" name="Rectangle 187">
                <a:extLst>
                  <a:ext uri="{FF2B5EF4-FFF2-40B4-BE49-F238E27FC236}">
                    <a16:creationId xmlns:a16="http://schemas.microsoft.com/office/drawing/2014/main" id="{F839B7E9-7866-4DB0-AE33-72801E7C1359}"/>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1" name="Rectangle 188">
                <a:extLst>
                  <a:ext uri="{FF2B5EF4-FFF2-40B4-BE49-F238E27FC236}">
                    <a16:creationId xmlns:a16="http://schemas.microsoft.com/office/drawing/2014/main" id="{5FE5AA29-CBA2-48C1-9310-1DE36404F676}"/>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2" name="Line 189">
                <a:extLst>
                  <a:ext uri="{FF2B5EF4-FFF2-40B4-BE49-F238E27FC236}">
                    <a16:creationId xmlns:a16="http://schemas.microsoft.com/office/drawing/2014/main" id="{8DF60C23-8633-409A-B9CD-507698E9EEA3}"/>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2" name="Group 190">
              <a:extLst>
                <a:ext uri="{FF2B5EF4-FFF2-40B4-BE49-F238E27FC236}">
                  <a16:creationId xmlns:a16="http://schemas.microsoft.com/office/drawing/2014/main" id="{8FBE0C9A-DC05-498B-897C-B556F0B6C1D2}"/>
                </a:ext>
              </a:extLst>
            </p:cNvPr>
            <p:cNvGrpSpPr>
              <a:grpSpLocks/>
            </p:cNvGrpSpPr>
            <p:nvPr/>
          </p:nvGrpSpPr>
          <p:grpSpPr bwMode="auto">
            <a:xfrm>
              <a:off x="2572" y="3492"/>
              <a:ext cx="228" cy="165"/>
              <a:chOff x="1548" y="3723"/>
              <a:chExt cx="228" cy="165"/>
            </a:xfrm>
          </p:grpSpPr>
          <p:sp>
            <p:nvSpPr>
              <p:cNvPr id="107" name="Rectangle 191">
                <a:extLst>
                  <a:ext uri="{FF2B5EF4-FFF2-40B4-BE49-F238E27FC236}">
                    <a16:creationId xmlns:a16="http://schemas.microsoft.com/office/drawing/2014/main" id="{48E77F36-2EF3-4033-81D6-6DCC7A14FAF6}"/>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8" name="Rectangle 192">
                <a:extLst>
                  <a:ext uri="{FF2B5EF4-FFF2-40B4-BE49-F238E27FC236}">
                    <a16:creationId xmlns:a16="http://schemas.microsoft.com/office/drawing/2014/main" id="{77A0DE46-472F-45DF-BB3E-9DBD3304D72D}"/>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9" name="Line 193">
                <a:extLst>
                  <a:ext uri="{FF2B5EF4-FFF2-40B4-BE49-F238E27FC236}">
                    <a16:creationId xmlns:a16="http://schemas.microsoft.com/office/drawing/2014/main" id="{21C719E9-6B89-4DD0-BBBF-CF4F7EB1CDB7}"/>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3" name="Group 194">
              <a:extLst>
                <a:ext uri="{FF2B5EF4-FFF2-40B4-BE49-F238E27FC236}">
                  <a16:creationId xmlns:a16="http://schemas.microsoft.com/office/drawing/2014/main" id="{DE2067C2-7FD8-4AB4-AABF-4E0CCEB63241}"/>
                </a:ext>
              </a:extLst>
            </p:cNvPr>
            <p:cNvGrpSpPr>
              <a:grpSpLocks/>
            </p:cNvGrpSpPr>
            <p:nvPr/>
          </p:nvGrpSpPr>
          <p:grpSpPr bwMode="auto">
            <a:xfrm>
              <a:off x="4054" y="3318"/>
              <a:ext cx="228" cy="165"/>
              <a:chOff x="1548" y="3723"/>
              <a:chExt cx="228" cy="165"/>
            </a:xfrm>
          </p:grpSpPr>
          <p:sp>
            <p:nvSpPr>
              <p:cNvPr id="104" name="Rectangle 195">
                <a:extLst>
                  <a:ext uri="{FF2B5EF4-FFF2-40B4-BE49-F238E27FC236}">
                    <a16:creationId xmlns:a16="http://schemas.microsoft.com/office/drawing/2014/main" id="{B635D5C3-7000-4739-BAF2-11F4082BC541}"/>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5" name="Rectangle 196">
                <a:extLst>
                  <a:ext uri="{FF2B5EF4-FFF2-40B4-BE49-F238E27FC236}">
                    <a16:creationId xmlns:a16="http://schemas.microsoft.com/office/drawing/2014/main" id="{0A62A944-289E-4FBB-B028-1BAAE12DEDF1}"/>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6" name="Line 197">
                <a:extLst>
                  <a:ext uri="{FF2B5EF4-FFF2-40B4-BE49-F238E27FC236}">
                    <a16:creationId xmlns:a16="http://schemas.microsoft.com/office/drawing/2014/main" id="{8933A3E8-7D5E-4B59-B95A-BF362061E5DC}"/>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22" name="Text Box 122">
            <a:extLst>
              <a:ext uri="{FF2B5EF4-FFF2-40B4-BE49-F238E27FC236}">
                <a16:creationId xmlns:a16="http://schemas.microsoft.com/office/drawing/2014/main" id="{5DEF09AC-FAE1-42C8-8300-1AE043712F58}"/>
              </a:ext>
            </a:extLst>
          </p:cNvPr>
          <p:cNvSpPr txBox="1">
            <a:spLocks noChangeArrowheads="1"/>
          </p:cNvSpPr>
          <p:nvPr/>
        </p:nvSpPr>
        <p:spPr bwMode="auto">
          <a:xfrm>
            <a:off x="5555522" y="4384675"/>
            <a:ext cx="159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rPr>
              <a:t>2. </a:t>
            </a:r>
            <a:r>
              <a:rPr lang="zh-CN" altLang="en-US" dirty="0">
                <a:solidFill>
                  <a:srgbClr val="CC0000"/>
                </a:solidFill>
              </a:rPr>
              <a:t>接收数据报</a:t>
            </a:r>
            <a:endParaRPr lang="en-US" altLang="zh-CN" sz="2400" dirty="0">
              <a:solidFill>
                <a:srgbClr val="CC0000"/>
              </a:solidFill>
            </a:endParaRPr>
          </a:p>
        </p:txBody>
      </p:sp>
    </p:spTree>
    <p:extLst>
      <p:ext uri="{BB962C8B-B14F-4D97-AF65-F5344CB8AC3E}">
        <p14:creationId xmlns:p14="http://schemas.microsoft.com/office/powerpoint/2010/main" val="566893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dissolve">
                                      <p:cBhvr>
                                        <p:cTn id="1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solidFill>
                  <a:srgbClr val="C00000"/>
                </a:solidFill>
              </a:rPr>
              <a:t>4.1 </a:t>
            </a:r>
            <a:r>
              <a:rPr lang="zh-CN" altLang="en-US" sz="2400" dirty="0">
                <a:solidFill>
                  <a:srgbClr val="C00000"/>
                </a:solidFill>
              </a:rPr>
              <a:t>网络层概览</a:t>
            </a:r>
            <a:endParaRPr lang="en-US" altLang="zh-CN" sz="2400" dirty="0">
              <a:solidFill>
                <a:srgbClr val="C00000"/>
              </a:solidFill>
            </a:endParaRPr>
          </a:p>
          <a:p>
            <a:pPr lvl="1"/>
            <a:r>
              <a:rPr lang="zh-CN" altLang="en-US" sz="2000" dirty="0">
                <a:solidFill>
                  <a:srgbClr val="C00000"/>
                </a:solidFill>
              </a:rPr>
              <a:t>数据平面</a:t>
            </a:r>
            <a:endParaRPr lang="en-US" altLang="zh-CN" sz="2000" dirty="0">
              <a:solidFill>
                <a:srgbClr val="C00000"/>
              </a:solidFill>
            </a:endParaRPr>
          </a:p>
          <a:p>
            <a:pPr lvl="1"/>
            <a:r>
              <a:rPr lang="zh-CN" altLang="en-US" sz="2000" dirty="0">
                <a:solidFill>
                  <a:srgbClr val="C00000"/>
                </a:solidFill>
              </a:rPr>
              <a:t>控制平面</a:t>
            </a:r>
            <a:endParaRPr lang="en-US" altLang="zh-CN" sz="2000" dirty="0">
              <a:solidFill>
                <a:srgbClr val="C00000"/>
              </a:solidFill>
            </a:endParaRPr>
          </a:p>
          <a:p>
            <a:r>
              <a:rPr lang="en-US" altLang="zh-CN" sz="2400" dirty="0"/>
              <a:t>4.2 </a:t>
            </a:r>
            <a:r>
              <a:rPr lang="zh-CN" altLang="en-US" sz="2400" dirty="0"/>
              <a:t>虚电路和数据报网络</a:t>
            </a:r>
            <a:endParaRPr lang="en-US" altLang="zh-CN" sz="2400" dirty="0"/>
          </a:p>
          <a:p>
            <a:r>
              <a:rPr lang="en-US" altLang="zh-CN" sz="2400" dirty="0"/>
              <a:t>4.3 </a:t>
            </a:r>
            <a:r>
              <a:rPr lang="zh-CN" altLang="en-US" sz="2400" dirty="0"/>
              <a:t>路由器内部结构和功能</a:t>
            </a:r>
            <a:endParaRPr lang="en-US" altLang="zh-CN" sz="2400" dirty="0"/>
          </a:p>
          <a:p>
            <a:r>
              <a:rPr lang="en-US" altLang="zh-CN" sz="2400" dirty="0"/>
              <a:t>4.4 IP</a:t>
            </a:r>
            <a:r>
              <a:rPr lang="zh-CN" altLang="en-US" sz="2400" dirty="0"/>
              <a:t>协议</a:t>
            </a:r>
            <a:endParaRPr lang="en-US" altLang="zh-CN" sz="2400" dirty="0"/>
          </a:p>
          <a:p>
            <a:pPr lvl="1"/>
            <a:r>
              <a:rPr lang="zh-CN" altLang="en-US" sz="2000" dirty="0"/>
              <a:t>报文格式</a:t>
            </a:r>
            <a:endParaRPr lang="en-US" altLang="zh-CN" sz="2000" dirty="0"/>
          </a:p>
          <a:p>
            <a:pPr lvl="1"/>
            <a:r>
              <a:rPr lang="zh-CN" altLang="en-US" sz="2000" dirty="0"/>
              <a:t>分片</a:t>
            </a:r>
            <a:endParaRPr lang="en-US" altLang="zh-CN" sz="2000" dirty="0"/>
          </a:p>
          <a:p>
            <a:pPr lvl="1"/>
            <a:r>
              <a:rPr lang="en-US" altLang="zh-CN" sz="2000" dirty="0"/>
              <a:t>IPv4</a:t>
            </a:r>
            <a:r>
              <a:rPr lang="zh-CN" altLang="en-US" sz="2000" dirty="0"/>
              <a:t>地址</a:t>
            </a:r>
            <a:endParaRPr lang="en-US" altLang="zh-CN" sz="2000" dirty="0"/>
          </a:p>
          <a:p>
            <a:pPr lvl="1"/>
            <a:r>
              <a:rPr lang="zh-CN" altLang="en-US" sz="2000" dirty="0"/>
              <a:t>地址翻译</a:t>
            </a:r>
            <a:endParaRPr lang="en-US" altLang="zh-CN" sz="2000" dirty="0"/>
          </a:p>
          <a:p>
            <a:pPr lvl="1"/>
            <a:r>
              <a:rPr lang="en-US" altLang="zh-CN" sz="2000" dirty="0"/>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D904D-C0BC-420A-9291-E9C28C6FB9A2}"/>
              </a:ext>
            </a:extLst>
          </p:cNvPr>
          <p:cNvSpPr>
            <a:spLocks noGrp="1"/>
          </p:cNvSpPr>
          <p:nvPr>
            <p:ph type="title"/>
          </p:nvPr>
        </p:nvSpPr>
        <p:spPr/>
        <p:txBody>
          <a:bodyPr/>
          <a:lstStyle/>
          <a:p>
            <a:r>
              <a:rPr lang="zh-CN" altLang="en-US" dirty="0"/>
              <a:t>数据报网络路由器</a:t>
            </a:r>
          </a:p>
        </p:txBody>
      </p:sp>
      <p:sp>
        <p:nvSpPr>
          <p:cNvPr id="3" name="内容占位符 2">
            <a:extLst>
              <a:ext uri="{FF2B5EF4-FFF2-40B4-BE49-F238E27FC236}">
                <a16:creationId xmlns:a16="http://schemas.microsoft.com/office/drawing/2014/main" id="{52829238-E0B0-4079-B56D-14C0DBA1570F}"/>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C8BAC32-529B-4F37-9B07-6D9B7135CADA}"/>
              </a:ext>
            </a:extLst>
          </p:cNvPr>
          <p:cNvSpPr>
            <a:spLocks noGrp="1"/>
          </p:cNvSpPr>
          <p:nvPr>
            <p:ph type="sldNum" sz="quarter" idx="12"/>
          </p:nvPr>
        </p:nvSpPr>
        <p:spPr/>
        <p:txBody>
          <a:bodyPr/>
          <a:lstStyle/>
          <a:p>
            <a:fld id="{E3FA5FAF-8A25-4B6E-94B7-5CA30A873E9A}" type="slidenum">
              <a:rPr lang="zh-CN" altLang="en-US" smtClean="0"/>
              <a:pPr/>
              <a:t>20</a:t>
            </a:fld>
            <a:endParaRPr lang="zh-CN" altLang="en-US"/>
          </a:p>
        </p:txBody>
      </p:sp>
      <p:grpSp>
        <p:nvGrpSpPr>
          <p:cNvPr id="5" name="Group 243">
            <a:extLst>
              <a:ext uri="{FF2B5EF4-FFF2-40B4-BE49-F238E27FC236}">
                <a16:creationId xmlns:a16="http://schemas.microsoft.com/office/drawing/2014/main" id="{DEEA7A62-7681-40CA-B9BE-37B874CCA03E}"/>
              </a:ext>
            </a:extLst>
          </p:cNvPr>
          <p:cNvGrpSpPr>
            <a:grpSpLocks/>
          </p:cNvGrpSpPr>
          <p:nvPr/>
        </p:nvGrpSpPr>
        <p:grpSpPr bwMode="auto">
          <a:xfrm>
            <a:off x="3851275" y="4648026"/>
            <a:ext cx="2847975" cy="1481137"/>
            <a:chOff x="291" y="3093"/>
            <a:chExt cx="1794" cy="933"/>
          </a:xfrm>
        </p:grpSpPr>
        <p:grpSp>
          <p:nvGrpSpPr>
            <p:cNvPr id="6" name="Group 242">
              <a:extLst>
                <a:ext uri="{FF2B5EF4-FFF2-40B4-BE49-F238E27FC236}">
                  <a16:creationId xmlns:a16="http://schemas.microsoft.com/office/drawing/2014/main" id="{079C2DDC-303F-42DE-AD20-B70E915FC6AA}"/>
                </a:ext>
              </a:extLst>
            </p:cNvPr>
            <p:cNvGrpSpPr>
              <a:grpSpLocks/>
            </p:cNvGrpSpPr>
            <p:nvPr/>
          </p:nvGrpSpPr>
          <p:grpSpPr bwMode="auto">
            <a:xfrm>
              <a:off x="291" y="3093"/>
              <a:ext cx="1794" cy="933"/>
              <a:chOff x="2124" y="2903"/>
              <a:chExt cx="1794" cy="933"/>
            </a:xfrm>
          </p:grpSpPr>
          <p:sp>
            <p:nvSpPr>
              <p:cNvPr id="10" name="Freeform 179">
                <a:extLst>
                  <a:ext uri="{FF2B5EF4-FFF2-40B4-BE49-F238E27FC236}">
                    <a16:creationId xmlns:a16="http://schemas.microsoft.com/office/drawing/2014/main" id="{0053E579-EB31-49B7-92B1-5CF3F07A81AE}"/>
                  </a:ext>
                </a:extLst>
              </p:cNvPr>
              <p:cNvSpPr>
                <a:spLocks/>
              </p:cNvSpPr>
              <p:nvPr/>
            </p:nvSpPr>
            <p:spPr bwMode="auto">
              <a:xfrm>
                <a:off x="2124" y="2903"/>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11" name="Group 180">
                <a:extLst>
                  <a:ext uri="{FF2B5EF4-FFF2-40B4-BE49-F238E27FC236}">
                    <a16:creationId xmlns:a16="http://schemas.microsoft.com/office/drawing/2014/main" id="{00F656F7-E3A2-45D6-919D-59ECC9B35BD5}"/>
                  </a:ext>
                </a:extLst>
              </p:cNvPr>
              <p:cNvGrpSpPr>
                <a:grpSpLocks/>
              </p:cNvGrpSpPr>
              <p:nvPr/>
            </p:nvGrpSpPr>
            <p:grpSpPr bwMode="auto">
              <a:xfrm>
                <a:off x="2196" y="3160"/>
                <a:ext cx="1642" cy="415"/>
                <a:chOff x="959" y="3814"/>
                <a:chExt cx="1642" cy="415"/>
              </a:xfrm>
            </p:grpSpPr>
            <p:grpSp>
              <p:nvGrpSpPr>
                <p:cNvPr id="46" name="Group 181">
                  <a:extLst>
                    <a:ext uri="{FF2B5EF4-FFF2-40B4-BE49-F238E27FC236}">
                      <a16:creationId xmlns:a16="http://schemas.microsoft.com/office/drawing/2014/main" id="{2143D3BB-67B9-4952-9901-4F913D9910FA}"/>
                    </a:ext>
                  </a:extLst>
                </p:cNvPr>
                <p:cNvGrpSpPr>
                  <a:grpSpLocks/>
                </p:cNvGrpSpPr>
                <p:nvPr/>
              </p:nvGrpSpPr>
              <p:grpSpPr bwMode="auto">
                <a:xfrm>
                  <a:off x="2223" y="3814"/>
                  <a:ext cx="378" cy="181"/>
                  <a:chOff x="4396" y="1245"/>
                  <a:chExt cx="672" cy="248"/>
                </a:xfrm>
              </p:grpSpPr>
              <p:sp>
                <p:nvSpPr>
                  <p:cNvPr id="65" name="Oval 407">
                    <a:extLst>
                      <a:ext uri="{FF2B5EF4-FFF2-40B4-BE49-F238E27FC236}">
                        <a16:creationId xmlns:a16="http://schemas.microsoft.com/office/drawing/2014/main" id="{BC214BB6-9D69-4290-91B2-6E6CEC9024D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66" name="Rectangle 410">
                    <a:extLst>
                      <a:ext uri="{FF2B5EF4-FFF2-40B4-BE49-F238E27FC236}">
                        <a16:creationId xmlns:a16="http://schemas.microsoft.com/office/drawing/2014/main" id="{BA317862-28F7-4067-8B65-DBE61EA50CE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67" name="Oval 411">
                    <a:extLst>
                      <a:ext uri="{FF2B5EF4-FFF2-40B4-BE49-F238E27FC236}">
                        <a16:creationId xmlns:a16="http://schemas.microsoft.com/office/drawing/2014/main" id="{4807AB5F-9409-4EE5-8A7A-8596A6650F2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68" name="Group 185">
                    <a:extLst>
                      <a:ext uri="{FF2B5EF4-FFF2-40B4-BE49-F238E27FC236}">
                        <a16:creationId xmlns:a16="http://schemas.microsoft.com/office/drawing/2014/main" id="{4D993E47-2B51-4A6C-A76B-AAD7D8E4F8ED}"/>
                      </a:ext>
                    </a:extLst>
                  </p:cNvPr>
                  <p:cNvGrpSpPr>
                    <a:grpSpLocks/>
                  </p:cNvGrpSpPr>
                  <p:nvPr/>
                </p:nvGrpSpPr>
                <p:grpSpPr bwMode="auto">
                  <a:xfrm>
                    <a:off x="4530" y="1287"/>
                    <a:ext cx="377" cy="75"/>
                    <a:chOff x="2468" y="1332"/>
                    <a:chExt cx="310" cy="60"/>
                  </a:xfrm>
                </p:grpSpPr>
                <p:sp>
                  <p:nvSpPr>
                    <p:cNvPr id="71" name="Freeform 186">
                      <a:extLst>
                        <a:ext uri="{FF2B5EF4-FFF2-40B4-BE49-F238E27FC236}">
                          <a16:creationId xmlns:a16="http://schemas.microsoft.com/office/drawing/2014/main" id="{5C464678-96D2-4AA1-93F0-3F2BB6C99CE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Freeform 187">
                      <a:extLst>
                        <a:ext uri="{FF2B5EF4-FFF2-40B4-BE49-F238E27FC236}">
                          <a16:creationId xmlns:a16="http://schemas.microsoft.com/office/drawing/2014/main" id="{BDE3ACF0-001C-4E6F-85F4-497566C8DE9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9" name="Line 188">
                    <a:extLst>
                      <a:ext uri="{FF2B5EF4-FFF2-40B4-BE49-F238E27FC236}">
                        <a16:creationId xmlns:a16="http://schemas.microsoft.com/office/drawing/2014/main" id="{58BFEBC8-3408-40F5-B59E-0DFE1AF9FF19}"/>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89">
                    <a:extLst>
                      <a:ext uri="{FF2B5EF4-FFF2-40B4-BE49-F238E27FC236}">
                        <a16:creationId xmlns:a16="http://schemas.microsoft.com/office/drawing/2014/main" id="{877C6819-9D08-4C2F-9D6C-F78B6BA2F057}"/>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7" name="Group 190">
                  <a:extLst>
                    <a:ext uri="{FF2B5EF4-FFF2-40B4-BE49-F238E27FC236}">
                      <a16:creationId xmlns:a16="http://schemas.microsoft.com/office/drawing/2014/main" id="{D001275C-EC85-4EBF-A0EE-207589BEEEEC}"/>
                    </a:ext>
                  </a:extLst>
                </p:cNvPr>
                <p:cNvGrpSpPr>
                  <a:grpSpLocks/>
                </p:cNvGrpSpPr>
                <p:nvPr/>
              </p:nvGrpSpPr>
              <p:grpSpPr bwMode="auto">
                <a:xfrm>
                  <a:off x="1559" y="4048"/>
                  <a:ext cx="378" cy="181"/>
                  <a:chOff x="4396" y="1245"/>
                  <a:chExt cx="672" cy="248"/>
                </a:xfrm>
              </p:grpSpPr>
              <p:sp>
                <p:nvSpPr>
                  <p:cNvPr id="57" name="Oval 407">
                    <a:extLst>
                      <a:ext uri="{FF2B5EF4-FFF2-40B4-BE49-F238E27FC236}">
                        <a16:creationId xmlns:a16="http://schemas.microsoft.com/office/drawing/2014/main" id="{692EAC60-1657-4639-A1AC-B63CF913A094}"/>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58" name="Rectangle 410">
                    <a:extLst>
                      <a:ext uri="{FF2B5EF4-FFF2-40B4-BE49-F238E27FC236}">
                        <a16:creationId xmlns:a16="http://schemas.microsoft.com/office/drawing/2014/main" id="{570E3250-CA94-4014-ADE0-5CCF0621A3DF}"/>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59" name="Oval 411">
                    <a:extLst>
                      <a:ext uri="{FF2B5EF4-FFF2-40B4-BE49-F238E27FC236}">
                        <a16:creationId xmlns:a16="http://schemas.microsoft.com/office/drawing/2014/main" id="{163B477C-B70F-460F-90C5-66381A863CF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60" name="Group 194">
                    <a:extLst>
                      <a:ext uri="{FF2B5EF4-FFF2-40B4-BE49-F238E27FC236}">
                        <a16:creationId xmlns:a16="http://schemas.microsoft.com/office/drawing/2014/main" id="{DDBC4255-5B86-48C4-9AF0-5B2EABEB12C5}"/>
                      </a:ext>
                    </a:extLst>
                  </p:cNvPr>
                  <p:cNvGrpSpPr>
                    <a:grpSpLocks/>
                  </p:cNvGrpSpPr>
                  <p:nvPr/>
                </p:nvGrpSpPr>
                <p:grpSpPr bwMode="auto">
                  <a:xfrm>
                    <a:off x="4530" y="1287"/>
                    <a:ext cx="377" cy="75"/>
                    <a:chOff x="2468" y="1332"/>
                    <a:chExt cx="310" cy="60"/>
                  </a:xfrm>
                </p:grpSpPr>
                <p:sp>
                  <p:nvSpPr>
                    <p:cNvPr id="63" name="Freeform 195">
                      <a:extLst>
                        <a:ext uri="{FF2B5EF4-FFF2-40B4-BE49-F238E27FC236}">
                          <a16:creationId xmlns:a16="http://schemas.microsoft.com/office/drawing/2014/main" id="{E38E1107-A178-4058-8B48-C39A6E87F72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196">
                      <a:extLst>
                        <a:ext uri="{FF2B5EF4-FFF2-40B4-BE49-F238E27FC236}">
                          <a16:creationId xmlns:a16="http://schemas.microsoft.com/office/drawing/2014/main" id="{1C551BBD-F193-4CF9-BDF4-CC2E47FD03B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 name="Line 197">
                    <a:extLst>
                      <a:ext uri="{FF2B5EF4-FFF2-40B4-BE49-F238E27FC236}">
                        <a16:creationId xmlns:a16="http://schemas.microsoft.com/office/drawing/2014/main" id="{A5C3604D-043E-4CCE-9278-BE6E8934A16C}"/>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198">
                    <a:extLst>
                      <a:ext uri="{FF2B5EF4-FFF2-40B4-BE49-F238E27FC236}">
                        <a16:creationId xmlns:a16="http://schemas.microsoft.com/office/drawing/2014/main" id="{6F456E27-DD27-4DC5-80F7-739137CD38E0}"/>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 name="Group 199">
                  <a:extLst>
                    <a:ext uri="{FF2B5EF4-FFF2-40B4-BE49-F238E27FC236}">
                      <a16:creationId xmlns:a16="http://schemas.microsoft.com/office/drawing/2014/main" id="{6A5EDEA9-11C6-4A93-9B9F-57EEC873B61D}"/>
                    </a:ext>
                  </a:extLst>
                </p:cNvPr>
                <p:cNvGrpSpPr>
                  <a:grpSpLocks/>
                </p:cNvGrpSpPr>
                <p:nvPr/>
              </p:nvGrpSpPr>
              <p:grpSpPr bwMode="auto">
                <a:xfrm>
                  <a:off x="959" y="3816"/>
                  <a:ext cx="378" cy="181"/>
                  <a:chOff x="4396" y="1245"/>
                  <a:chExt cx="672" cy="248"/>
                </a:xfrm>
              </p:grpSpPr>
              <p:sp>
                <p:nvSpPr>
                  <p:cNvPr id="49" name="Oval 407">
                    <a:extLst>
                      <a:ext uri="{FF2B5EF4-FFF2-40B4-BE49-F238E27FC236}">
                        <a16:creationId xmlns:a16="http://schemas.microsoft.com/office/drawing/2014/main" id="{53B5AD17-FF1E-4396-90A0-184B1EA99604}"/>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50" name="Rectangle 410">
                    <a:extLst>
                      <a:ext uri="{FF2B5EF4-FFF2-40B4-BE49-F238E27FC236}">
                        <a16:creationId xmlns:a16="http://schemas.microsoft.com/office/drawing/2014/main" id="{4685611B-938A-4546-AC33-16A9C032770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51" name="Oval 411">
                    <a:extLst>
                      <a:ext uri="{FF2B5EF4-FFF2-40B4-BE49-F238E27FC236}">
                        <a16:creationId xmlns:a16="http://schemas.microsoft.com/office/drawing/2014/main" id="{EEECAF2B-8391-4E3B-A10B-8C9D25650907}"/>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52" name="Group 203">
                    <a:extLst>
                      <a:ext uri="{FF2B5EF4-FFF2-40B4-BE49-F238E27FC236}">
                        <a16:creationId xmlns:a16="http://schemas.microsoft.com/office/drawing/2014/main" id="{DC3001C1-D15B-4595-B1B4-2F4A74684155}"/>
                      </a:ext>
                    </a:extLst>
                  </p:cNvPr>
                  <p:cNvGrpSpPr>
                    <a:grpSpLocks/>
                  </p:cNvGrpSpPr>
                  <p:nvPr/>
                </p:nvGrpSpPr>
                <p:grpSpPr bwMode="auto">
                  <a:xfrm>
                    <a:off x="4530" y="1287"/>
                    <a:ext cx="377" cy="75"/>
                    <a:chOff x="2468" y="1332"/>
                    <a:chExt cx="310" cy="60"/>
                  </a:xfrm>
                </p:grpSpPr>
                <p:sp>
                  <p:nvSpPr>
                    <p:cNvPr id="55" name="Freeform 204">
                      <a:extLst>
                        <a:ext uri="{FF2B5EF4-FFF2-40B4-BE49-F238E27FC236}">
                          <a16:creationId xmlns:a16="http://schemas.microsoft.com/office/drawing/2014/main" id="{E7AC9B69-E6FE-4052-BB3C-001205CADA0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Freeform 205">
                      <a:extLst>
                        <a:ext uri="{FF2B5EF4-FFF2-40B4-BE49-F238E27FC236}">
                          <a16:creationId xmlns:a16="http://schemas.microsoft.com/office/drawing/2014/main" id="{6E328CEF-DA2A-4C52-A986-E72F06C8E11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3" name="Line 206">
                    <a:extLst>
                      <a:ext uri="{FF2B5EF4-FFF2-40B4-BE49-F238E27FC236}">
                        <a16:creationId xmlns:a16="http://schemas.microsoft.com/office/drawing/2014/main" id="{E6CEE35F-5535-4241-A06F-B48FED113E36}"/>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207">
                    <a:extLst>
                      <a:ext uri="{FF2B5EF4-FFF2-40B4-BE49-F238E27FC236}">
                        <a16:creationId xmlns:a16="http://schemas.microsoft.com/office/drawing/2014/main" id="{37452DE1-EED3-4ED7-AC1C-12FDDCAC6597}"/>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 name="Freeform 208">
                <a:extLst>
                  <a:ext uri="{FF2B5EF4-FFF2-40B4-BE49-F238E27FC236}">
                    <a16:creationId xmlns:a16="http://schemas.microsoft.com/office/drawing/2014/main" id="{45BF3457-2ABE-4088-9177-D7D6F49ECB27}"/>
                  </a:ext>
                </a:extLst>
              </p:cNvPr>
              <p:cNvSpPr>
                <a:spLocks/>
              </p:cNvSpPr>
              <p:nvPr/>
            </p:nvSpPr>
            <p:spPr bwMode="auto">
              <a:xfrm>
                <a:off x="2574" y="3086"/>
                <a:ext cx="294" cy="166"/>
              </a:xfrm>
              <a:custGeom>
                <a:avLst/>
                <a:gdLst>
                  <a:gd name="T0" fmla="*/ 0 w 294"/>
                  <a:gd name="T1" fmla="*/ 166 h 166"/>
                  <a:gd name="T2" fmla="*/ 294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Freeform 209">
                <a:extLst>
                  <a:ext uri="{FF2B5EF4-FFF2-40B4-BE49-F238E27FC236}">
                    <a16:creationId xmlns:a16="http://schemas.microsoft.com/office/drawing/2014/main" id="{19EFCD4C-E542-4EB2-A4CB-F7C31DDE1C22}"/>
                  </a:ext>
                </a:extLst>
              </p:cNvPr>
              <p:cNvSpPr>
                <a:spLocks/>
              </p:cNvSpPr>
              <p:nvPr/>
            </p:nvSpPr>
            <p:spPr bwMode="auto">
              <a:xfrm>
                <a:off x="3182" y="3082"/>
                <a:ext cx="272" cy="174"/>
              </a:xfrm>
              <a:custGeom>
                <a:avLst/>
                <a:gdLst>
                  <a:gd name="T0" fmla="*/ 0 w 272"/>
                  <a:gd name="T1" fmla="*/ 0 h 174"/>
                  <a:gd name="T2" fmla="*/ 272 w 272"/>
                  <a:gd name="T3" fmla="*/ 174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Freeform 210">
                <a:extLst>
                  <a:ext uri="{FF2B5EF4-FFF2-40B4-BE49-F238E27FC236}">
                    <a16:creationId xmlns:a16="http://schemas.microsoft.com/office/drawing/2014/main" id="{F1B2ACD4-E586-4382-8056-5301DB7CCABA}"/>
                  </a:ext>
                </a:extLst>
              </p:cNvPr>
              <p:cNvSpPr>
                <a:spLocks/>
              </p:cNvSpPr>
              <p:nvPr/>
            </p:nvSpPr>
            <p:spPr bwMode="auto">
              <a:xfrm>
                <a:off x="2511" y="3329"/>
                <a:ext cx="303" cy="150"/>
              </a:xfrm>
              <a:custGeom>
                <a:avLst/>
                <a:gdLst>
                  <a:gd name="T0" fmla="*/ 0 w 294"/>
                  <a:gd name="T1" fmla="*/ 0 h 174"/>
                  <a:gd name="T2" fmla="*/ 1107 w 294"/>
                  <a:gd name="T3" fmla="*/ 3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Freeform 211">
                <a:extLst>
                  <a:ext uri="{FF2B5EF4-FFF2-40B4-BE49-F238E27FC236}">
                    <a16:creationId xmlns:a16="http://schemas.microsoft.com/office/drawing/2014/main" id="{FD042EE0-C67C-4614-B517-0DDD0BF24A98}"/>
                  </a:ext>
                </a:extLst>
              </p:cNvPr>
              <p:cNvSpPr>
                <a:spLocks/>
              </p:cNvSpPr>
              <p:nvPr/>
            </p:nvSpPr>
            <p:spPr bwMode="auto">
              <a:xfrm>
                <a:off x="3168" y="3322"/>
                <a:ext cx="352" cy="148"/>
              </a:xfrm>
              <a:custGeom>
                <a:avLst/>
                <a:gdLst>
                  <a:gd name="T0" fmla="*/ 0 w 352"/>
                  <a:gd name="T1" fmla="*/ 148 h 148"/>
                  <a:gd name="T2" fmla="*/ 352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Freeform 212">
                <a:extLst>
                  <a:ext uri="{FF2B5EF4-FFF2-40B4-BE49-F238E27FC236}">
                    <a16:creationId xmlns:a16="http://schemas.microsoft.com/office/drawing/2014/main" id="{51F14B54-B763-4A61-B7F5-F8DDB46F60BC}"/>
                  </a:ext>
                </a:extLst>
              </p:cNvPr>
              <p:cNvSpPr>
                <a:spLocks/>
              </p:cNvSpPr>
              <p:nvPr/>
            </p:nvSpPr>
            <p:spPr bwMode="auto">
              <a:xfrm>
                <a:off x="3528" y="3348"/>
                <a:ext cx="130" cy="320"/>
              </a:xfrm>
              <a:custGeom>
                <a:avLst/>
                <a:gdLst>
                  <a:gd name="T0" fmla="*/ 0 w 118"/>
                  <a:gd name="T1" fmla="*/ 1 h 500"/>
                  <a:gd name="T2" fmla="*/ 8440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Freeform 213">
                <a:extLst>
                  <a:ext uri="{FF2B5EF4-FFF2-40B4-BE49-F238E27FC236}">
                    <a16:creationId xmlns:a16="http://schemas.microsoft.com/office/drawing/2014/main" id="{44206250-6F6E-4879-9E7D-314D82AA00C4}"/>
                  </a:ext>
                </a:extLst>
              </p:cNvPr>
              <p:cNvSpPr>
                <a:spLocks/>
              </p:cNvSpPr>
              <p:nvPr/>
            </p:nvSpPr>
            <p:spPr bwMode="auto">
              <a:xfrm>
                <a:off x="2750" y="3684"/>
                <a:ext cx="464" cy="47"/>
              </a:xfrm>
              <a:custGeom>
                <a:avLst/>
                <a:gdLst>
                  <a:gd name="T0" fmla="*/ 7826702 w 370"/>
                  <a:gd name="T1" fmla="*/ 70518597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Freeform 214">
                <a:extLst>
                  <a:ext uri="{FF2B5EF4-FFF2-40B4-BE49-F238E27FC236}">
                    <a16:creationId xmlns:a16="http://schemas.microsoft.com/office/drawing/2014/main" id="{C22C02BC-10EB-4FEB-ABDC-DB9DCA551D48}"/>
                  </a:ext>
                </a:extLst>
              </p:cNvPr>
              <p:cNvSpPr>
                <a:spLocks/>
              </p:cNvSpPr>
              <p:nvPr/>
            </p:nvSpPr>
            <p:spPr bwMode="auto">
              <a:xfrm>
                <a:off x="2412" y="3344"/>
                <a:ext cx="122" cy="268"/>
              </a:xfrm>
              <a:custGeom>
                <a:avLst/>
                <a:gdLst>
                  <a:gd name="T0" fmla="*/ 1 w 176"/>
                  <a:gd name="T1" fmla="*/ 1 h 412"/>
                  <a:gd name="T2" fmla="*/ 1 w 176"/>
                  <a:gd name="T3" fmla="*/ 1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9" name="Group 215">
                <a:extLst>
                  <a:ext uri="{FF2B5EF4-FFF2-40B4-BE49-F238E27FC236}">
                    <a16:creationId xmlns:a16="http://schemas.microsoft.com/office/drawing/2014/main" id="{14B71CBF-A636-42E2-AF43-CB2A4708786B}"/>
                  </a:ext>
                </a:extLst>
              </p:cNvPr>
              <p:cNvGrpSpPr>
                <a:grpSpLocks/>
              </p:cNvGrpSpPr>
              <p:nvPr/>
            </p:nvGrpSpPr>
            <p:grpSpPr bwMode="auto">
              <a:xfrm>
                <a:off x="2822" y="2974"/>
                <a:ext cx="378" cy="181"/>
                <a:chOff x="4396" y="1245"/>
                <a:chExt cx="672" cy="248"/>
              </a:xfrm>
            </p:grpSpPr>
            <p:sp>
              <p:nvSpPr>
                <p:cNvPr id="38" name="Oval 407">
                  <a:extLst>
                    <a:ext uri="{FF2B5EF4-FFF2-40B4-BE49-F238E27FC236}">
                      <a16:creationId xmlns:a16="http://schemas.microsoft.com/office/drawing/2014/main" id="{20EEC11F-CE6F-4D8F-BE90-9401CA51BEF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39" name="Rectangle 410">
                  <a:extLst>
                    <a:ext uri="{FF2B5EF4-FFF2-40B4-BE49-F238E27FC236}">
                      <a16:creationId xmlns:a16="http://schemas.microsoft.com/office/drawing/2014/main" id="{43327474-FE50-4652-8227-9C1E0F2E687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40" name="Oval 411">
                  <a:extLst>
                    <a:ext uri="{FF2B5EF4-FFF2-40B4-BE49-F238E27FC236}">
                      <a16:creationId xmlns:a16="http://schemas.microsoft.com/office/drawing/2014/main" id="{DFB454C3-9B5E-4A14-BD7C-ECDAAD25998E}"/>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1" name="Group 219">
                  <a:extLst>
                    <a:ext uri="{FF2B5EF4-FFF2-40B4-BE49-F238E27FC236}">
                      <a16:creationId xmlns:a16="http://schemas.microsoft.com/office/drawing/2014/main" id="{138D57F6-6572-4B81-A441-0E16CC88E456}"/>
                    </a:ext>
                  </a:extLst>
                </p:cNvPr>
                <p:cNvGrpSpPr>
                  <a:grpSpLocks/>
                </p:cNvGrpSpPr>
                <p:nvPr/>
              </p:nvGrpSpPr>
              <p:grpSpPr bwMode="auto">
                <a:xfrm>
                  <a:off x="4530" y="1287"/>
                  <a:ext cx="377" cy="75"/>
                  <a:chOff x="2468" y="1332"/>
                  <a:chExt cx="310" cy="60"/>
                </a:xfrm>
              </p:grpSpPr>
              <p:sp>
                <p:nvSpPr>
                  <p:cNvPr id="44" name="Freeform 220">
                    <a:extLst>
                      <a:ext uri="{FF2B5EF4-FFF2-40B4-BE49-F238E27FC236}">
                        <a16:creationId xmlns:a16="http://schemas.microsoft.com/office/drawing/2014/main" id="{F54C18E9-AEA9-4F42-863C-3F4BDC34752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221">
                    <a:extLst>
                      <a:ext uri="{FF2B5EF4-FFF2-40B4-BE49-F238E27FC236}">
                        <a16:creationId xmlns:a16="http://schemas.microsoft.com/office/drawing/2014/main" id="{EEDF38F5-4BE9-45FD-80A6-1407026E3B7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2" name="Line 222">
                  <a:extLst>
                    <a:ext uri="{FF2B5EF4-FFF2-40B4-BE49-F238E27FC236}">
                      <a16:creationId xmlns:a16="http://schemas.microsoft.com/office/drawing/2014/main" id="{37BA564B-4925-434A-8976-8BDB6EA8D128}"/>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23">
                  <a:extLst>
                    <a:ext uri="{FF2B5EF4-FFF2-40B4-BE49-F238E27FC236}">
                      <a16:creationId xmlns:a16="http://schemas.microsoft.com/office/drawing/2014/main" id="{08A6EAD3-A2F7-40C0-AE71-2401672E880D}"/>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224">
                <a:extLst>
                  <a:ext uri="{FF2B5EF4-FFF2-40B4-BE49-F238E27FC236}">
                    <a16:creationId xmlns:a16="http://schemas.microsoft.com/office/drawing/2014/main" id="{163595E5-F69B-4B6A-AE6E-ADA4C3A6625F}"/>
                  </a:ext>
                </a:extLst>
              </p:cNvPr>
              <p:cNvGrpSpPr>
                <a:grpSpLocks/>
              </p:cNvGrpSpPr>
              <p:nvPr/>
            </p:nvGrpSpPr>
            <p:grpSpPr bwMode="auto">
              <a:xfrm>
                <a:off x="3171" y="3604"/>
                <a:ext cx="378" cy="181"/>
                <a:chOff x="4396" y="1245"/>
                <a:chExt cx="672" cy="248"/>
              </a:xfrm>
            </p:grpSpPr>
            <p:sp>
              <p:nvSpPr>
                <p:cNvPr id="30" name="Oval 407">
                  <a:extLst>
                    <a:ext uri="{FF2B5EF4-FFF2-40B4-BE49-F238E27FC236}">
                      <a16:creationId xmlns:a16="http://schemas.microsoft.com/office/drawing/2014/main" id="{4739024B-234B-4D9D-B3E5-5C31F52039C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31" name="Rectangle 410">
                  <a:extLst>
                    <a:ext uri="{FF2B5EF4-FFF2-40B4-BE49-F238E27FC236}">
                      <a16:creationId xmlns:a16="http://schemas.microsoft.com/office/drawing/2014/main" id="{EB11F5DB-201F-4430-B750-8FAEED8F6F5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32" name="Oval 411">
                  <a:extLst>
                    <a:ext uri="{FF2B5EF4-FFF2-40B4-BE49-F238E27FC236}">
                      <a16:creationId xmlns:a16="http://schemas.microsoft.com/office/drawing/2014/main" id="{ED4DC2DE-605B-48E2-9736-4A0FDBC359AB}"/>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33" name="Group 228">
                  <a:extLst>
                    <a:ext uri="{FF2B5EF4-FFF2-40B4-BE49-F238E27FC236}">
                      <a16:creationId xmlns:a16="http://schemas.microsoft.com/office/drawing/2014/main" id="{581E02A5-305E-447F-AD23-2FEF7E3104FC}"/>
                    </a:ext>
                  </a:extLst>
                </p:cNvPr>
                <p:cNvGrpSpPr>
                  <a:grpSpLocks/>
                </p:cNvGrpSpPr>
                <p:nvPr/>
              </p:nvGrpSpPr>
              <p:grpSpPr bwMode="auto">
                <a:xfrm>
                  <a:off x="4530" y="1287"/>
                  <a:ext cx="377" cy="75"/>
                  <a:chOff x="2468" y="1332"/>
                  <a:chExt cx="310" cy="60"/>
                </a:xfrm>
              </p:grpSpPr>
              <p:sp>
                <p:nvSpPr>
                  <p:cNvPr id="36" name="Freeform 229">
                    <a:extLst>
                      <a:ext uri="{FF2B5EF4-FFF2-40B4-BE49-F238E27FC236}">
                        <a16:creationId xmlns:a16="http://schemas.microsoft.com/office/drawing/2014/main" id="{685A059B-B0CF-43DA-856A-FFF3F66470C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230">
                    <a:extLst>
                      <a:ext uri="{FF2B5EF4-FFF2-40B4-BE49-F238E27FC236}">
                        <a16:creationId xmlns:a16="http://schemas.microsoft.com/office/drawing/2014/main" id="{1727D23E-68CB-46D4-9D85-BAF802DD632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 name="Line 231">
                  <a:extLst>
                    <a:ext uri="{FF2B5EF4-FFF2-40B4-BE49-F238E27FC236}">
                      <a16:creationId xmlns:a16="http://schemas.microsoft.com/office/drawing/2014/main" id="{190C40C4-A2E3-410D-B22E-D2274B15A0B1}"/>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32">
                  <a:extLst>
                    <a:ext uri="{FF2B5EF4-FFF2-40B4-BE49-F238E27FC236}">
                      <a16:creationId xmlns:a16="http://schemas.microsoft.com/office/drawing/2014/main" id="{BC7EB89C-F55C-4784-8D05-5CA539CB3CD0}"/>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233">
                <a:extLst>
                  <a:ext uri="{FF2B5EF4-FFF2-40B4-BE49-F238E27FC236}">
                    <a16:creationId xmlns:a16="http://schemas.microsoft.com/office/drawing/2014/main" id="{B2DAC346-B8A7-4DE2-A81B-CF14F37A4469}"/>
                  </a:ext>
                </a:extLst>
              </p:cNvPr>
              <p:cNvGrpSpPr>
                <a:grpSpLocks/>
              </p:cNvGrpSpPr>
              <p:nvPr/>
            </p:nvGrpSpPr>
            <p:grpSpPr bwMode="auto">
              <a:xfrm>
                <a:off x="2403" y="3574"/>
                <a:ext cx="378" cy="181"/>
                <a:chOff x="4396" y="1245"/>
                <a:chExt cx="672" cy="248"/>
              </a:xfrm>
            </p:grpSpPr>
            <p:sp>
              <p:nvSpPr>
                <p:cNvPr id="22" name="Oval 407">
                  <a:extLst>
                    <a:ext uri="{FF2B5EF4-FFF2-40B4-BE49-F238E27FC236}">
                      <a16:creationId xmlns:a16="http://schemas.microsoft.com/office/drawing/2014/main" id="{5B3F09B5-0D88-48BD-9272-CD2055B7AFD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3" name="Rectangle 410">
                  <a:extLst>
                    <a:ext uri="{FF2B5EF4-FFF2-40B4-BE49-F238E27FC236}">
                      <a16:creationId xmlns:a16="http://schemas.microsoft.com/office/drawing/2014/main" id="{DA9CA2E3-A489-4BFE-9423-EA6D5E88165F}"/>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24" name="Oval 411">
                  <a:extLst>
                    <a:ext uri="{FF2B5EF4-FFF2-40B4-BE49-F238E27FC236}">
                      <a16:creationId xmlns:a16="http://schemas.microsoft.com/office/drawing/2014/main" id="{EC311E4B-CC34-4247-953B-F215683B66F6}"/>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25" name="Group 237">
                  <a:extLst>
                    <a:ext uri="{FF2B5EF4-FFF2-40B4-BE49-F238E27FC236}">
                      <a16:creationId xmlns:a16="http://schemas.microsoft.com/office/drawing/2014/main" id="{BEAE5BDC-5B0B-4EC5-9C34-4CA94F176C86}"/>
                    </a:ext>
                  </a:extLst>
                </p:cNvPr>
                <p:cNvGrpSpPr>
                  <a:grpSpLocks/>
                </p:cNvGrpSpPr>
                <p:nvPr/>
              </p:nvGrpSpPr>
              <p:grpSpPr bwMode="auto">
                <a:xfrm>
                  <a:off x="4530" y="1287"/>
                  <a:ext cx="377" cy="75"/>
                  <a:chOff x="2468" y="1332"/>
                  <a:chExt cx="310" cy="60"/>
                </a:xfrm>
              </p:grpSpPr>
              <p:sp>
                <p:nvSpPr>
                  <p:cNvPr id="28" name="Freeform 238">
                    <a:extLst>
                      <a:ext uri="{FF2B5EF4-FFF2-40B4-BE49-F238E27FC236}">
                        <a16:creationId xmlns:a16="http://schemas.microsoft.com/office/drawing/2014/main" id="{903FB957-5268-4C1D-A08B-B5C7F9AA88E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239">
                    <a:extLst>
                      <a:ext uri="{FF2B5EF4-FFF2-40B4-BE49-F238E27FC236}">
                        <a16:creationId xmlns:a16="http://schemas.microsoft.com/office/drawing/2014/main" id="{B1A85C36-1366-4863-9582-AC4FCE3E7B6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 name="Line 240">
                  <a:extLst>
                    <a:ext uri="{FF2B5EF4-FFF2-40B4-BE49-F238E27FC236}">
                      <a16:creationId xmlns:a16="http://schemas.microsoft.com/office/drawing/2014/main" id="{5E8B44BA-4C07-4BB7-B2FF-E30307A47583}"/>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41">
                  <a:extLst>
                    <a:ext uri="{FF2B5EF4-FFF2-40B4-BE49-F238E27FC236}">
                      <a16:creationId xmlns:a16="http://schemas.microsoft.com/office/drawing/2014/main" id="{B7662784-212B-40C9-9764-2D3A011DE1F3}"/>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 name="Text Box 108">
              <a:extLst>
                <a:ext uri="{FF2B5EF4-FFF2-40B4-BE49-F238E27FC236}">
                  <a16:creationId xmlns:a16="http://schemas.microsoft.com/office/drawing/2014/main" id="{C0554FE1-6FB7-427B-A292-E97A68EA6DC9}"/>
                </a:ext>
              </a:extLst>
            </p:cNvPr>
            <p:cNvSpPr txBox="1">
              <a:spLocks noChangeArrowheads="1"/>
            </p:cNvSpPr>
            <p:nvPr/>
          </p:nvSpPr>
          <p:spPr bwMode="auto">
            <a:xfrm>
              <a:off x="667" y="32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a:t>1</a:t>
              </a:r>
            </a:p>
          </p:txBody>
        </p:sp>
        <p:sp>
          <p:nvSpPr>
            <p:cNvPr id="8" name="Text Box 109">
              <a:extLst>
                <a:ext uri="{FF2B5EF4-FFF2-40B4-BE49-F238E27FC236}">
                  <a16:creationId xmlns:a16="http://schemas.microsoft.com/office/drawing/2014/main" id="{2EC3406A-9BA9-4E5E-9764-8595934CDA9D}"/>
                </a:ext>
              </a:extLst>
            </p:cNvPr>
            <p:cNvSpPr txBox="1">
              <a:spLocks noChangeArrowheads="1"/>
            </p:cNvSpPr>
            <p:nvPr/>
          </p:nvSpPr>
          <p:spPr bwMode="auto">
            <a:xfrm>
              <a:off x="620" y="35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600"/>
                <a:t>2</a:t>
              </a:r>
            </a:p>
          </p:txBody>
        </p:sp>
        <p:sp>
          <p:nvSpPr>
            <p:cNvPr id="9" name="Text Box 110">
              <a:extLst>
                <a:ext uri="{FF2B5EF4-FFF2-40B4-BE49-F238E27FC236}">
                  <a16:creationId xmlns:a16="http://schemas.microsoft.com/office/drawing/2014/main" id="{F3639D07-EB76-4756-B4AD-B5E9F4EC153F}"/>
                </a:ext>
              </a:extLst>
            </p:cNvPr>
            <p:cNvSpPr txBox="1">
              <a:spLocks noChangeArrowheads="1"/>
            </p:cNvSpPr>
            <p:nvPr/>
          </p:nvSpPr>
          <p:spPr bwMode="auto">
            <a:xfrm>
              <a:off x="448" y="35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600"/>
                <a:t>3</a:t>
              </a:r>
            </a:p>
          </p:txBody>
        </p:sp>
      </p:grpSp>
      <p:sp>
        <p:nvSpPr>
          <p:cNvPr id="73" name="Freeform 11">
            <a:extLst>
              <a:ext uri="{FF2B5EF4-FFF2-40B4-BE49-F238E27FC236}">
                <a16:creationId xmlns:a16="http://schemas.microsoft.com/office/drawing/2014/main" id="{E7A387C8-97ED-45B5-B3E0-9BED006B2AA6}"/>
              </a:ext>
            </a:extLst>
          </p:cNvPr>
          <p:cNvSpPr>
            <a:spLocks/>
          </p:cNvSpPr>
          <p:nvPr/>
        </p:nvSpPr>
        <p:spPr bwMode="auto">
          <a:xfrm>
            <a:off x="2397125" y="3893963"/>
            <a:ext cx="2290763" cy="1295400"/>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Rectangle 12">
            <a:extLst>
              <a:ext uri="{FF2B5EF4-FFF2-40B4-BE49-F238E27FC236}">
                <a16:creationId xmlns:a16="http://schemas.microsoft.com/office/drawing/2014/main" id="{B1B6D96F-32DD-482E-B833-A89A1D0DE295}"/>
              </a:ext>
            </a:extLst>
          </p:cNvPr>
          <p:cNvSpPr>
            <a:spLocks noChangeArrowheads="1"/>
          </p:cNvSpPr>
          <p:nvPr/>
        </p:nvSpPr>
        <p:spPr bwMode="auto">
          <a:xfrm>
            <a:off x="2176463" y="1568276"/>
            <a:ext cx="2528887" cy="2333625"/>
          </a:xfrm>
          <a:prstGeom prst="rect">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5" name="Oval 13">
            <a:extLst>
              <a:ext uri="{FF2B5EF4-FFF2-40B4-BE49-F238E27FC236}">
                <a16:creationId xmlns:a16="http://schemas.microsoft.com/office/drawing/2014/main" id="{527394D0-5C7F-471D-B43E-C2515CEEFB02}"/>
              </a:ext>
            </a:extLst>
          </p:cNvPr>
          <p:cNvSpPr>
            <a:spLocks noChangeArrowheads="1"/>
          </p:cNvSpPr>
          <p:nvPr/>
        </p:nvSpPr>
        <p:spPr bwMode="auto">
          <a:xfrm>
            <a:off x="2513013" y="1620663"/>
            <a:ext cx="2095500" cy="604838"/>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6" name="Rectangle 105">
            <a:extLst>
              <a:ext uri="{FF2B5EF4-FFF2-40B4-BE49-F238E27FC236}">
                <a16:creationId xmlns:a16="http://schemas.microsoft.com/office/drawing/2014/main" id="{71CB8615-4788-480F-A9DE-BDE5069E4BEE}"/>
              </a:ext>
            </a:extLst>
          </p:cNvPr>
          <p:cNvSpPr>
            <a:spLocks noChangeArrowheads="1"/>
          </p:cNvSpPr>
          <p:nvPr/>
        </p:nvSpPr>
        <p:spPr bwMode="auto">
          <a:xfrm>
            <a:off x="2457450" y="4957588"/>
            <a:ext cx="1155700" cy="238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7" name="Rectangle 106">
            <a:extLst>
              <a:ext uri="{FF2B5EF4-FFF2-40B4-BE49-F238E27FC236}">
                <a16:creationId xmlns:a16="http://schemas.microsoft.com/office/drawing/2014/main" id="{41B29E44-84A5-4AD5-AB09-0245208F62CA}"/>
              </a:ext>
            </a:extLst>
          </p:cNvPr>
          <p:cNvSpPr>
            <a:spLocks noChangeArrowheads="1"/>
          </p:cNvSpPr>
          <p:nvPr/>
        </p:nvSpPr>
        <p:spPr bwMode="auto">
          <a:xfrm>
            <a:off x="2433638" y="4981401"/>
            <a:ext cx="1147762" cy="238125"/>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8" name="Line 107">
            <a:extLst>
              <a:ext uri="{FF2B5EF4-FFF2-40B4-BE49-F238E27FC236}">
                <a16:creationId xmlns:a16="http://schemas.microsoft.com/office/drawing/2014/main" id="{7CA43CE2-A9CD-4744-A79B-CDBFADD7910F}"/>
              </a:ext>
            </a:extLst>
          </p:cNvPr>
          <p:cNvSpPr>
            <a:spLocks noChangeShapeType="1"/>
          </p:cNvSpPr>
          <p:nvPr/>
        </p:nvSpPr>
        <p:spPr bwMode="auto">
          <a:xfrm>
            <a:off x="3459163" y="5113163"/>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111">
            <a:extLst>
              <a:ext uri="{FF2B5EF4-FFF2-40B4-BE49-F238E27FC236}">
                <a16:creationId xmlns:a16="http://schemas.microsoft.com/office/drawing/2014/main" id="{065EECFE-A39D-46DB-A546-3B9320C74B94}"/>
              </a:ext>
            </a:extLst>
          </p:cNvPr>
          <p:cNvSpPr>
            <a:spLocks noChangeArrowheads="1"/>
          </p:cNvSpPr>
          <p:nvPr/>
        </p:nvSpPr>
        <p:spPr bwMode="auto">
          <a:xfrm>
            <a:off x="3062288" y="4984576"/>
            <a:ext cx="427037" cy="23971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0" name="Text Box 112">
            <a:extLst>
              <a:ext uri="{FF2B5EF4-FFF2-40B4-BE49-F238E27FC236}">
                <a16:creationId xmlns:a16="http://schemas.microsoft.com/office/drawing/2014/main" id="{D0190914-6040-41E3-9A81-920C13471784}"/>
              </a:ext>
            </a:extLst>
          </p:cNvPr>
          <p:cNvSpPr txBox="1">
            <a:spLocks noChangeArrowheads="1"/>
          </p:cNvSpPr>
          <p:nvPr/>
        </p:nvSpPr>
        <p:spPr bwMode="auto">
          <a:xfrm>
            <a:off x="3014663" y="4957588"/>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200"/>
          </a:p>
        </p:txBody>
      </p:sp>
      <p:sp>
        <p:nvSpPr>
          <p:cNvPr id="81" name="Text Box 113">
            <a:extLst>
              <a:ext uri="{FF2B5EF4-FFF2-40B4-BE49-F238E27FC236}">
                <a16:creationId xmlns:a16="http://schemas.microsoft.com/office/drawing/2014/main" id="{D851E3E6-62EA-4F2B-A194-04E29AC55A06}"/>
              </a:ext>
            </a:extLst>
          </p:cNvPr>
          <p:cNvSpPr txBox="1">
            <a:spLocks noChangeArrowheads="1"/>
          </p:cNvSpPr>
          <p:nvPr/>
        </p:nvSpPr>
        <p:spPr bwMode="auto">
          <a:xfrm>
            <a:off x="1298575" y="4286076"/>
            <a:ext cx="26949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600" dirty="0"/>
              <a:t>数据报头部携带目的地地址</a:t>
            </a:r>
            <a:endParaRPr lang="en-US" altLang="zh-CN" sz="1600" dirty="0"/>
          </a:p>
        </p:txBody>
      </p:sp>
      <p:sp>
        <p:nvSpPr>
          <p:cNvPr id="82" name="Line 114">
            <a:extLst>
              <a:ext uri="{FF2B5EF4-FFF2-40B4-BE49-F238E27FC236}">
                <a16:creationId xmlns:a16="http://schemas.microsoft.com/office/drawing/2014/main" id="{3EAC627E-8650-4AA0-906B-378F54D86D5F}"/>
              </a:ext>
            </a:extLst>
          </p:cNvPr>
          <p:cNvSpPr>
            <a:spLocks noChangeShapeType="1"/>
          </p:cNvSpPr>
          <p:nvPr/>
        </p:nvSpPr>
        <p:spPr bwMode="auto">
          <a:xfrm flipH="1">
            <a:off x="2681288" y="5243338"/>
            <a:ext cx="1349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Text Box 115">
            <a:extLst>
              <a:ext uri="{FF2B5EF4-FFF2-40B4-BE49-F238E27FC236}">
                <a16:creationId xmlns:a16="http://schemas.microsoft.com/office/drawing/2014/main" id="{2A36C6EF-68A8-413C-8240-B6489FC76245}"/>
              </a:ext>
            </a:extLst>
          </p:cNvPr>
          <p:cNvSpPr txBox="1">
            <a:spLocks noChangeArrowheads="1"/>
          </p:cNvSpPr>
          <p:nvPr/>
        </p:nvSpPr>
        <p:spPr bwMode="auto">
          <a:xfrm>
            <a:off x="2641600" y="1777826"/>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路由算法</a:t>
            </a:r>
            <a:endParaRPr lang="en-US" altLang="zh-CN" sz="1400" dirty="0"/>
          </a:p>
        </p:txBody>
      </p:sp>
      <p:sp>
        <p:nvSpPr>
          <p:cNvPr id="84" name="Rectangle 116">
            <a:extLst>
              <a:ext uri="{FF2B5EF4-FFF2-40B4-BE49-F238E27FC236}">
                <a16:creationId xmlns:a16="http://schemas.microsoft.com/office/drawing/2014/main" id="{34DEF5EA-94E8-43DF-A731-8F1A2400F273}"/>
              </a:ext>
            </a:extLst>
          </p:cNvPr>
          <p:cNvSpPr>
            <a:spLocks noChangeArrowheads="1"/>
          </p:cNvSpPr>
          <p:nvPr/>
        </p:nvSpPr>
        <p:spPr bwMode="auto">
          <a:xfrm>
            <a:off x="2387600" y="2514426"/>
            <a:ext cx="2184400" cy="1298575"/>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5" name="Text Box 117">
            <a:extLst>
              <a:ext uri="{FF2B5EF4-FFF2-40B4-BE49-F238E27FC236}">
                <a16:creationId xmlns:a16="http://schemas.microsoft.com/office/drawing/2014/main" id="{0516E86D-21C5-46C3-83C7-CF476D8FD819}"/>
              </a:ext>
            </a:extLst>
          </p:cNvPr>
          <p:cNvSpPr txBox="1">
            <a:spLocks noChangeArrowheads="1"/>
          </p:cNvSpPr>
          <p:nvPr/>
        </p:nvSpPr>
        <p:spPr bwMode="auto">
          <a:xfrm>
            <a:off x="2647950" y="2477913"/>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400" dirty="0"/>
              <a:t>本地转发表</a:t>
            </a:r>
            <a:endParaRPr lang="en-US" altLang="zh-CN" sz="1400" dirty="0"/>
          </a:p>
        </p:txBody>
      </p:sp>
      <p:sp>
        <p:nvSpPr>
          <p:cNvPr id="86" name="Text Box 118">
            <a:extLst>
              <a:ext uri="{FF2B5EF4-FFF2-40B4-BE49-F238E27FC236}">
                <a16:creationId xmlns:a16="http://schemas.microsoft.com/office/drawing/2014/main" id="{70073D59-0DEF-4E7A-B307-7B1E8F2730FC}"/>
              </a:ext>
            </a:extLst>
          </p:cNvPr>
          <p:cNvSpPr txBox="1">
            <a:spLocks noChangeArrowheads="1"/>
          </p:cNvSpPr>
          <p:nvPr/>
        </p:nvSpPr>
        <p:spPr bwMode="auto">
          <a:xfrm>
            <a:off x="2430463" y="2725563"/>
            <a:ext cx="1312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目的地址</a:t>
            </a:r>
            <a:endParaRPr lang="en-US" altLang="zh-CN" sz="1400" dirty="0"/>
          </a:p>
        </p:txBody>
      </p:sp>
      <p:sp>
        <p:nvSpPr>
          <p:cNvPr id="87" name="Text Box 119">
            <a:extLst>
              <a:ext uri="{FF2B5EF4-FFF2-40B4-BE49-F238E27FC236}">
                <a16:creationId xmlns:a16="http://schemas.microsoft.com/office/drawing/2014/main" id="{7985D158-29A8-49DE-9D2C-FB6FE65DE6A5}"/>
              </a:ext>
            </a:extLst>
          </p:cNvPr>
          <p:cNvSpPr txBox="1">
            <a:spLocks noChangeArrowheads="1"/>
          </p:cNvSpPr>
          <p:nvPr/>
        </p:nvSpPr>
        <p:spPr bwMode="auto">
          <a:xfrm>
            <a:off x="3597275" y="2727151"/>
            <a:ext cx="1041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输出端口</a:t>
            </a:r>
            <a:endParaRPr lang="en-US" altLang="zh-CN" sz="1400" dirty="0"/>
          </a:p>
        </p:txBody>
      </p:sp>
      <p:sp>
        <p:nvSpPr>
          <p:cNvPr id="88" name="Line 120">
            <a:extLst>
              <a:ext uri="{FF2B5EF4-FFF2-40B4-BE49-F238E27FC236}">
                <a16:creationId xmlns:a16="http://schemas.microsoft.com/office/drawing/2014/main" id="{05A2FFB3-0B79-47FA-80C3-BC724F41ABFB}"/>
              </a:ext>
            </a:extLst>
          </p:cNvPr>
          <p:cNvSpPr>
            <a:spLocks noChangeShapeType="1"/>
          </p:cNvSpPr>
          <p:nvPr/>
        </p:nvSpPr>
        <p:spPr bwMode="auto">
          <a:xfrm>
            <a:off x="3695700" y="2738263"/>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Text Box 121">
            <a:extLst>
              <a:ext uri="{FF2B5EF4-FFF2-40B4-BE49-F238E27FC236}">
                <a16:creationId xmlns:a16="http://schemas.microsoft.com/office/drawing/2014/main" id="{3D081113-08B7-4019-91D3-1ED94299B2F9}"/>
              </a:ext>
            </a:extLst>
          </p:cNvPr>
          <p:cNvSpPr txBox="1">
            <a:spLocks noChangeArrowheads="1"/>
          </p:cNvSpPr>
          <p:nvPr/>
        </p:nvSpPr>
        <p:spPr bwMode="auto">
          <a:xfrm>
            <a:off x="2417763" y="3009726"/>
            <a:ext cx="1289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zh-CN" sz="1200" dirty="0"/>
              <a:t>address-range 1</a:t>
            </a:r>
          </a:p>
          <a:p>
            <a:pPr algn="r" eaLnBrk="1" hangingPunct="1"/>
            <a:r>
              <a:rPr lang="en-US" altLang="zh-CN" sz="1200" dirty="0"/>
              <a:t>address-range 2</a:t>
            </a:r>
          </a:p>
          <a:p>
            <a:pPr algn="r" eaLnBrk="1" hangingPunct="1"/>
            <a:r>
              <a:rPr lang="en-US" altLang="zh-CN" sz="1200" dirty="0"/>
              <a:t>address-range 3</a:t>
            </a:r>
          </a:p>
          <a:p>
            <a:pPr algn="r" eaLnBrk="1" hangingPunct="1"/>
            <a:r>
              <a:rPr lang="en-US" altLang="zh-CN" sz="1200" dirty="0"/>
              <a:t>address-range 4</a:t>
            </a:r>
          </a:p>
        </p:txBody>
      </p:sp>
      <p:sp>
        <p:nvSpPr>
          <p:cNvPr id="90" name="Text Box 122">
            <a:extLst>
              <a:ext uri="{FF2B5EF4-FFF2-40B4-BE49-F238E27FC236}">
                <a16:creationId xmlns:a16="http://schemas.microsoft.com/office/drawing/2014/main" id="{BF42A12A-2409-4CD7-A3E7-E11872889BF8}"/>
              </a:ext>
            </a:extLst>
          </p:cNvPr>
          <p:cNvSpPr txBox="1">
            <a:spLocks noChangeArrowheads="1"/>
          </p:cNvSpPr>
          <p:nvPr/>
        </p:nvSpPr>
        <p:spPr bwMode="auto">
          <a:xfrm>
            <a:off x="3711575" y="3009726"/>
            <a:ext cx="268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200"/>
              <a:t>3</a:t>
            </a:r>
          </a:p>
          <a:p>
            <a:pPr algn="ctr" eaLnBrk="1" hangingPunct="1"/>
            <a:r>
              <a:rPr lang="en-US" altLang="zh-CN" sz="1200"/>
              <a:t>2</a:t>
            </a:r>
          </a:p>
          <a:p>
            <a:pPr algn="ctr" eaLnBrk="1" hangingPunct="1"/>
            <a:r>
              <a:rPr lang="en-US" altLang="zh-CN" sz="1200"/>
              <a:t>2</a:t>
            </a:r>
          </a:p>
          <a:p>
            <a:pPr algn="ctr" eaLnBrk="1" hangingPunct="1"/>
            <a:r>
              <a:rPr lang="en-US" altLang="zh-CN" sz="1200"/>
              <a:t>1</a:t>
            </a:r>
          </a:p>
        </p:txBody>
      </p:sp>
      <p:sp>
        <p:nvSpPr>
          <p:cNvPr id="91" name="Line 123">
            <a:extLst>
              <a:ext uri="{FF2B5EF4-FFF2-40B4-BE49-F238E27FC236}">
                <a16:creationId xmlns:a16="http://schemas.microsoft.com/office/drawing/2014/main" id="{A5EDF84F-7CAB-4E09-B38A-0634E32EA631}"/>
              </a:ext>
            </a:extLst>
          </p:cNvPr>
          <p:cNvSpPr>
            <a:spLocks noChangeShapeType="1"/>
          </p:cNvSpPr>
          <p:nvPr/>
        </p:nvSpPr>
        <p:spPr bwMode="auto">
          <a:xfrm>
            <a:off x="2409825" y="2990676"/>
            <a:ext cx="2163763"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124">
            <a:extLst>
              <a:ext uri="{FF2B5EF4-FFF2-40B4-BE49-F238E27FC236}">
                <a16:creationId xmlns:a16="http://schemas.microsoft.com/office/drawing/2014/main" id="{BBB4C23E-D209-43E3-BCD4-21EA6E4ABDD0}"/>
              </a:ext>
            </a:extLst>
          </p:cNvPr>
          <p:cNvSpPr>
            <a:spLocks noChangeShapeType="1"/>
          </p:cNvSpPr>
          <p:nvPr/>
        </p:nvSpPr>
        <p:spPr bwMode="auto">
          <a:xfrm>
            <a:off x="2392363" y="2743026"/>
            <a:ext cx="2173287"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AutoShape 125">
            <a:extLst>
              <a:ext uri="{FF2B5EF4-FFF2-40B4-BE49-F238E27FC236}">
                <a16:creationId xmlns:a16="http://schemas.microsoft.com/office/drawing/2014/main" id="{F94D11EC-B079-4685-8B97-8E8C2DBD95D1}"/>
              </a:ext>
            </a:extLst>
          </p:cNvPr>
          <p:cNvSpPr>
            <a:spLocks noChangeArrowheads="1"/>
          </p:cNvSpPr>
          <p:nvPr/>
        </p:nvSpPr>
        <p:spPr bwMode="auto">
          <a:xfrm rot="5400000">
            <a:off x="3466306" y="2232645"/>
            <a:ext cx="239713" cy="273050"/>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4" name="Line 126">
            <a:extLst>
              <a:ext uri="{FF2B5EF4-FFF2-40B4-BE49-F238E27FC236}">
                <a16:creationId xmlns:a16="http://schemas.microsoft.com/office/drawing/2014/main" id="{16B7EF8B-E26D-440C-89DF-340BC5B2C330}"/>
              </a:ext>
            </a:extLst>
          </p:cNvPr>
          <p:cNvSpPr>
            <a:spLocks noChangeShapeType="1"/>
          </p:cNvSpPr>
          <p:nvPr/>
        </p:nvSpPr>
        <p:spPr bwMode="auto">
          <a:xfrm>
            <a:off x="2843213" y="4675013"/>
            <a:ext cx="363537"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 name="Freeform 127">
            <a:extLst>
              <a:ext uri="{FF2B5EF4-FFF2-40B4-BE49-F238E27FC236}">
                <a16:creationId xmlns:a16="http://schemas.microsoft.com/office/drawing/2014/main" id="{5C8E785D-7148-4DF0-A447-6C0AAA6C2311}"/>
              </a:ext>
            </a:extLst>
          </p:cNvPr>
          <p:cNvSpPr>
            <a:spLocks/>
          </p:cNvSpPr>
          <p:nvPr/>
        </p:nvSpPr>
        <p:spPr bwMode="auto">
          <a:xfrm>
            <a:off x="3916363" y="5165551"/>
            <a:ext cx="879475" cy="26511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 name="Freeform 128">
            <a:extLst>
              <a:ext uri="{FF2B5EF4-FFF2-40B4-BE49-F238E27FC236}">
                <a16:creationId xmlns:a16="http://schemas.microsoft.com/office/drawing/2014/main" id="{A93EF440-3726-4760-8D8B-4E4617043E45}"/>
              </a:ext>
            </a:extLst>
          </p:cNvPr>
          <p:cNvSpPr>
            <a:spLocks/>
          </p:cNvSpPr>
          <p:nvPr/>
        </p:nvSpPr>
        <p:spPr bwMode="auto">
          <a:xfrm flipH="1">
            <a:off x="6249988" y="4728988"/>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129">
            <a:extLst>
              <a:ext uri="{FF2B5EF4-FFF2-40B4-BE49-F238E27FC236}">
                <a16:creationId xmlns:a16="http://schemas.microsoft.com/office/drawing/2014/main" id="{1C82ACFB-FF78-489E-848C-C331AA8C4926}"/>
              </a:ext>
            </a:extLst>
          </p:cNvPr>
          <p:cNvSpPr>
            <a:spLocks/>
          </p:cNvSpPr>
          <p:nvPr/>
        </p:nvSpPr>
        <p:spPr bwMode="auto">
          <a:xfrm flipH="1">
            <a:off x="5240338" y="4455938"/>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130">
            <a:extLst>
              <a:ext uri="{FF2B5EF4-FFF2-40B4-BE49-F238E27FC236}">
                <a16:creationId xmlns:a16="http://schemas.microsoft.com/office/drawing/2014/main" id="{D5F43E98-24D1-4BAF-8CAA-984518C0E9E4}"/>
              </a:ext>
            </a:extLst>
          </p:cNvPr>
          <p:cNvSpPr>
            <a:spLocks/>
          </p:cNvSpPr>
          <p:nvPr/>
        </p:nvSpPr>
        <p:spPr bwMode="auto">
          <a:xfrm flipH="1" flipV="1">
            <a:off x="5908675" y="6002163"/>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Freeform 131">
            <a:extLst>
              <a:ext uri="{FF2B5EF4-FFF2-40B4-BE49-F238E27FC236}">
                <a16:creationId xmlns:a16="http://schemas.microsoft.com/office/drawing/2014/main" id="{4B6841D6-3315-4E4B-BE0C-2528A6E796E8}"/>
              </a:ext>
            </a:extLst>
          </p:cNvPr>
          <p:cNvSpPr>
            <a:spLocks/>
          </p:cNvSpPr>
          <p:nvPr/>
        </p:nvSpPr>
        <p:spPr bwMode="auto">
          <a:xfrm flipH="1" flipV="1">
            <a:off x="4559300" y="5986288"/>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32">
            <a:extLst>
              <a:ext uri="{FF2B5EF4-FFF2-40B4-BE49-F238E27FC236}">
                <a16:creationId xmlns:a16="http://schemas.microsoft.com/office/drawing/2014/main" id="{1182A525-3059-4672-BB20-FED7E8E6155A}"/>
              </a:ext>
            </a:extLst>
          </p:cNvPr>
          <p:cNvSpPr>
            <a:spLocks/>
          </p:cNvSpPr>
          <p:nvPr/>
        </p:nvSpPr>
        <p:spPr bwMode="auto">
          <a:xfrm flipH="1" flipV="1">
            <a:off x="5199063" y="5694188"/>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1" name="Group 133">
            <a:extLst>
              <a:ext uri="{FF2B5EF4-FFF2-40B4-BE49-F238E27FC236}">
                <a16:creationId xmlns:a16="http://schemas.microsoft.com/office/drawing/2014/main" id="{815A85C1-D1CA-45A7-ABCC-A8B24044375A}"/>
              </a:ext>
            </a:extLst>
          </p:cNvPr>
          <p:cNvGrpSpPr>
            <a:grpSpLocks/>
          </p:cNvGrpSpPr>
          <p:nvPr/>
        </p:nvGrpSpPr>
        <p:grpSpPr bwMode="auto">
          <a:xfrm>
            <a:off x="5248275" y="4011438"/>
            <a:ext cx="550863" cy="452438"/>
            <a:chOff x="2886" y="1668"/>
            <a:chExt cx="347" cy="285"/>
          </a:xfrm>
        </p:grpSpPr>
        <p:sp>
          <p:nvSpPr>
            <p:cNvPr id="102" name="Rectangle 134">
              <a:extLst>
                <a:ext uri="{FF2B5EF4-FFF2-40B4-BE49-F238E27FC236}">
                  <a16:creationId xmlns:a16="http://schemas.microsoft.com/office/drawing/2014/main" id="{00BFA6C3-06CA-4F19-BCF7-793870C76CA4}"/>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3" name="Oval 135">
              <a:extLst>
                <a:ext uri="{FF2B5EF4-FFF2-40B4-BE49-F238E27FC236}">
                  <a16:creationId xmlns:a16="http://schemas.microsoft.com/office/drawing/2014/main" id="{DAD20334-430E-4E3D-9B95-1E276C6F2382}"/>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4" name="Rectangle 136">
              <a:extLst>
                <a:ext uri="{FF2B5EF4-FFF2-40B4-BE49-F238E27FC236}">
                  <a16:creationId xmlns:a16="http://schemas.microsoft.com/office/drawing/2014/main" id="{40C7333A-CB18-4AE7-82C8-242CCA5107A7}"/>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5" name="Line 137">
              <a:extLst>
                <a:ext uri="{FF2B5EF4-FFF2-40B4-BE49-F238E27FC236}">
                  <a16:creationId xmlns:a16="http://schemas.microsoft.com/office/drawing/2014/main" id="{2EA0130D-15B6-4D4B-8477-7C4323697383}"/>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138">
              <a:extLst>
                <a:ext uri="{FF2B5EF4-FFF2-40B4-BE49-F238E27FC236}">
                  <a16:creationId xmlns:a16="http://schemas.microsoft.com/office/drawing/2014/main" id="{28C021E0-AB93-4D75-92C1-B44E87227C4A}"/>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139">
              <a:extLst>
                <a:ext uri="{FF2B5EF4-FFF2-40B4-BE49-F238E27FC236}">
                  <a16:creationId xmlns:a16="http://schemas.microsoft.com/office/drawing/2014/main" id="{E80E2270-2132-4F7A-8213-4B930F6B3203}"/>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AutoShape 140">
              <a:extLst>
                <a:ext uri="{FF2B5EF4-FFF2-40B4-BE49-F238E27FC236}">
                  <a16:creationId xmlns:a16="http://schemas.microsoft.com/office/drawing/2014/main" id="{03489AA9-26AB-44E5-B419-3B0867A5BA95}"/>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109" name="Group 141">
            <a:extLst>
              <a:ext uri="{FF2B5EF4-FFF2-40B4-BE49-F238E27FC236}">
                <a16:creationId xmlns:a16="http://schemas.microsoft.com/office/drawing/2014/main" id="{350F2B51-1AEF-4BC9-8A46-9490F3EBCF85}"/>
              </a:ext>
            </a:extLst>
          </p:cNvPr>
          <p:cNvGrpSpPr>
            <a:grpSpLocks/>
          </p:cNvGrpSpPr>
          <p:nvPr/>
        </p:nvGrpSpPr>
        <p:grpSpPr bwMode="auto">
          <a:xfrm>
            <a:off x="6261100" y="4284488"/>
            <a:ext cx="550863" cy="452438"/>
            <a:chOff x="2886" y="1668"/>
            <a:chExt cx="347" cy="285"/>
          </a:xfrm>
        </p:grpSpPr>
        <p:sp>
          <p:nvSpPr>
            <p:cNvPr id="110" name="Rectangle 142">
              <a:extLst>
                <a:ext uri="{FF2B5EF4-FFF2-40B4-BE49-F238E27FC236}">
                  <a16:creationId xmlns:a16="http://schemas.microsoft.com/office/drawing/2014/main" id="{D3398B46-AB38-4314-A9D1-CA07E2FF9E45}"/>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1" name="Oval 143">
              <a:extLst>
                <a:ext uri="{FF2B5EF4-FFF2-40B4-BE49-F238E27FC236}">
                  <a16:creationId xmlns:a16="http://schemas.microsoft.com/office/drawing/2014/main" id="{3A9FE3E8-A8F6-4420-B0A4-9B2218D2B3F1}"/>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2" name="Rectangle 144">
              <a:extLst>
                <a:ext uri="{FF2B5EF4-FFF2-40B4-BE49-F238E27FC236}">
                  <a16:creationId xmlns:a16="http://schemas.microsoft.com/office/drawing/2014/main" id="{A2543E60-04D4-4741-BA4C-BEE631DDFBF5}"/>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3" name="Line 145">
              <a:extLst>
                <a:ext uri="{FF2B5EF4-FFF2-40B4-BE49-F238E27FC236}">
                  <a16:creationId xmlns:a16="http://schemas.microsoft.com/office/drawing/2014/main" id="{C635B41A-84DA-469E-B63D-A3C71E6EA656}"/>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146">
              <a:extLst>
                <a:ext uri="{FF2B5EF4-FFF2-40B4-BE49-F238E27FC236}">
                  <a16:creationId xmlns:a16="http://schemas.microsoft.com/office/drawing/2014/main" id="{942AA139-EE8B-4881-91EA-7C88C5F676CB}"/>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147">
              <a:extLst>
                <a:ext uri="{FF2B5EF4-FFF2-40B4-BE49-F238E27FC236}">
                  <a16:creationId xmlns:a16="http://schemas.microsoft.com/office/drawing/2014/main" id="{637018D1-BDFA-4350-BE6D-8C72FC346E6D}"/>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AutoShape 148">
              <a:extLst>
                <a:ext uri="{FF2B5EF4-FFF2-40B4-BE49-F238E27FC236}">
                  <a16:creationId xmlns:a16="http://schemas.microsoft.com/office/drawing/2014/main" id="{C1A9648E-6B85-4C21-8711-F5A9C5D91FC8}"/>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117" name="Group 149">
            <a:extLst>
              <a:ext uri="{FF2B5EF4-FFF2-40B4-BE49-F238E27FC236}">
                <a16:creationId xmlns:a16="http://schemas.microsoft.com/office/drawing/2014/main" id="{2D7472EE-7D13-449C-9563-04C2DD0FC9FF}"/>
              </a:ext>
            </a:extLst>
          </p:cNvPr>
          <p:cNvGrpSpPr>
            <a:grpSpLocks/>
          </p:cNvGrpSpPr>
          <p:nvPr/>
        </p:nvGrpSpPr>
        <p:grpSpPr bwMode="auto">
          <a:xfrm>
            <a:off x="5891213" y="6360938"/>
            <a:ext cx="550862" cy="452438"/>
            <a:chOff x="2886" y="1668"/>
            <a:chExt cx="347" cy="285"/>
          </a:xfrm>
        </p:grpSpPr>
        <p:sp>
          <p:nvSpPr>
            <p:cNvPr id="118" name="Rectangle 150">
              <a:extLst>
                <a:ext uri="{FF2B5EF4-FFF2-40B4-BE49-F238E27FC236}">
                  <a16:creationId xmlns:a16="http://schemas.microsoft.com/office/drawing/2014/main" id="{BC1A4E6B-B459-4505-917D-CF2CE53372E2}"/>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9" name="Oval 151">
              <a:extLst>
                <a:ext uri="{FF2B5EF4-FFF2-40B4-BE49-F238E27FC236}">
                  <a16:creationId xmlns:a16="http://schemas.microsoft.com/office/drawing/2014/main" id="{378B7296-C4BA-4250-ABEB-34CE71BAD9E8}"/>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0" name="Rectangle 152">
              <a:extLst>
                <a:ext uri="{FF2B5EF4-FFF2-40B4-BE49-F238E27FC236}">
                  <a16:creationId xmlns:a16="http://schemas.microsoft.com/office/drawing/2014/main" id="{2B9D8F1F-E16C-4EAE-9846-3E652A7F2B7C}"/>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1" name="Line 153">
              <a:extLst>
                <a:ext uri="{FF2B5EF4-FFF2-40B4-BE49-F238E27FC236}">
                  <a16:creationId xmlns:a16="http://schemas.microsoft.com/office/drawing/2014/main" id="{477ACF86-F391-4C34-A4F3-FDC08F0BD5CC}"/>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154">
              <a:extLst>
                <a:ext uri="{FF2B5EF4-FFF2-40B4-BE49-F238E27FC236}">
                  <a16:creationId xmlns:a16="http://schemas.microsoft.com/office/drawing/2014/main" id="{35146382-39BE-42D1-9500-DF230D943E53}"/>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155">
              <a:extLst>
                <a:ext uri="{FF2B5EF4-FFF2-40B4-BE49-F238E27FC236}">
                  <a16:creationId xmlns:a16="http://schemas.microsoft.com/office/drawing/2014/main" id="{67AB97E9-6A80-41D5-A01B-4B954936F12F}"/>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AutoShape 156">
              <a:extLst>
                <a:ext uri="{FF2B5EF4-FFF2-40B4-BE49-F238E27FC236}">
                  <a16:creationId xmlns:a16="http://schemas.microsoft.com/office/drawing/2014/main" id="{8B180AAA-9353-4B02-9AAC-5DAF1EFBC3E9}"/>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125" name="Group 157">
            <a:extLst>
              <a:ext uri="{FF2B5EF4-FFF2-40B4-BE49-F238E27FC236}">
                <a16:creationId xmlns:a16="http://schemas.microsoft.com/office/drawing/2014/main" id="{14F99BD9-2043-4A56-BBB9-A5E3C022D321}"/>
              </a:ext>
            </a:extLst>
          </p:cNvPr>
          <p:cNvGrpSpPr>
            <a:grpSpLocks/>
          </p:cNvGrpSpPr>
          <p:nvPr/>
        </p:nvGrpSpPr>
        <p:grpSpPr bwMode="auto">
          <a:xfrm>
            <a:off x="5195888" y="6141863"/>
            <a:ext cx="550862" cy="452438"/>
            <a:chOff x="2886" y="1668"/>
            <a:chExt cx="347" cy="285"/>
          </a:xfrm>
        </p:grpSpPr>
        <p:sp>
          <p:nvSpPr>
            <p:cNvPr id="126" name="Rectangle 158">
              <a:extLst>
                <a:ext uri="{FF2B5EF4-FFF2-40B4-BE49-F238E27FC236}">
                  <a16:creationId xmlns:a16="http://schemas.microsoft.com/office/drawing/2014/main" id="{24E97BA4-DF81-4138-9101-EBD46A5306D7}"/>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7" name="Oval 159">
              <a:extLst>
                <a:ext uri="{FF2B5EF4-FFF2-40B4-BE49-F238E27FC236}">
                  <a16:creationId xmlns:a16="http://schemas.microsoft.com/office/drawing/2014/main" id="{7B0A3845-F88C-4E01-8D4E-3EEE9AA57AD7}"/>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8" name="Rectangle 160">
              <a:extLst>
                <a:ext uri="{FF2B5EF4-FFF2-40B4-BE49-F238E27FC236}">
                  <a16:creationId xmlns:a16="http://schemas.microsoft.com/office/drawing/2014/main" id="{59968D30-1EB7-447F-8523-15C68D1B3934}"/>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9" name="Line 161">
              <a:extLst>
                <a:ext uri="{FF2B5EF4-FFF2-40B4-BE49-F238E27FC236}">
                  <a16:creationId xmlns:a16="http://schemas.microsoft.com/office/drawing/2014/main" id="{064CD818-2623-4E20-9AB9-FB2F68F07446}"/>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162">
              <a:extLst>
                <a:ext uri="{FF2B5EF4-FFF2-40B4-BE49-F238E27FC236}">
                  <a16:creationId xmlns:a16="http://schemas.microsoft.com/office/drawing/2014/main" id="{4C4DBDC8-A9FD-458A-A50E-DBD4F6A75D2E}"/>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163">
              <a:extLst>
                <a:ext uri="{FF2B5EF4-FFF2-40B4-BE49-F238E27FC236}">
                  <a16:creationId xmlns:a16="http://schemas.microsoft.com/office/drawing/2014/main" id="{FB418D7E-350C-49D0-BFD8-076932A996AC}"/>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AutoShape 164">
              <a:extLst>
                <a:ext uri="{FF2B5EF4-FFF2-40B4-BE49-F238E27FC236}">
                  <a16:creationId xmlns:a16="http://schemas.microsoft.com/office/drawing/2014/main" id="{5FDD131D-9627-4D74-B351-541A76CF7D6B}"/>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133" name="Group 165">
            <a:extLst>
              <a:ext uri="{FF2B5EF4-FFF2-40B4-BE49-F238E27FC236}">
                <a16:creationId xmlns:a16="http://schemas.microsoft.com/office/drawing/2014/main" id="{56F8E048-F82D-496A-AB78-CC545B0E0C3A}"/>
              </a:ext>
            </a:extLst>
          </p:cNvPr>
          <p:cNvGrpSpPr>
            <a:grpSpLocks/>
          </p:cNvGrpSpPr>
          <p:nvPr/>
        </p:nvGrpSpPr>
        <p:grpSpPr bwMode="auto">
          <a:xfrm>
            <a:off x="4540250" y="6333951"/>
            <a:ext cx="550863" cy="452437"/>
            <a:chOff x="2886" y="1668"/>
            <a:chExt cx="347" cy="285"/>
          </a:xfrm>
        </p:grpSpPr>
        <p:sp>
          <p:nvSpPr>
            <p:cNvPr id="134" name="Rectangle 166">
              <a:extLst>
                <a:ext uri="{FF2B5EF4-FFF2-40B4-BE49-F238E27FC236}">
                  <a16:creationId xmlns:a16="http://schemas.microsoft.com/office/drawing/2014/main" id="{BD6928E1-DEA3-4225-8CA2-B4BA8970454C}"/>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35" name="Oval 167">
              <a:extLst>
                <a:ext uri="{FF2B5EF4-FFF2-40B4-BE49-F238E27FC236}">
                  <a16:creationId xmlns:a16="http://schemas.microsoft.com/office/drawing/2014/main" id="{D7AAA0AB-ABF2-486D-AA79-9D50818ABAF9}"/>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36" name="Rectangle 168">
              <a:extLst>
                <a:ext uri="{FF2B5EF4-FFF2-40B4-BE49-F238E27FC236}">
                  <a16:creationId xmlns:a16="http://schemas.microsoft.com/office/drawing/2014/main" id="{FF71E203-1693-43A5-B3F4-E036063F0153}"/>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37" name="Line 169">
              <a:extLst>
                <a:ext uri="{FF2B5EF4-FFF2-40B4-BE49-F238E27FC236}">
                  <a16:creationId xmlns:a16="http://schemas.microsoft.com/office/drawing/2014/main" id="{3473F1E6-9E48-4B89-8873-F91B1E83BD62}"/>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Line 170">
              <a:extLst>
                <a:ext uri="{FF2B5EF4-FFF2-40B4-BE49-F238E27FC236}">
                  <a16:creationId xmlns:a16="http://schemas.microsoft.com/office/drawing/2014/main" id="{246C088F-1AC7-4709-9554-5C5B03EDF1C2}"/>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Line 171">
              <a:extLst>
                <a:ext uri="{FF2B5EF4-FFF2-40B4-BE49-F238E27FC236}">
                  <a16:creationId xmlns:a16="http://schemas.microsoft.com/office/drawing/2014/main" id="{919015E9-E061-4427-B48A-233DAF3BE570}"/>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 name="AutoShape 172">
              <a:extLst>
                <a:ext uri="{FF2B5EF4-FFF2-40B4-BE49-F238E27FC236}">
                  <a16:creationId xmlns:a16="http://schemas.microsoft.com/office/drawing/2014/main" id="{85FA886D-EE2F-45CA-8933-0C2DF5E9C554}"/>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Tree>
    <p:extLst>
      <p:ext uri="{BB962C8B-B14F-4D97-AF65-F5344CB8AC3E}">
        <p14:creationId xmlns:p14="http://schemas.microsoft.com/office/powerpoint/2010/main" val="24365777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C429-429E-41FE-B6B3-5DEDFF4A15A2}"/>
              </a:ext>
            </a:extLst>
          </p:cNvPr>
          <p:cNvSpPr>
            <a:spLocks noGrp="1"/>
          </p:cNvSpPr>
          <p:nvPr>
            <p:ph type="title"/>
          </p:nvPr>
        </p:nvSpPr>
        <p:spPr/>
        <p:txBody>
          <a:bodyPr/>
          <a:lstStyle/>
          <a:p>
            <a:r>
              <a:rPr lang="zh-CN" altLang="en-US" dirty="0"/>
              <a:t>数据报网络路由器转发表</a:t>
            </a:r>
          </a:p>
        </p:txBody>
      </p:sp>
      <p:sp>
        <p:nvSpPr>
          <p:cNvPr id="4" name="灯片编号占位符 3">
            <a:extLst>
              <a:ext uri="{FF2B5EF4-FFF2-40B4-BE49-F238E27FC236}">
                <a16:creationId xmlns:a16="http://schemas.microsoft.com/office/drawing/2014/main" id="{0B6A507E-6559-4A4C-B742-E11E10228066}"/>
              </a:ext>
            </a:extLst>
          </p:cNvPr>
          <p:cNvSpPr>
            <a:spLocks noGrp="1"/>
          </p:cNvSpPr>
          <p:nvPr>
            <p:ph type="sldNum" sz="quarter" idx="12"/>
          </p:nvPr>
        </p:nvSpPr>
        <p:spPr/>
        <p:txBody>
          <a:bodyPr/>
          <a:lstStyle/>
          <a:p>
            <a:fld id="{E3FA5FAF-8A25-4B6E-94B7-5CA30A873E9A}" type="slidenum">
              <a:rPr lang="zh-CN" altLang="en-US" smtClean="0"/>
              <a:pPr/>
              <a:t>21</a:t>
            </a:fld>
            <a:endParaRPr lang="zh-CN" altLang="en-US"/>
          </a:p>
        </p:txBody>
      </p:sp>
      <p:sp>
        <p:nvSpPr>
          <p:cNvPr id="5" name="Rectangle 3">
            <a:extLst>
              <a:ext uri="{FF2B5EF4-FFF2-40B4-BE49-F238E27FC236}">
                <a16:creationId xmlns:a16="http://schemas.microsoft.com/office/drawing/2014/main" id="{9C6FC4A0-1D9D-4051-AC0C-68EC9591C12A}"/>
              </a:ext>
            </a:extLst>
          </p:cNvPr>
          <p:cNvSpPr>
            <a:spLocks noChangeArrowheads="1"/>
          </p:cNvSpPr>
          <p:nvPr/>
        </p:nvSpPr>
        <p:spPr bwMode="auto">
          <a:xfrm>
            <a:off x="268765" y="1933674"/>
            <a:ext cx="5285421"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zh-CN" altLang="en-US" b="1" dirty="0">
                <a:cs typeface="Times New Roman" panose="02020603050405020304" pitchFamily="18" charset="0"/>
              </a:rPr>
              <a:t>目的地址范围</a:t>
            </a:r>
            <a:endParaRPr lang="en-US" altLang="zh-CN" b="1" dirty="0">
              <a:cs typeface="Times New Roman" panose="02020603050405020304" pitchFamily="18" charset="0"/>
            </a:endParaRPr>
          </a:p>
          <a:p>
            <a:pPr algn="just"/>
            <a:r>
              <a:rPr lang="en-US" altLang="zh-CN" b="1" dirty="0">
                <a:latin typeface="Courier New" panose="02070309020205020404" pitchFamily="49" charset="0"/>
                <a:cs typeface="Times New Roman" panose="02020603050405020304" pitchFamily="18" charset="0"/>
              </a:rPr>
              <a:t>11001000 00010111 00010000 00000000</a:t>
            </a:r>
            <a:endParaRPr lang="en-US" altLang="zh-CN" sz="2000" b="1" dirty="0">
              <a:latin typeface="Courier New" panose="02070309020205020404" pitchFamily="49" charset="0"/>
            </a:endParaRPr>
          </a:p>
          <a:p>
            <a:pPr algn="just"/>
            <a:r>
              <a:rPr lang="zh-CN" altLang="en-US" dirty="0">
                <a:cs typeface="Times New Roman" panose="02020603050405020304" pitchFamily="18" charset="0"/>
              </a:rPr>
              <a:t>到</a:t>
            </a:r>
            <a:r>
              <a:rPr lang="en-US" altLang="zh-CN" dirty="0">
                <a:latin typeface="Comic Sans MS" panose="030F0702030302020204" pitchFamily="66" charset="0"/>
                <a:cs typeface="Times New Roman" panose="02020603050405020304" pitchFamily="18" charset="0"/>
              </a:rPr>
              <a:t>                                 </a:t>
            </a:r>
            <a:endParaRPr lang="en-US" altLang="zh-CN" sz="2000" dirty="0">
              <a:latin typeface="Comic Sans MS" panose="030F0702030302020204" pitchFamily="66" charset="0"/>
            </a:endParaRPr>
          </a:p>
          <a:p>
            <a:pPr algn="just"/>
            <a:r>
              <a:rPr lang="en-US" altLang="zh-CN" b="1" dirty="0">
                <a:latin typeface="Courier New" panose="02070309020205020404" pitchFamily="49" charset="0"/>
                <a:cs typeface="Times New Roman" panose="02020603050405020304" pitchFamily="18" charset="0"/>
              </a:rPr>
              <a:t>11001000 00010111 00010111 11111111</a:t>
            </a:r>
          </a:p>
          <a:p>
            <a:pPr algn="just"/>
            <a:endParaRPr lang="en-US" altLang="zh-CN" b="1" dirty="0">
              <a:latin typeface="Courier New" panose="02070309020205020404" pitchFamily="49" charset="0"/>
              <a:cs typeface="Times New Roman" panose="02020603050405020304" pitchFamily="18" charset="0"/>
            </a:endParaRPr>
          </a:p>
          <a:p>
            <a:pPr algn="just"/>
            <a:r>
              <a:rPr lang="en-US" altLang="zh-CN" b="1" dirty="0">
                <a:latin typeface="Courier New" panose="02070309020205020404" pitchFamily="49" charset="0"/>
                <a:cs typeface="Times New Roman" panose="02020603050405020304" pitchFamily="18" charset="0"/>
              </a:rPr>
              <a:t>11001000 00010111 00011000 00000000</a:t>
            </a:r>
            <a:endParaRPr lang="en-US" altLang="zh-CN" sz="2000" b="1" dirty="0">
              <a:latin typeface="Courier New" panose="02070309020205020404" pitchFamily="49" charset="0"/>
            </a:endParaRPr>
          </a:p>
          <a:p>
            <a:pPr algn="just"/>
            <a:r>
              <a:rPr lang="zh-CN" altLang="en-US" dirty="0">
                <a:cs typeface="Times New Roman" panose="02020603050405020304" pitchFamily="18" charset="0"/>
              </a:rPr>
              <a:t>到</a:t>
            </a:r>
            <a:endParaRPr lang="en-US" altLang="zh-CN" sz="2000" dirty="0"/>
          </a:p>
          <a:p>
            <a:pPr algn="just"/>
            <a:r>
              <a:rPr lang="en-US" altLang="zh-CN" b="1" dirty="0">
                <a:latin typeface="Courier New" panose="02070309020205020404" pitchFamily="49" charset="0"/>
                <a:cs typeface="Times New Roman" panose="02020603050405020304" pitchFamily="18" charset="0"/>
              </a:rPr>
              <a:t>11001000 00010111 00011000 11111111  </a:t>
            </a:r>
          </a:p>
          <a:p>
            <a:pPr algn="just"/>
            <a:endParaRPr lang="en-US" altLang="zh-CN" sz="2000" b="1" dirty="0">
              <a:latin typeface="Courier New" panose="02070309020205020404" pitchFamily="49" charset="0"/>
            </a:endParaRPr>
          </a:p>
          <a:p>
            <a:pPr algn="just"/>
            <a:r>
              <a:rPr lang="en-US" altLang="zh-CN" b="1" dirty="0">
                <a:latin typeface="Courier New" panose="02070309020205020404" pitchFamily="49" charset="0"/>
                <a:cs typeface="Times New Roman" panose="02020603050405020304" pitchFamily="18" charset="0"/>
              </a:rPr>
              <a:t>11001000 00010111 00011001 00000000</a:t>
            </a:r>
            <a:endParaRPr lang="en-US" altLang="zh-CN" sz="2000" b="1" dirty="0">
              <a:latin typeface="Courier New" panose="02070309020205020404" pitchFamily="49" charset="0"/>
            </a:endParaRPr>
          </a:p>
          <a:p>
            <a:pPr algn="just"/>
            <a:r>
              <a:rPr lang="zh-CN" altLang="en-US" dirty="0">
                <a:cs typeface="Times New Roman" panose="02020603050405020304" pitchFamily="18" charset="0"/>
              </a:rPr>
              <a:t>到</a:t>
            </a:r>
            <a:endParaRPr lang="en-US" altLang="zh-CN" sz="2000" dirty="0"/>
          </a:p>
          <a:p>
            <a:pPr algn="just"/>
            <a:r>
              <a:rPr lang="en-US" altLang="zh-CN" b="1" dirty="0">
                <a:latin typeface="Courier New" panose="02070309020205020404" pitchFamily="49" charset="0"/>
                <a:cs typeface="Times New Roman" panose="02020603050405020304" pitchFamily="18" charset="0"/>
              </a:rPr>
              <a:t>11001000 00010111 00011111 11111111  </a:t>
            </a:r>
          </a:p>
          <a:p>
            <a:pPr algn="just"/>
            <a:endParaRPr lang="en-US" altLang="zh-CN" dirty="0">
              <a:latin typeface="Comic Sans MS" panose="030F0702030302020204" pitchFamily="66" charset="0"/>
              <a:cs typeface="Times New Roman" panose="02020603050405020304" pitchFamily="18" charset="0"/>
            </a:endParaRPr>
          </a:p>
          <a:p>
            <a:pPr algn="just"/>
            <a:r>
              <a:rPr lang="zh-CN" altLang="en-US" dirty="0">
                <a:cs typeface="Times New Roman" panose="02020603050405020304" pitchFamily="18" charset="0"/>
              </a:rPr>
              <a:t>其它</a:t>
            </a:r>
            <a:endParaRPr lang="en-US" altLang="zh-CN" dirty="0">
              <a:cs typeface="Times New Roman" panose="02020603050405020304" pitchFamily="18" charset="0"/>
            </a:endParaRPr>
          </a:p>
        </p:txBody>
      </p:sp>
      <p:sp>
        <p:nvSpPr>
          <p:cNvPr id="6" name="Rectangle 5">
            <a:extLst>
              <a:ext uri="{FF2B5EF4-FFF2-40B4-BE49-F238E27FC236}">
                <a16:creationId xmlns:a16="http://schemas.microsoft.com/office/drawing/2014/main" id="{CDFFC6D7-2621-41E1-854B-BD2351FBB0C4}"/>
              </a:ext>
            </a:extLst>
          </p:cNvPr>
          <p:cNvSpPr>
            <a:spLocks noChangeArrowheads="1"/>
          </p:cNvSpPr>
          <p:nvPr/>
        </p:nvSpPr>
        <p:spPr bwMode="auto">
          <a:xfrm>
            <a:off x="5826638" y="1970901"/>
            <a:ext cx="133882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zh-CN" altLang="en-US" dirty="0">
                <a:cs typeface="Times New Roman" panose="02020603050405020304" pitchFamily="18" charset="0"/>
              </a:rPr>
              <a:t>链路端口号</a:t>
            </a:r>
            <a:endParaRPr lang="en-US" altLang="zh-CN" dirty="0">
              <a:cs typeface="Times New Roman" panose="02020603050405020304" pitchFamily="18" charset="0"/>
            </a:endParaRPr>
          </a:p>
          <a:p>
            <a:pPr algn="just"/>
            <a:endParaRPr lang="en-US" altLang="zh-CN" u="sng" dirty="0">
              <a:cs typeface="Times New Roman" panose="02020603050405020304" pitchFamily="18" charset="0"/>
            </a:endParaRPr>
          </a:p>
          <a:p>
            <a:pPr algn="just"/>
            <a:r>
              <a:rPr lang="en-US" altLang="zh-CN" dirty="0">
                <a:cs typeface="Times New Roman" panose="02020603050405020304" pitchFamily="18" charset="0"/>
              </a:rPr>
              <a:t>0</a:t>
            </a: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r>
              <a:rPr lang="en-US" altLang="zh-CN" dirty="0">
                <a:cs typeface="Times New Roman" panose="02020603050405020304" pitchFamily="18" charset="0"/>
              </a:rPr>
              <a:t>1</a:t>
            </a: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r>
              <a:rPr lang="en-US" altLang="zh-CN" dirty="0">
                <a:cs typeface="Times New Roman" panose="02020603050405020304" pitchFamily="18" charset="0"/>
              </a:rPr>
              <a:t>2</a:t>
            </a: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r>
              <a:rPr lang="en-US" altLang="zh-CN" dirty="0">
                <a:cs typeface="Times New Roman" panose="02020603050405020304" pitchFamily="18" charset="0"/>
              </a:rPr>
              <a:t>3  </a:t>
            </a:r>
            <a:endParaRPr lang="en-US" altLang="zh-CN" sz="2000" dirty="0"/>
          </a:p>
          <a:p>
            <a:pPr algn="just"/>
            <a:endParaRPr lang="en-US" altLang="zh-CN" b="1" dirty="0">
              <a:cs typeface="Times New Roman" panose="02020603050405020304" pitchFamily="18" charset="0"/>
            </a:endParaRPr>
          </a:p>
        </p:txBody>
      </p:sp>
      <p:sp>
        <p:nvSpPr>
          <p:cNvPr id="7" name="Rectangle 6">
            <a:extLst>
              <a:ext uri="{FF2B5EF4-FFF2-40B4-BE49-F238E27FC236}">
                <a16:creationId xmlns:a16="http://schemas.microsoft.com/office/drawing/2014/main" id="{844753C3-9D29-4C04-B529-CAA87244CF19}"/>
              </a:ext>
            </a:extLst>
          </p:cNvPr>
          <p:cNvSpPr>
            <a:spLocks noChangeArrowheads="1"/>
          </p:cNvSpPr>
          <p:nvPr/>
        </p:nvSpPr>
        <p:spPr bwMode="auto">
          <a:xfrm>
            <a:off x="301625" y="1687909"/>
            <a:ext cx="7223125" cy="452596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 name="Line 7">
            <a:extLst>
              <a:ext uri="{FF2B5EF4-FFF2-40B4-BE49-F238E27FC236}">
                <a16:creationId xmlns:a16="http://schemas.microsoft.com/office/drawing/2014/main" id="{72DCDB5C-77F8-4484-BFFB-1F747A88CEAD}"/>
              </a:ext>
            </a:extLst>
          </p:cNvPr>
          <p:cNvSpPr>
            <a:spLocks noChangeShapeType="1"/>
          </p:cNvSpPr>
          <p:nvPr/>
        </p:nvSpPr>
        <p:spPr bwMode="auto">
          <a:xfrm>
            <a:off x="290513" y="2294334"/>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8">
            <a:extLst>
              <a:ext uri="{FF2B5EF4-FFF2-40B4-BE49-F238E27FC236}">
                <a16:creationId xmlns:a16="http://schemas.microsoft.com/office/drawing/2014/main" id="{4C361F42-BBDD-40C9-ABAE-FAAD7625CE83}"/>
              </a:ext>
            </a:extLst>
          </p:cNvPr>
          <p:cNvSpPr>
            <a:spLocks noChangeShapeType="1"/>
          </p:cNvSpPr>
          <p:nvPr/>
        </p:nvSpPr>
        <p:spPr bwMode="auto">
          <a:xfrm>
            <a:off x="317500" y="3350022"/>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9">
            <a:extLst>
              <a:ext uri="{FF2B5EF4-FFF2-40B4-BE49-F238E27FC236}">
                <a16:creationId xmlns:a16="http://schemas.microsoft.com/office/drawing/2014/main" id="{ABABD9C4-2C89-44B7-91DB-F4AD332097F2}"/>
              </a:ext>
            </a:extLst>
          </p:cNvPr>
          <p:cNvSpPr>
            <a:spLocks noChangeShapeType="1"/>
          </p:cNvSpPr>
          <p:nvPr/>
        </p:nvSpPr>
        <p:spPr bwMode="auto">
          <a:xfrm>
            <a:off x="311150" y="4472384"/>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10">
            <a:extLst>
              <a:ext uri="{FF2B5EF4-FFF2-40B4-BE49-F238E27FC236}">
                <a16:creationId xmlns:a16="http://schemas.microsoft.com/office/drawing/2014/main" id="{126D6176-01C1-474B-B2D2-9A26F826B199}"/>
              </a:ext>
            </a:extLst>
          </p:cNvPr>
          <p:cNvSpPr>
            <a:spLocks noChangeShapeType="1"/>
          </p:cNvSpPr>
          <p:nvPr/>
        </p:nvSpPr>
        <p:spPr bwMode="auto">
          <a:xfrm>
            <a:off x="304800" y="5594747"/>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1">
            <a:extLst>
              <a:ext uri="{FF2B5EF4-FFF2-40B4-BE49-F238E27FC236}">
                <a16:creationId xmlns:a16="http://schemas.microsoft.com/office/drawing/2014/main" id="{4D095E0B-89B6-49BD-A814-2F4157564174}"/>
              </a:ext>
            </a:extLst>
          </p:cNvPr>
          <p:cNvSpPr>
            <a:spLocks noChangeShapeType="1"/>
          </p:cNvSpPr>
          <p:nvPr/>
        </p:nvSpPr>
        <p:spPr bwMode="auto">
          <a:xfrm>
            <a:off x="5594350" y="1699022"/>
            <a:ext cx="0" cy="451485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14" name="直接连接符 13">
            <a:extLst>
              <a:ext uri="{FF2B5EF4-FFF2-40B4-BE49-F238E27FC236}">
                <a16:creationId xmlns:a16="http://schemas.microsoft.com/office/drawing/2014/main" id="{DA086DAE-F992-478C-A003-73F5CFF0B319}"/>
              </a:ext>
            </a:extLst>
          </p:cNvPr>
          <p:cNvCxnSpPr/>
          <p:nvPr/>
        </p:nvCxnSpPr>
        <p:spPr bwMode="auto">
          <a:xfrm rot="16200000" flipH="1">
            <a:off x="1617042" y="3930426"/>
            <a:ext cx="3725863" cy="23812"/>
          </a:xfrm>
          <a:prstGeom prst="line">
            <a:avLst/>
          </a:prstGeom>
          <a:ln>
            <a:headEnd type="none" w="med" len="med"/>
            <a:tailEnd type="none" w="med" len="med"/>
          </a:ln>
          <a:extLst>
            <a:ext uri="{AF507438-7753-43e0-B8FC-AC1667EBCBE1}"/>
          </a:extLst>
        </p:spPr>
        <p:style>
          <a:lnRef idx="1">
            <a:schemeClr val="accent4"/>
          </a:lnRef>
          <a:fillRef idx="0">
            <a:schemeClr val="accent4"/>
          </a:fillRef>
          <a:effectRef idx="0">
            <a:schemeClr val="accent4"/>
          </a:effectRef>
          <a:fontRef idx="minor">
            <a:schemeClr val="tx1"/>
          </a:fontRef>
        </p:style>
      </p:cxnSp>
      <p:sp>
        <p:nvSpPr>
          <p:cNvPr id="15" name="TextBox 16">
            <a:extLst>
              <a:ext uri="{FF2B5EF4-FFF2-40B4-BE49-F238E27FC236}">
                <a16:creationId xmlns:a16="http://schemas.microsoft.com/office/drawing/2014/main" id="{FDE81B52-F017-46C4-BDF1-2823DBD12DFE}"/>
              </a:ext>
            </a:extLst>
          </p:cNvPr>
          <p:cNvSpPr txBox="1">
            <a:spLocks noChangeArrowheads="1"/>
          </p:cNvSpPr>
          <p:nvPr/>
        </p:nvSpPr>
        <p:spPr bwMode="auto">
          <a:xfrm>
            <a:off x="7569200" y="2310209"/>
            <a:ext cx="1574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200.23.16.0</a:t>
            </a:r>
          </a:p>
          <a:p>
            <a:r>
              <a:rPr lang="en-US" altLang="zh-CN" sz="1600"/>
              <a:t>-</a:t>
            </a:r>
          </a:p>
          <a:p>
            <a:r>
              <a:rPr lang="en-US" altLang="zh-CN" sz="1600"/>
              <a:t>200.23.23.255</a:t>
            </a:r>
          </a:p>
        </p:txBody>
      </p:sp>
      <p:sp>
        <p:nvSpPr>
          <p:cNvPr id="16" name="TextBox 17">
            <a:extLst>
              <a:ext uri="{FF2B5EF4-FFF2-40B4-BE49-F238E27FC236}">
                <a16:creationId xmlns:a16="http://schemas.microsoft.com/office/drawing/2014/main" id="{2BC9DDBE-FD6C-499B-A032-105AF35012A2}"/>
              </a:ext>
            </a:extLst>
          </p:cNvPr>
          <p:cNvSpPr txBox="1">
            <a:spLocks noChangeArrowheads="1"/>
          </p:cNvSpPr>
          <p:nvPr/>
        </p:nvSpPr>
        <p:spPr bwMode="auto">
          <a:xfrm>
            <a:off x="7569200" y="3529409"/>
            <a:ext cx="1574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200.23.24.0</a:t>
            </a:r>
          </a:p>
          <a:p>
            <a:r>
              <a:rPr lang="en-US" altLang="zh-CN" sz="1600"/>
              <a:t>-</a:t>
            </a:r>
          </a:p>
          <a:p>
            <a:r>
              <a:rPr lang="en-US" altLang="zh-CN" sz="1600"/>
              <a:t>200.23.24.255</a:t>
            </a:r>
          </a:p>
        </p:txBody>
      </p:sp>
      <p:sp>
        <p:nvSpPr>
          <p:cNvPr id="17" name="TextBox 18">
            <a:extLst>
              <a:ext uri="{FF2B5EF4-FFF2-40B4-BE49-F238E27FC236}">
                <a16:creationId xmlns:a16="http://schemas.microsoft.com/office/drawing/2014/main" id="{58494D3B-EBF8-43D2-9818-339665E46130}"/>
              </a:ext>
            </a:extLst>
          </p:cNvPr>
          <p:cNvSpPr txBox="1">
            <a:spLocks noChangeArrowheads="1"/>
          </p:cNvSpPr>
          <p:nvPr/>
        </p:nvSpPr>
        <p:spPr bwMode="auto">
          <a:xfrm>
            <a:off x="7569200" y="4637484"/>
            <a:ext cx="157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200.23.25.0</a:t>
            </a:r>
          </a:p>
          <a:p>
            <a:r>
              <a:rPr lang="en-US" altLang="zh-CN" sz="1600"/>
              <a:t>-</a:t>
            </a:r>
          </a:p>
          <a:p>
            <a:r>
              <a:rPr lang="en-US" altLang="zh-CN" sz="1600"/>
              <a:t>200.23.31.255</a:t>
            </a:r>
          </a:p>
        </p:txBody>
      </p:sp>
    </p:spTree>
    <p:extLst>
      <p:ext uri="{BB962C8B-B14F-4D97-AF65-F5344CB8AC3E}">
        <p14:creationId xmlns:p14="http://schemas.microsoft.com/office/powerpoint/2010/main" val="2530249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E9E1D-087B-4824-99CB-29671D3DF398}"/>
              </a:ext>
            </a:extLst>
          </p:cNvPr>
          <p:cNvSpPr>
            <a:spLocks noGrp="1"/>
          </p:cNvSpPr>
          <p:nvPr>
            <p:ph type="title"/>
          </p:nvPr>
        </p:nvSpPr>
        <p:spPr/>
        <p:txBody>
          <a:bodyPr/>
          <a:lstStyle/>
          <a:p>
            <a:r>
              <a:rPr lang="zh-CN" altLang="en-US" dirty="0"/>
              <a:t>数据报路由</a:t>
            </a:r>
          </a:p>
        </p:txBody>
      </p:sp>
      <p:sp>
        <p:nvSpPr>
          <p:cNvPr id="3" name="内容占位符 2">
            <a:extLst>
              <a:ext uri="{FF2B5EF4-FFF2-40B4-BE49-F238E27FC236}">
                <a16:creationId xmlns:a16="http://schemas.microsoft.com/office/drawing/2014/main" id="{D142792E-31DF-4C92-9524-E2C2A258B9A8}"/>
              </a:ext>
            </a:extLst>
          </p:cNvPr>
          <p:cNvSpPr>
            <a:spLocks noGrp="1"/>
          </p:cNvSpPr>
          <p:nvPr>
            <p:ph idx="1"/>
          </p:nvPr>
        </p:nvSpPr>
        <p:spPr/>
        <p:txBody>
          <a:bodyPr/>
          <a:lstStyle/>
          <a:p>
            <a:r>
              <a:rPr lang="zh-CN" altLang="en-US" dirty="0"/>
              <a:t>路由器在转发表中保持转发状态信息</a:t>
            </a:r>
            <a:endParaRPr lang="en-US" altLang="zh-CN" dirty="0"/>
          </a:p>
          <a:p>
            <a:r>
              <a:rPr lang="zh-CN" altLang="en-US" dirty="0"/>
              <a:t>转发表项由路由算法确定</a:t>
            </a:r>
            <a:endParaRPr lang="en-US" altLang="zh-CN" dirty="0"/>
          </a:p>
          <a:p>
            <a:pPr lvl="1"/>
            <a:r>
              <a:rPr lang="en-US" altLang="zh-CN" dirty="0"/>
              <a:t>1-5</a:t>
            </a:r>
            <a:r>
              <a:rPr lang="zh-CN" altLang="en-US" dirty="0"/>
              <a:t>分钟更新一次</a:t>
            </a:r>
            <a:endParaRPr lang="en-US" altLang="zh-CN" dirty="0"/>
          </a:p>
          <a:p>
            <a:pPr lvl="1"/>
            <a:r>
              <a:rPr lang="zh-CN" altLang="en-US" sz="2800" dirty="0"/>
              <a:t>转发表项的内容和当前路由器中是否存在相关地址的数据包没有关系</a:t>
            </a:r>
          </a:p>
          <a:p>
            <a:r>
              <a:rPr lang="zh-CN" altLang="en-US" dirty="0"/>
              <a:t>从相同的源地址到目的地址的数据报可能经过不同的路径</a:t>
            </a:r>
          </a:p>
          <a:p>
            <a:endParaRPr lang="zh-CN" altLang="en-US" dirty="0"/>
          </a:p>
        </p:txBody>
      </p:sp>
      <p:sp>
        <p:nvSpPr>
          <p:cNvPr id="4" name="灯片编号占位符 3">
            <a:extLst>
              <a:ext uri="{FF2B5EF4-FFF2-40B4-BE49-F238E27FC236}">
                <a16:creationId xmlns:a16="http://schemas.microsoft.com/office/drawing/2014/main" id="{5AB390BA-3DAD-4598-AF34-805C1EF239A0}"/>
              </a:ext>
            </a:extLst>
          </p:cNvPr>
          <p:cNvSpPr>
            <a:spLocks noGrp="1"/>
          </p:cNvSpPr>
          <p:nvPr>
            <p:ph type="sldNum" sz="quarter" idx="12"/>
          </p:nvPr>
        </p:nvSpPr>
        <p:spPr/>
        <p:txBody>
          <a:bodyPr/>
          <a:lstStyle/>
          <a:p>
            <a:fld id="{E3FA5FAF-8A25-4B6E-94B7-5CA30A873E9A}" type="slidenum">
              <a:rPr lang="zh-CN" altLang="en-US" smtClean="0"/>
              <a:pPr/>
              <a:t>22</a:t>
            </a:fld>
            <a:endParaRPr lang="zh-CN" altLang="en-US"/>
          </a:p>
        </p:txBody>
      </p:sp>
    </p:spTree>
    <p:extLst>
      <p:ext uri="{BB962C8B-B14F-4D97-AF65-F5344CB8AC3E}">
        <p14:creationId xmlns:p14="http://schemas.microsoft.com/office/powerpoint/2010/main" val="63311294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4.1 </a:t>
            </a:r>
            <a:r>
              <a:rPr lang="zh-CN" altLang="en-US" sz="2400" dirty="0"/>
              <a:t>网络层概览</a:t>
            </a:r>
            <a:endParaRPr lang="en-US" altLang="zh-CN" sz="2400" dirty="0"/>
          </a:p>
          <a:p>
            <a:pPr lvl="1"/>
            <a:r>
              <a:rPr lang="zh-CN" altLang="en-US" sz="2000" dirty="0"/>
              <a:t>数据平面</a:t>
            </a:r>
            <a:endParaRPr lang="en-US" altLang="zh-CN" sz="2000" dirty="0"/>
          </a:p>
          <a:p>
            <a:pPr lvl="1"/>
            <a:r>
              <a:rPr lang="zh-CN" altLang="en-US" sz="2000" dirty="0"/>
              <a:t>控制平面</a:t>
            </a:r>
            <a:endParaRPr lang="en-US" altLang="zh-CN" sz="2000" dirty="0"/>
          </a:p>
          <a:p>
            <a:r>
              <a:rPr lang="en-US" altLang="zh-CN" sz="2400" dirty="0"/>
              <a:t>4.2 </a:t>
            </a:r>
            <a:r>
              <a:rPr lang="zh-CN" altLang="en-US" sz="2400" dirty="0"/>
              <a:t>虚电路和数据报网络</a:t>
            </a:r>
            <a:endParaRPr lang="en-US" altLang="zh-CN" sz="2400" dirty="0"/>
          </a:p>
          <a:p>
            <a:r>
              <a:rPr lang="en-US" altLang="zh-CN" sz="2400" dirty="0">
                <a:solidFill>
                  <a:srgbClr val="C00000"/>
                </a:solidFill>
              </a:rPr>
              <a:t>4.3 </a:t>
            </a:r>
            <a:r>
              <a:rPr lang="zh-CN" altLang="en-US" sz="2400" dirty="0">
                <a:solidFill>
                  <a:srgbClr val="C00000"/>
                </a:solidFill>
              </a:rPr>
              <a:t>路由器内部结构和功能</a:t>
            </a:r>
            <a:endParaRPr lang="en-US" altLang="zh-CN" sz="2400" dirty="0">
              <a:solidFill>
                <a:srgbClr val="C00000"/>
              </a:solidFill>
            </a:endParaRPr>
          </a:p>
          <a:p>
            <a:r>
              <a:rPr lang="en-US" altLang="zh-CN" sz="2400" dirty="0"/>
              <a:t>4.4 IP</a:t>
            </a:r>
            <a:r>
              <a:rPr lang="zh-CN" altLang="en-US" sz="2400" dirty="0"/>
              <a:t>协议</a:t>
            </a:r>
            <a:endParaRPr lang="en-US" altLang="zh-CN" sz="2400" dirty="0"/>
          </a:p>
          <a:p>
            <a:pPr lvl="1"/>
            <a:r>
              <a:rPr lang="zh-CN" altLang="en-US" sz="2000" dirty="0"/>
              <a:t>报文格式</a:t>
            </a:r>
            <a:endParaRPr lang="en-US" altLang="zh-CN" sz="2000" dirty="0"/>
          </a:p>
          <a:p>
            <a:pPr lvl="1"/>
            <a:r>
              <a:rPr lang="zh-CN" altLang="en-US" sz="2000" dirty="0"/>
              <a:t>分片</a:t>
            </a:r>
            <a:endParaRPr lang="en-US" altLang="zh-CN" sz="2000" dirty="0"/>
          </a:p>
          <a:p>
            <a:pPr lvl="1"/>
            <a:r>
              <a:rPr lang="en-US" altLang="zh-CN" sz="2000" dirty="0"/>
              <a:t>IPv4</a:t>
            </a:r>
            <a:r>
              <a:rPr lang="zh-CN" altLang="en-US" sz="2000" dirty="0"/>
              <a:t>地址</a:t>
            </a:r>
            <a:endParaRPr lang="en-US" altLang="zh-CN" sz="2000" dirty="0"/>
          </a:p>
          <a:p>
            <a:pPr lvl="1"/>
            <a:r>
              <a:rPr lang="zh-CN" altLang="en-US" sz="2000" dirty="0"/>
              <a:t>地址翻译</a:t>
            </a:r>
            <a:endParaRPr lang="en-US" altLang="zh-CN" sz="2000" dirty="0"/>
          </a:p>
          <a:p>
            <a:pPr lvl="1"/>
            <a:r>
              <a:rPr lang="en-US" altLang="zh-CN" sz="2000" dirty="0"/>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23</a:t>
            </a:fld>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路由器体系结构概览</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24</a:t>
            </a:fld>
            <a:endParaRPr lang="zh-CN" altLang="en-US"/>
          </a:p>
        </p:txBody>
      </p:sp>
      <p:grpSp>
        <p:nvGrpSpPr>
          <p:cNvPr id="5" name="Group 60"/>
          <p:cNvGrpSpPr>
            <a:grpSpLocks/>
          </p:cNvGrpSpPr>
          <p:nvPr/>
        </p:nvGrpSpPr>
        <p:grpSpPr bwMode="auto">
          <a:xfrm>
            <a:off x="2787651" y="3646636"/>
            <a:ext cx="1609725" cy="2343150"/>
            <a:chOff x="2418" y="1882"/>
            <a:chExt cx="1014" cy="1476"/>
          </a:xfrm>
        </p:grpSpPr>
        <p:sp>
          <p:nvSpPr>
            <p:cNvPr id="6" name="Rectangle 45"/>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7" name="Text Box 48"/>
            <p:cNvSpPr txBox="1">
              <a:spLocks noChangeArrowheads="1"/>
            </p:cNvSpPr>
            <p:nvPr/>
          </p:nvSpPr>
          <p:spPr bwMode="auto">
            <a:xfrm>
              <a:off x="2574" y="2418"/>
              <a:ext cx="698" cy="355"/>
            </a:xfrm>
            <a:prstGeom prst="rect">
              <a:avLst/>
            </a:prstGeom>
            <a:noFill/>
            <a:ln w="9525">
              <a:noFill/>
              <a:miter lim="800000"/>
              <a:headEnd/>
              <a:tailEnd/>
            </a:ln>
          </p:spPr>
          <p:txBody>
            <a:bodyPr wrap="none">
              <a:spAutoFit/>
            </a:bodyPr>
            <a:lstStyle/>
            <a:p>
              <a:pPr algn="ctr">
                <a:lnSpc>
                  <a:spcPct val="85000"/>
                </a:lnSpc>
              </a:pPr>
              <a:r>
                <a:rPr lang="zh-CN" altLang="en-US" dirty="0"/>
                <a:t>高速交换</a:t>
              </a:r>
              <a:br>
                <a:rPr lang="en-US" altLang="zh-CN" dirty="0"/>
              </a:br>
              <a:r>
                <a:rPr lang="zh-CN" altLang="en-US" dirty="0"/>
                <a:t>背板</a:t>
              </a:r>
              <a:endParaRPr lang="en-US" altLang="zh-CN" dirty="0"/>
            </a:p>
          </p:txBody>
        </p:sp>
      </p:grpSp>
      <p:sp>
        <p:nvSpPr>
          <p:cNvPr id="8" name="Rectangle 46"/>
          <p:cNvSpPr>
            <a:spLocks noChangeArrowheads="1"/>
          </p:cNvSpPr>
          <p:nvPr/>
        </p:nvSpPr>
        <p:spPr bwMode="auto">
          <a:xfrm>
            <a:off x="2805113" y="2684611"/>
            <a:ext cx="1590675" cy="647700"/>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9" name="Text Box 47"/>
          <p:cNvSpPr txBox="1">
            <a:spLocks noChangeArrowheads="1"/>
          </p:cNvSpPr>
          <p:nvPr/>
        </p:nvSpPr>
        <p:spPr bwMode="auto">
          <a:xfrm>
            <a:off x="2907223" y="2725886"/>
            <a:ext cx="1338829" cy="327782"/>
          </a:xfrm>
          <a:prstGeom prst="rect">
            <a:avLst/>
          </a:prstGeom>
          <a:noFill/>
          <a:ln w="9525">
            <a:noFill/>
            <a:miter lim="800000"/>
            <a:headEnd/>
            <a:tailEnd/>
          </a:ln>
        </p:spPr>
        <p:txBody>
          <a:bodyPr wrap="none">
            <a:spAutoFit/>
          </a:bodyPr>
          <a:lstStyle/>
          <a:p>
            <a:pPr algn="ctr">
              <a:lnSpc>
                <a:spcPct val="85000"/>
              </a:lnSpc>
            </a:pPr>
            <a:r>
              <a:rPr lang="zh-CN" altLang="en-US" dirty="0"/>
              <a:t>路由处理器</a:t>
            </a:r>
            <a:endParaRPr lang="en-US" altLang="zh-CN" dirty="0"/>
          </a:p>
        </p:txBody>
      </p:sp>
      <p:sp>
        <p:nvSpPr>
          <p:cNvPr id="10" name="Line 50"/>
          <p:cNvSpPr>
            <a:spLocks noChangeShapeType="1"/>
          </p:cNvSpPr>
          <p:nvPr/>
        </p:nvSpPr>
        <p:spPr bwMode="auto">
          <a:xfrm>
            <a:off x="3533775" y="3203724"/>
            <a:ext cx="19050" cy="571500"/>
          </a:xfrm>
          <a:prstGeom prst="line">
            <a:avLst/>
          </a:prstGeom>
          <a:noFill/>
          <a:ln w="38100">
            <a:solidFill>
              <a:srgbClr val="FF0000"/>
            </a:solidFill>
            <a:round/>
            <a:headEnd type="triangle" w="med" len="med"/>
            <a:tailEnd type="triangle" w="med" len="med"/>
          </a:ln>
        </p:spPr>
        <p:txBody>
          <a:bodyPr wrap="none"/>
          <a:lstStyle/>
          <a:p>
            <a:endParaRPr lang="zh-CN" altLang="en-US"/>
          </a:p>
        </p:txBody>
      </p:sp>
      <p:grpSp>
        <p:nvGrpSpPr>
          <p:cNvPr id="11" name="Group 17"/>
          <p:cNvGrpSpPr>
            <a:grpSpLocks/>
          </p:cNvGrpSpPr>
          <p:nvPr/>
        </p:nvGrpSpPr>
        <p:grpSpPr bwMode="auto">
          <a:xfrm>
            <a:off x="744538" y="3660924"/>
            <a:ext cx="2033587" cy="566737"/>
            <a:chOff x="930" y="1989"/>
            <a:chExt cx="1482" cy="357"/>
          </a:xfrm>
        </p:grpSpPr>
        <p:sp>
          <p:nvSpPr>
            <p:cNvPr id="12" name="Rectangle 9"/>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3" name="Rectangle 5"/>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p>
              <a:endParaRPr lang="zh-CN" altLang="zh-CN"/>
            </a:p>
          </p:txBody>
        </p:sp>
        <p:sp>
          <p:nvSpPr>
            <p:cNvPr id="14" name="Rectangle 6"/>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15" name="Rectangle 8"/>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16" name="Line 16"/>
            <p:cNvSpPr>
              <a:spLocks noChangeShapeType="1"/>
            </p:cNvSpPr>
            <p:nvPr/>
          </p:nvSpPr>
          <p:spPr bwMode="auto">
            <a:xfrm>
              <a:off x="930" y="2169"/>
              <a:ext cx="1482"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17" name="Group 18"/>
          <p:cNvGrpSpPr>
            <a:grpSpLocks/>
          </p:cNvGrpSpPr>
          <p:nvPr/>
        </p:nvGrpSpPr>
        <p:grpSpPr bwMode="auto">
          <a:xfrm>
            <a:off x="733425" y="5399236"/>
            <a:ext cx="2058988" cy="566738"/>
            <a:chOff x="930" y="1989"/>
            <a:chExt cx="1482" cy="357"/>
          </a:xfrm>
        </p:grpSpPr>
        <p:sp>
          <p:nvSpPr>
            <p:cNvPr id="18" name="Rectangle 19"/>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9" name="Rectangle 20"/>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p>
              <a:endParaRPr lang="zh-CN" altLang="zh-CN"/>
            </a:p>
          </p:txBody>
        </p:sp>
        <p:sp>
          <p:nvSpPr>
            <p:cNvPr id="20" name="Rectangle 21"/>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21" name="Rectangle 22"/>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22" name="Line 23"/>
            <p:cNvSpPr>
              <a:spLocks noChangeShapeType="1"/>
            </p:cNvSpPr>
            <p:nvPr/>
          </p:nvSpPr>
          <p:spPr bwMode="auto">
            <a:xfrm>
              <a:off x="930" y="2169"/>
              <a:ext cx="1482"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23" name="Group 29"/>
          <p:cNvGrpSpPr>
            <a:grpSpLocks/>
          </p:cNvGrpSpPr>
          <p:nvPr/>
        </p:nvGrpSpPr>
        <p:grpSpPr bwMode="auto">
          <a:xfrm rot="2656396">
            <a:off x="1363663" y="4551511"/>
            <a:ext cx="546100" cy="546100"/>
            <a:chOff x="354" y="2715"/>
            <a:chExt cx="344" cy="344"/>
          </a:xfrm>
        </p:grpSpPr>
        <p:sp>
          <p:nvSpPr>
            <p:cNvPr id="24" name="Oval 25"/>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25" name="Oval 26"/>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26" name="Oval 27"/>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27" name="Oval 28"/>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grpSp>
      <p:sp>
        <p:nvSpPr>
          <p:cNvPr id="28" name="Text Box 57"/>
          <p:cNvSpPr txBox="1">
            <a:spLocks noChangeArrowheads="1"/>
          </p:cNvSpPr>
          <p:nvPr/>
        </p:nvSpPr>
        <p:spPr bwMode="auto">
          <a:xfrm>
            <a:off x="639763" y="6045349"/>
            <a:ext cx="1800493" cy="369332"/>
          </a:xfrm>
          <a:prstGeom prst="rect">
            <a:avLst/>
          </a:prstGeom>
          <a:noFill/>
          <a:ln w="9525">
            <a:noFill/>
            <a:miter lim="800000"/>
            <a:headEnd/>
            <a:tailEnd/>
          </a:ln>
        </p:spPr>
        <p:txBody>
          <a:bodyPr wrap="none">
            <a:spAutoFit/>
          </a:bodyPr>
          <a:lstStyle/>
          <a:p>
            <a:r>
              <a:rPr lang="zh-CN" altLang="en-US" dirty="0"/>
              <a:t>路由器输入端口</a:t>
            </a:r>
            <a:endParaRPr lang="en-US" altLang="zh-CN" dirty="0"/>
          </a:p>
        </p:txBody>
      </p:sp>
      <p:grpSp>
        <p:nvGrpSpPr>
          <p:cNvPr id="29" name="Group 37"/>
          <p:cNvGrpSpPr>
            <a:grpSpLocks/>
          </p:cNvGrpSpPr>
          <p:nvPr/>
        </p:nvGrpSpPr>
        <p:grpSpPr bwMode="auto">
          <a:xfrm>
            <a:off x="4344988" y="3665686"/>
            <a:ext cx="1957387" cy="566738"/>
            <a:chOff x="-51" y="2454"/>
            <a:chExt cx="1482" cy="357"/>
          </a:xfrm>
        </p:grpSpPr>
        <p:grpSp>
          <p:nvGrpSpPr>
            <p:cNvPr id="30" name="Group 36"/>
            <p:cNvGrpSpPr>
              <a:grpSpLocks/>
            </p:cNvGrpSpPr>
            <p:nvPr/>
          </p:nvGrpSpPr>
          <p:grpSpPr bwMode="auto">
            <a:xfrm flipH="1">
              <a:off x="171" y="2454"/>
              <a:ext cx="1086" cy="357"/>
              <a:chOff x="171" y="2454"/>
              <a:chExt cx="1086" cy="357"/>
            </a:xfrm>
          </p:grpSpPr>
          <p:sp>
            <p:nvSpPr>
              <p:cNvPr id="32" name="Rectangle 31"/>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33" name="Rectangle 32"/>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p>
                <a:endParaRPr lang="zh-CN" altLang="zh-CN"/>
              </a:p>
            </p:txBody>
          </p:sp>
          <p:sp>
            <p:nvSpPr>
              <p:cNvPr id="34" name="Rectangle 33"/>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35" name="Rectangle 34"/>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p>
                <a:endParaRPr lang="zh-CN" altLang="zh-CN"/>
              </a:p>
            </p:txBody>
          </p:sp>
        </p:grpSp>
        <p:sp>
          <p:nvSpPr>
            <p:cNvPr id="31" name="Line 35"/>
            <p:cNvSpPr>
              <a:spLocks noChangeShapeType="1"/>
            </p:cNvSpPr>
            <p:nvPr/>
          </p:nvSpPr>
          <p:spPr bwMode="auto">
            <a:xfrm>
              <a:off x="-51" y="2634"/>
              <a:ext cx="1482"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36" name="Group 38"/>
          <p:cNvGrpSpPr>
            <a:grpSpLocks/>
          </p:cNvGrpSpPr>
          <p:nvPr/>
        </p:nvGrpSpPr>
        <p:grpSpPr bwMode="auto">
          <a:xfrm>
            <a:off x="4364038" y="5399236"/>
            <a:ext cx="2011362" cy="566738"/>
            <a:chOff x="-51" y="2454"/>
            <a:chExt cx="1482" cy="357"/>
          </a:xfrm>
        </p:grpSpPr>
        <p:grpSp>
          <p:nvGrpSpPr>
            <p:cNvPr id="37" name="Group 39"/>
            <p:cNvGrpSpPr>
              <a:grpSpLocks/>
            </p:cNvGrpSpPr>
            <p:nvPr/>
          </p:nvGrpSpPr>
          <p:grpSpPr bwMode="auto">
            <a:xfrm flipH="1">
              <a:off x="171" y="2454"/>
              <a:ext cx="1086" cy="357"/>
              <a:chOff x="171" y="2454"/>
              <a:chExt cx="1086" cy="357"/>
            </a:xfrm>
          </p:grpSpPr>
          <p:sp>
            <p:nvSpPr>
              <p:cNvPr id="39" name="Rectangle 40"/>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40" name="Rectangle 41"/>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p>
                <a:endParaRPr lang="zh-CN" altLang="zh-CN"/>
              </a:p>
            </p:txBody>
          </p:sp>
          <p:sp>
            <p:nvSpPr>
              <p:cNvPr id="41" name="Rectangle 42"/>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42" name="Rectangle 43"/>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p>
                <a:endParaRPr lang="zh-CN" altLang="zh-CN"/>
              </a:p>
            </p:txBody>
          </p:sp>
        </p:grpSp>
        <p:sp>
          <p:nvSpPr>
            <p:cNvPr id="38" name="Line 44"/>
            <p:cNvSpPr>
              <a:spLocks noChangeShapeType="1"/>
            </p:cNvSpPr>
            <p:nvPr/>
          </p:nvSpPr>
          <p:spPr bwMode="auto">
            <a:xfrm>
              <a:off x="-51" y="2634"/>
              <a:ext cx="1482"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43" name="Group 51"/>
          <p:cNvGrpSpPr>
            <a:grpSpLocks/>
          </p:cNvGrpSpPr>
          <p:nvPr/>
        </p:nvGrpSpPr>
        <p:grpSpPr bwMode="auto">
          <a:xfrm rot="2656396">
            <a:off x="5230813" y="4541986"/>
            <a:ext cx="546100" cy="546100"/>
            <a:chOff x="354" y="2715"/>
            <a:chExt cx="344" cy="344"/>
          </a:xfrm>
        </p:grpSpPr>
        <p:sp>
          <p:nvSpPr>
            <p:cNvPr id="44" name="Oval 52"/>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45" name="Oval 53"/>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46" name="Oval 54"/>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47" name="Oval 55"/>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grpSp>
      <p:sp>
        <p:nvSpPr>
          <p:cNvPr id="48" name="Text Box 58"/>
          <p:cNvSpPr txBox="1">
            <a:spLocks noChangeArrowheads="1"/>
          </p:cNvSpPr>
          <p:nvPr/>
        </p:nvSpPr>
        <p:spPr bwMode="auto">
          <a:xfrm>
            <a:off x="4664075" y="6086624"/>
            <a:ext cx="1800493" cy="369332"/>
          </a:xfrm>
          <a:prstGeom prst="rect">
            <a:avLst/>
          </a:prstGeom>
          <a:noFill/>
          <a:ln w="9525">
            <a:noFill/>
            <a:miter lim="800000"/>
            <a:headEnd/>
            <a:tailEnd/>
          </a:ln>
        </p:spPr>
        <p:txBody>
          <a:bodyPr wrap="none">
            <a:spAutoFit/>
          </a:bodyPr>
          <a:lstStyle/>
          <a:p>
            <a:r>
              <a:rPr lang="zh-CN" altLang="en-US" dirty="0"/>
              <a:t>路由器输出端口</a:t>
            </a:r>
            <a:endParaRPr lang="en-US" altLang="zh-CN" dirty="0"/>
          </a:p>
        </p:txBody>
      </p:sp>
      <p:cxnSp>
        <p:nvCxnSpPr>
          <p:cNvPr id="49" name="Straight Connector 2"/>
          <p:cNvCxnSpPr>
            <a:cxnSpLocks noChangeShapeType="1"/>
          </p:cNvCxnSpPr>
          <p:nvPr/>
        </p:nvCxnSpPr>
        <p:spPr bwMode="auto">
          <a:xfrm>
            <a:off x="733425" y="3456136"/>
            <a:ext cx="7802563" cy="12700"/>
          </a:xfrm>
          <a:prstGeom prst="line">
            <a:avLst/>
          </a:prstGeom>
          <a:noFill/>
          <a:ln w="9525">
            <a:solidFill>
              <a:schemeClr val="tx1"/>
            </a:solidFill>
            <a:prstDash val="dash"/>
            <a:round/>
            <a:headEnd/>
            <a:tailEnd/>
          </a:ln>
        </p:spPr>
      </p:cxnSp>
      <p:sp>
        <p:nvSpPr>
          <p:cNvPr id="50" name="TextBox 49"/>
          <p:cNvSpPr txBox="1">
            <a:spLocks noChangeArrowheads="1"/>
          </p:cNvSpPr>
          <p:nvPr/>
        </p:nvSpPr>
        <p:spPr bwMode="auto">
          <a:xfrm>
            <a:off x="6640513" y="3492649"/>
            <a:ext cx="2185987" cy="584775"/>
          </a:xfrm>
          <a:prstGeom prst="rect">
            <a:avLst/>
          </a:prstGeom>
          <a:noFill/>
          <a:ln w="9525">
            <a:noFill/>
            <a:miter lim="800000"/>
            <a:headEnd/>
            <a:tailEnd/>
          </a:ln>
        </p:spPr>
        <p:txBody>
          <a:bodyPr>
            <a:spAutoFit/>
          </a:bodyPr>
          <a:lstStyle/>
          <a:p>
            <a:pPr algn="r"/>
            <a:r>
              <a:rPr lang="zh-CN" altLang="en-US" sz="1600" dirty="0">
                <a:solidFill>
                  <a:srgbClr val="CC0000"/>
                </a:solidFill>
              </a:rPr>
              <a:t>转发数据平面</a:t>
            </a:r>
            <a:r>
              <a:rPr lang="en-US" altLang="zh-CN" sz="1600" dirty="0">
                <a:solidFill>
                  <a:srgbClr val="CC0000"/>
                </a:solidFill>
              </a:rPr>
              <a:t> </a:t>
            </a:r>
            <a:r>
              <a:rPr lang="en-US" altLang="zh-CN" sz="1600" dirty="0"/>
              <a:t>(</a:t>
            </a:r>
            <a:r>
              <a:rPr lang="zh-CN" altLang="en-US" sz="1600" dirty="0"/>
              <a:t>硬件</a:t>
            </a:r>
            <a:r>
              <a:rPr lang="en-US" altLang="zh-CN" sz="1600" dirty="0"/>
              <a:t>) </a:t>
            </a:r>
            <a:r>
              <a:rPr lang="zh-CN" altLang="en-US" sz="1600" dirty="0"/>
              <a:t>纳秒级别的操作</a:t>
            </a:r>
            <a:endParaRPr lang="en-US" altLang="zh-CN" sz="1600" dirty="0"/>
          </a:p>
        </p:txBody>
      </p:sp>
      <p:sp>
        <p:nvSpPr>
          <p:cNvPr id="51" name="Rectangle 5"/>
          <p:cNvSpPr>
            <a:spLocks noChangeArrowheads="1"/>
          </p:cNvSpPr>
          <p:nvPr/>
        </p:nvSpPr>
        <p:spPr bwMode="auto">
          <a:xfrm>
            <a:off x="5953125" y="2389336"/>
            <a:ext cx="2879725" cy="584775"/>
          </a:xfrm>
          <a:prstGeom prst="rect">
            <a:avLst/>
          </a:prstGeom>
          <a:noFill/>
          <a:ln w="9525">
            <a:noFill/>
            <a:miter lim="800000"/>
            <a:headEnd/>
            <a:tailEnd/>
          </a:ln>
        </p:spPr>
        <p:txBody>
          <a:bodyPr>
            <a:spAutoFit/>
          </a:bodyPr>
          <a:lstStyle/>
          <a:p>
            <a:pPr algn="r"/>
            <a:r>
              <a:rPr lang="zh-CN" altLang="en-US" sz="1600" dirty="0">
                <a:solidFill>
                  <a:srgbClr val="CC0000"/>
                </a:solidFill>
              </a:rPr>
              <a:t>路由管理控制平面</a:t>
            </a:r>
            <a:r>
              <a:rPr lang="en-US" altLang="zh-CN" sz="1600" dirty="0">
                <a:solidFill>
                  <a:srgbClr val="CC0000"/>
                </a:solidFill>
              </a:rPr>
              <a:t> </a:t>
            </a:r>
            <a:r>
              <a:rPr lang="en-US" altLang="zh-CN" sz="1600" dirty="0"/>
              <a:t>(</a:t>
            </a:r>
            <a:r>
              <a:rPr lang="zh-CN" altLang="en-US" sz="1600" dirty="0"/>
              <a:t>软件</a:t>
            </a:r>
            <a:r>
              <a:rPr lang="en-US" altLang="zh-CN" sz="1600" dirty="0"/>
              <a:t>)</a:t>
            </a:r>
          </a:p>
          <a:p>
            <a:pPr algn="r"/>
            <a:r>
              <a:rPr lang="zh-CN" altLang="en-US" sz="1600" dirty="0"/>
              <a:t>毫秒级别的操作</a:t>
            </a:r>
            <a:endParaRPr lang="en-US" altLang="zh-CN" sz="1600" dirty="0"/>
          </a:p>
        </p:txBody>
      </p:sp>
      <p:sp>
        <p:nvSpPr>
          <p:cNvPr id="52" name="Freeform 10"/>
          <p:cNvSpPr>
            <a:spLocks/>
          </p:cNvSpPr>
          <p:nvPr/>
        </p:nvSpPr>
        <p:spPr bwMode="auto">
          <a:xfrm>
            <a:off x="2198688" y="2979886"/>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w="9525">
            <a:noFill/>
            <a:round/>
            <a:headEnd/>
            <a:tailEnd/>
          </a:ln>
        </p:spPr>
        <p:txBody>
          <a:bodyPr wrap="none"/>
          <a:lstStyle/>
          <a:p>
            <a:endParaRPr lang="zh-CN" altLang="en-US"/>
          </a:p>
        </p:txBody>
      </p:sp>
      <p:cxnSp>
        <p:nvCxnSpPr>
          <p:cNvPr id="53" name="Elbow Connector 13"/>
          <p:cNvCxnSpPr>
            <a:cxnSpLocks noChangeShapeType="1"/>
            <a:endCxn id="21" idx="0"/>
          </p:cNvCxnSpPr>
          <p:nvPr/>
        </p:nvCxnSpPr>
        <p:spPr bwMode="auto">
          <a:xfrm rot="5400000">
            <a:off x="1215231" y="4042718"/>
            <a:ext cx="2473325" cy="347662"/>
          </a:xfrm>
          <a:prstGeom prst="bentConnector3">
            <a:avLst>
              <a:gd name="adj1" fmla="val -60"/>
            </a:avLst>
          </a:prstGeom>
          <a:noFill/>
          <a:ln w="19050">
            <a:solidFill>
              <a:schemeClr val="tx1"/>
            </a:solidFill>
            <a:round/>
            <a:headEnd/>
            <a:tailEnd type="arrow" w="med" len="med"/>
          </a:ln>
        </p:spPr>
      </p:cxnSp>
      <p:sp>
        <p:nvSpPr>
          <p:cNvPr id="54" name="Content Placeholder 1"/>
          <p:cNvSpPr>
            <a:spLocks noGrp="1"/>
          </p:cNvSpPr>
          <p:nvPr>
            <p:ph idx="1"/>
          </p:nvPr>
        </p:nvSpPr>
        <p:spPr>
          <a:xfrm>
            <a:off x="533400" y="1600349"/>
            <a:ext cx="7772400" cy="585787"/>
          </a:xfrm>
        </p:spPr>
        <p:txBody>
          <a:bodyPr/>
          <a:lstStyle/>
          <a:p>
            <a:r>
              <a:rPr lang="zh-CN" altLang="en-US" dirty="0">
                <a:latin typeface="+mn-ea"/>
                <a:cs typeface="ＭＳ Ｐゴシック" pitchFamily="34" charset="-128"/>
              </a:rPr>
              <a:t>路由器体系结构示意图</a:t>
            </a:r>
            <a:endParaRPr lang="en-US" altLang="zh-CN" dirty="0">
              <a:latin typeface="+mn-ea"/>
              <a:cs typeface="ＭＳ Ｐゴシック" pitchFamily="34"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par>
                                <p:cTn id="11" presetID="9"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dissolve">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dissolve">
                                      <p:cBhvr>
                                        <p:cTn id="1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输入端口功能</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25</a:t>
            </a:fld>
            <a:endParaRPr lang="zh-CN" altLang="en-US"/>
          </a:p>
        </p:txBody>
      </p:sp>
      <p:sp>
        <p:nvSpPr>
          <p:cNvPr id="5" name="Rectangle 12"/>
          <p:cNvSpPr>
            <a:spLocks noChangeArrowheads="1"/>
          </p:cNvSpPr>
          <p:nvPr/>
        </p:nvSpPr>
        <p:spPr bwMode="auto">
          <a:xfrm>
            <a:off x="1917700" y="1634381"/>
            <a:ext cx="4568825" cy="183673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6" name="Rectangle 13"/>
          <p:cNvSpPr>
            <a:spLocks noChangeArrowheads="1"/>
          </p:cNvSpPr>
          <p:nvPr/>
        </p:nvSpPr>
        <p:spPr bwMode="auto">
          <a:xfrm>
            <a:off x="2073275" y="2148731"/>
            <a:ext cx="1417638" cy="828675"/>
          </a:xfrm>
          <a:prstGeom prst="rect">
            <a:avLst/>
          </a:prstGeom>
          <a:solidFill>
            <a:schemeClr val="bg1"/>
          </a:solidFill>
          <a:ln w="28575">
            <a:solidFill>
              <a:srgbClr val="006600"/>
            </a:solidFill>
            <a:miter lim="800000"/>
            <a:headEnd/>
            <a:tailEnd/>
          </a:ln>
        </p:spPr>
        <p:txBody>
          <a:bodyPr wrap="none" anchor="ctr"/>
          <a:lstStyle/>
          <a:p>
            <a:pPr algn="ctr"/>
            <a:r>
              <a:rPr lang="zh-CN" altLang="en-US" dirty="0"/>
              <a:t>接线口</a:t>
            </a:r>
            <a:endParaRPr lang="en-US" altLang="zh-CN" dirty="0"/>
          </a:p>
        </p:txBody>
      </p:sp>
      <p:sp>
        <p:nvSpPr>
          <p:cNvPr id="7" name="Rectangle 14"/>
          <p:cNvSpPr>
            <a:spLocks noChangeArrowheads="1"/>
          </p:cNvSpPr>
          <p:nvPr/>
        </p:nvSpPr>
        <p:spPr bwMode="auto">
          <a:xfrm>
            <a:off x="3697288" y="1820118"/>
            <a:ext cx="1152525" cy="1409700"/>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8" name="Rectangle 15"/>
          <p:cNvSpPr>
            <a:spLocks noChangeArrowheads="1"/>
          </p:cNvSpPr>
          <p:nvPr/>
        </p:nvSpPr>
        <p:spPr bwMode="auto">
          <a:xfrm>
            <a:off x="5048250" y="1770906"/>
            <a:ext cx="1247775" cy="1504950"/>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9" name="Line 16"/>
          <p:cNvSpPr>
            <a:spLocks noChangeShapeType="1"/>
          </p:cNvSpPr>
          <p:nvPr/>
        </p:nvSpPr>
        <p:spPr bwMode="auto">
          <a:xfrm>
            <a:off x="1641475" y="2559893"/>
            <a:ext cx="423863" cy="0"/>
          </a:xfrm>
          <a:prstGeom prst="line">
            <a:avLst/>
          </a:prstGeom>
          <a:noFill/>
          <a:ln w="28575">
            <a:solidFill>
              <a:schemeClr val="tx1"/>
            </a:solidFill>
            <a:round/>
            <a:headEnd/>
            <a:tailEnd type="triangle" w="med" len="med"/>
          </a:ln>
        </p:spPr>
        <p:txBody>
          <a:bodyPr wrap="none"/>
          <a:lstStyle/>
          <a:p>
            <a:endParaRPr lang="zh-CN" altLang="en-US"/>
          </a:p>
        </p:txBody>
      </p:sp>
      <p:sp>
        <p:nvSpPr>
          <p:cNvPr id="10" name="Line 30"/>
          <p:cNvSpPr>
            <a:spLocks noChangeShapeType="1"/>
          </p:cNvSpPr>
          <p:nvPr/>
        </p:nvSpPr>
        <p:spPr bwMode="auto">
          <a:xfrm>
            <a:off x="3509963" y="2539256"/>
            <a:ext cx="190500" cy="1587"/>
          </a:xfrm>
          <a:prstGeom prst="line">
            <a:avLst/>
          </a:prstGeom>
          <a:noFill/>
          <a:ln w="28575">
            <a:solidFill>
              <a:schemeClr val="tx1"/>
            </a:solidFill>
            <a:round/>
            <a:headEnd/>
            <a:tailEnd type="triangle" w="med" len="med"/>
          </a:ln>
        </p:spPr>
        <p:txBody>
          <a:bodyPr wrap="none"/>
          <a:lstStyle/>
          <a:p>
            <a:endParaRPr lang="zh-CN" altLang="en-US"/>
          </a:p>
        </p:txBody>
      </p:sp>
      <p:sp>
        <p:nvSpPr>
          <p:cNvPr id="11" name="Line 31"/>
          <p:cNvSpPr>
            <a:spLocks noChangeShapeType="1"/>
          </p:cNvSpPr>
          <p:nvPr/>
        </p:nvSpPr>
        <p:spPr bwMode="auto">
          <a:xfrm>
            <a:off x="4852988" y="2496393"/>
            <a:ext cx="190500" cy="1588"/>
          </a:xfrm>
          <a:prstGeom prst="line">
            <a:avLst/>
          </a:prstGeom>
          <a:noFill/>
          <a:ln w="28575">
            <a:solidFill>
              <a:schemeClr val="tx1"/>
            </a:solidFill>
            <a:round/>
            <a:headEnd/>
            <a:tailEnd type="triangle" w="med" len="med"/>
          </a:ln>
        </p:spPr>
        <p:txBody>
          <a:bodyPr wrap="none"/>
          <a:lstStyle/>
          <a:p>
            <a:endParaRPr lang="zh-CN" altLang="en-US"/>
          </a:p>
        </p:txBody>
      </p:sp>
      <p:sp>
        <p:nvSpPr>
          <p:cNvPr id="12" name="Line 32"/>
          <p:cNvSpPr>
            <a:spLocks noChangeShapeType="1"/>
          </p:cNvSpPr>
          <p:nvPr/>
        </p:nvSpPr>
        <p:spPr bwMode="auto">
          <a:xfrm flipV="1">
            <a:off x="6243638" y="2537668"/>
            <a:ext cx="736600" cy="1588"/>
          </a:xfrm>
          <a:prstGeom prst="line">
            <a:avLst/>
          </a:prstGeom>
          <a:noFill/>
          <a:ln w="28575">
            <a:solidFill>
              <a:schemeClr val="tx1"/>
            </a:solidFill>
            <a:round/>
            <a:headEnd/>
            <a:tailEnd type="triangle" w="med" len="med"/>
          </a:ln>
        </p:spPr>
        <p:txBody>
          <a:bodyPr wrap="none"/>
          <a:lstStyle/>
          <a:p>
            <a:endParaRPr lang="zh-CN" altLang="en-US"/>
          </a:p>
        </p:txBody>
      </p:sp>
      <p:sp>
        <p:nvSpPr>
          <p:cNvPr id="13" name="Rectangle 33"/>
          <p:cNvSpPr>
            <a:spLocks noChangeArrowheads="1"/>
          </p:cNvSpPr>
          <p:nvPr/>
        </p:nvSpPr>
        <p:spPr bwMode="auto">
          <a:xfrm>
            <a:off x="3730625" y="2129681"/>
            <a:ext cx="1055688"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dirty="0"/>
              <a:t>链路层</a:t>
            </a:r>
            <a:br>
              <a:rPr lang="en-US" altLang="zh-CN" dirty="0"/>
            </a:br>
            <a:r>
              <a:rPr lang="zh-CN" altLang="en-US" dirty="0"/>
              <a:t>协议</a:t>
            </a:r>
            <a:endParaRPr lang="en-US" altLang="zh-CN" dirty="0"/>
          </a:p>
          <a:p>
            <a:pPr algn="ctr">
              <a:lnSpc>
                <a:spcPct val="90000"/>
              </a:lnSpc>
            </a:pPr>
            <a:r>
              <a:rPr lang="en-US" altLang="zh-CN" dirty="0"/>
              <a:t>(</a:t>
            </a:r>
            <a:r>
              <a:rPr lang="zh-CN" altLang="en-US" dirty="0"/>
              <a:t>接收端</a:t>
            </a:r>
            <a:r>
              <a:rPr lang="en-US" altLang="zh-CN" dirty="0"/>
              <a:t>)</a:t>
            </a:r>
          </a:p>
        </p:txBody>
      </p:sp>
      <p:sp>
        <p:nvSpPr>
          <p:cNvPr id="14" name="Text Box 35"/>
          <p:cNvSpPr txBox="1">
            <a:spLocks noChangeArrowheads="1"/>
          </p:cNvSpPr>
          <p:nvPr/>
        </p:nvSpPr>
        <p:spPr bwMode="auto">
          <a:xfrm>
            <a:off x="5353455" y="1783606"/>
            <a:ext cx="704039" cy="1477328"/>
          </a:xfrm>
          <a:prstGeom prst="rect">
            <a:avLst/>
          </a:prstGeom>
          <a:noFill/>
          <a:ln w="9525">
            <a:noFill/>
            <a:miter lim="800000"/>
            <a:headEnd/>
            <a:tailEnd/>
          </a:ln>
        </p:spPr>
        <p:txBody>
          <a:bodyPr wrap="none">
            <a:spAutoFit/>
          </a:bodyPr>
          <a:lstStyle/>
          <a:p>
            <a:pPr algn="ctr"/>
            <a:r>
              <a:rPr lang="zh-CN" altLang="en-US" dirty="0"/>
              <a:t>查表</a:t>
            </a:r>
            <a:r>
              <a:rPr lang="en-US" altLang="zh-CN" dirty="0"/>
              <a:t>,</a:t>
            </a:r>
          </a:p>
          <a:p>
            <a:pPr algn="ctr"/>
            <a:r>
              <a:rPr lang="zh-CN" altLang="en-US" dirty="0"/>
              <a:t>转发</a:t>
            </a:r>
            <a:endParaRPr lang="en-US" altLang="zh-CN" dirty="0"/>
          </a:p>
          <a:p>
            <a:pPr algn="ctr"/>
            <a:endParaRPr lang="en-US" altLang="zh-CN" dirty="0"/>
          </a:p>
          <a:p>
            <a:pPr algn="ctr"/>
            <a:endParaRPr lang="en-US" altLang="zh-CN" dirty="0"/>
          </a:p>
          <a:p>
            <a:pPr algn="ctr"/>
            <a:r>
              <a:rPr lang="zh-CN" altLang="en-US" dirty="0"/>
              <a:t>排队</a:t>
            </a:r>
            <a:endParaRPr lang="en-US" altLang="zh-CN" dirty="0"/>
          </a:p>
        </p:txBody>
      </p:sp>
      <p:sp>
        <p:nvSpPr>
          <p:cNvPr id="15" name="Rectangle 4"/>
          <p:cNvSpPr txBox="1">
            <a:spLocks noChangeArrowheads="1"/>
          </p:cNvSpPr>
          <p:nvPr/>
        </p:nvSpPr>
        <p:spPr bwMode="auto">
          <a:xfrm>
            <a:off x="3394075" y="4074368"/>
            <a:ext cx="5456238"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r>
              <a:rPr kumimoji="0" lang="zh-CN" altLang="en-US" sz="2000" b="0" u="none" strike="noStrike" kern="0" cap="none" spc="0" normalizeH="0" baseline="0" noProof="0" dirty="0">
                <a:ln>
                  <a:noFill/>
                </a:ln>
                <a:solidFill>
                  <a:srgbClr val="000099"/>
                </a:solidFill>
                <a:effectLst/>
                <a:uLnTx/>
                <a:uFillTx/>
                <a:latin typeface="+mn-ea"/>
                <a:cs typeface="ＭＳ Ｐゴシック" pitchFamily="34" charset="-128"/>
              </a:rPr>
              <a:t>分布式交换</a:t>
            </a:r>
            <a:r>
              <a:rPr kumimoji="0" lang="en-US" altLang="zh-CN" sz="2000" b="0" u="none" strike="noStrike" kern="0" cap="none" spc="0" normalizeH="0" baseline="0" noProof="0" dirty="0">
                <a:ln>
                  <a:noFill/>
                </a:ln>
                <a:solidFill>
                  <a:srgbClr val="000099"/>
                </a:solidFill>
                <a:effectLst/>
                <a:uLnTx/>
                <a:uFillTx/>
                <a:latin typeface="+mn-ea"/>
                <a:cs typeface="ＭＳ Ｐゴシック" pitchFamily="34" charset="-128"/>
              </a:rPr>
              <a:t>: </a:t>
            </a: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使用报文头部字段，查询转发表，确定报文的输出端口。转发表存储在输入端口的内存中（匹配</a:t>
            </a:r>
            <a:r>
              <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rPr>
              <a:t>-</a:t>
            </a: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转发）</a:t>
            </a:r>
            <a:endPar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以</a:t>
            </a:r>
            <a:r>
              <a:rPr kumimoji="0" lang="zh-CN" altLang="en-US" sz="2000" b="0" u="none" strike="noStrike" kern="0" cap="none" spc="0" normalizeH="0" baseline="0" noProof="0" dirty="0">
                <a:ln>
                  <a:noFill/>
                </a:ln>
                <a:solidFill>
                  <a:srgbClr val="C00000"/>
                </a:solidFill>
                <a:effectLst/>
                <a:uLnTx/>
                <a:uFillTx/>
                <a:latin typeface="+mn-ea"/>
                <a:cs typeface="ＭＳ Ｐゴシック" pitchFamily="34" charset="-128"/>
              </a:rPr>
              <a:t>线速</a:t>
            </a: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处理数据包</a:t>
            </a:r>
            <a:endParaRPr kumimoji="0" lang="en-US" altLang="ja-JP" sz="20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排队</a:t>
            </a:r>
            <a:r>
              <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rPr>
              <a:t>: </a:t>
            </a:r>
            <a:r>
              <a:rPr lang="zh-CN" altLang="en-US" sz="2000" kern="0" dirty="0">
                <a:latin typeface="+mn-ea"/>
                <a:cs typeface="ＭＳ Ｐゴシック" pitchFamily="34" charset="-128"/>
              </a:rPr>
              <a:t>如果接收数据包的速率</a:t>
            </a: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高于将数据包发送到交换背板的速率，暂存在队列中</a:t>
            </a:r>
            <a:endPar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endParaRPr>
          </a:p>
        </p:txBody>
      </p:sp>
      <p:sp>
        <p:nvSpPr>
          <p:cNvPr id="16" name="Text Box 5"/>
          <p:cNvSpPr txBox="1">
            <a:spLocks noChangeArrowheads="1"/>
          </p:cNvSpPr>
          <p:nvPr/>
        </p:nvSpPr>
        <p:spPr bwMode="auto">
          <a:xfrm>
            <a:off x="127154" y="3382218"/>
            <a:ext cx="2249334" cy="707886"/>
          </a:xfrm>
          <a:prstGeom prst="rect">
            <a:avLst/>
          </a:prstGeom>
          <a:noFill/>
          <a:ln w="9525">
            <a:noFill/>
            <a:miter lim="800000"/>
            <a:headEnd/>
            <a:tailEnd/>
          </a:ln>
        </p:spPr>
        <p:txBody>
          <a:bodyPr wrap="none">
            <a:spAutoFit/>
          </a:bodyPr>
          <a:lstStyle/>
          <a:p>
            <a:pPr algn="r"/>
            <a:r>
              <a:rPr lang="zh-CN" altLang="en-US" sz="2000" dirty="0">
                <a:solidFill>
                  <a:srgbClr val="000099"/>
                </a:solidFill>
              </a:rPr>
              <a:t>物理层</a:t>
            </a:r>
            <a:r>
              <a:rPr lang="en-US" altLang="zh-CN" sz="2000" dirty="0">
                <a:solidFill>
                  <a:srgbClr val="000099"/>
                </a:solidFill>
              </a:rPr>
              <a:t>:</a:t>
            </a:r>
          </a:p>
          <a:p>
            <a:pPr algn="r"/>
            <a:r>
              <a:rPr lang="zh-CN" altLang="en-US" sz="2000" dirty="0"/>
              <a:t>接收</a:t>
            </a:r>
            <a:r>
              <a:rPr lang="en-US" altLang="zh-CN" sz="2000" dirty="0"/>
              <a:t>bit</a:t>
            </a:r>
            <a:r>
              <a:rPr lang="zh-CN" altLang="en-US" sz="2000" dirty="0"/>
              <a:t>级别的信号</a:t>
            </a:r>
            <a:endParaRPr lang="en-US" altLang="zh-CN" dirty="0"/>
          </a:p>
        </p:txBody>
      </p:sp>
      <p:sp>
        <p:nvSpPr>
          <p:cNvPr id="17" name="Text Box 6"/>
          <p:cNvSpPr txBox="1">
            <a:spLocks noChangeArrowheads="1"/>
          </p:cNvSpPr>
          <p:nvPr/>
        </p:nvSpPr>
        <p:spPr bwMode="auto">
          <a:xfrm>
            <a:off x="125027" y="4110881"/>
            <a:ext cx="2265748" cy="677108"/>
          </a:xfrm>
          <a:prstGeom prst="rect">
            <a:avLst/>
          </a:prstGeom>
          <a:noFill/>
          <a:ln w="9525">
            <a:noFill/>
            <a:miter lim="800000"/>
            <a:headEnd/>
            <a:tailEnd/>
          </a:ln>
        </p:spPr>
        <p:txBody>
          <a:bodyPr wrap="none">
            <a:spAutoFit/>
          </a:bodyPr>
          <a:lstStyle/>
          <a:p>
            <a:pPr algn="r"/>
            <a:r>
              <a:rPr lang="zh-CN" altLang="en-US" sz="2000" dirty="0">
                <a:solidFill>
                  <a:srgbClr val="000099"/>
                </a:solidFill>
              </a:rPr>
              <a:t>链路层</a:t>
            </a:r>
            <a:r>
              <a:rPr lang="en-US" altLang="zh-CN" sz="2000" dirty="0">
                <a:solidFill>
                  <a:srgbClr val="000099"/>
                </a:solidFill>
              </a:rPr>
              <a:t>:</a:t>
            </a:r>
          </a:p>
          <a:p>
            <a:pPr algn="r"/>
            <a:r>
              <a:rPr lang="zh-CN" altLang="en-US" dirty="0"/>
              <a:t>例如，以太网、</a:t>
            </a:r>
            <a:r>
              <a:rPr lang="en-US" altLang="zh-CN" dirty="0" err="1"/>
              <a:t>WiFi</a:t>
            </a:r>
            <a:endParaRPr lang="en-US" altLang="zh-CN" dirty="0"/>
          </a:p>
        </p:txBody>
      </p:sp>
      <p:sp>
        <p:nvSpPr>
          <p:cNvPr id="18" name="Line 45"/>
          <p:cNvSpPr>
            <a:spLocks noChangeShapeType="1"/>
          </p:cNvSpPr>
          <p:nvPr/>
        </p:nvSpPr>
        <p:spPr bwMode="auto">
          <a:xfrm>
            <a:off x="6969125" y="1018431"/>
            <a:ext cx="11113" cy="2865437"/>
          </a:xfrm>
          <a:prstGeom prst="line">
            <a:avLst/>
          </a:prstGeom>
          <a:noFill/>
          <a:ln w="9525">
            <a:solidFill>
              <a:schemeClr val="tx1"/>
            </a:solidFill>
            <a:round/>
            <a:headEnd/>
            <a:tailEnd/>
          </a:ln>
        </p:spPr>
        <p:txBody>
          <a:bodyPr wrap="none"/>
          <a:lstStyle/>
          <a:p>
            <a:endParaRPr lang="zh-CN" altLang="en-US"/>
          </a:p>
        </p:txBody>
      </p:sp>
      <p:sp>
        <p:nvSpPr>
          <p:cNvPr id="19" name="Rectangle 46"/>
          <p:cNvSpPr>
            <a:spLocks noChangeArrowheads="1"/>
          </p:cNvSpPr>
          <p:nvPr/>
        </p:nvSpPr>
        <p:spPr bwMode="auto">
          <a:xfrm>
            <a:off x="7061200" y="2147143"/>
            <a:ext cx="1055688"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dirty="0"/>
              <a:t>交换</a:t>
            </a:r>
            <a:endParaRPr lang="en-US" altLang="zh-CN" dirty="0"/>
          </a:p>
          <a:p>
            <a:pPr algn="ctr">
              <a:lnSpc>
                <a:spcPct val="90000"/>
              </a:lnSpc>
            </a:pPr>
            <a:r>
              <a:rPr lang="zh-CN" altLang="en-US" dirty="0"/>
              <a:t>背板</a:t>
            </a:r>
            <a:endParaRPr lang="en-US" altLang="zh-CN" dirty="0"/>
          </a:p>
        </p:txBody>
      </p:sp>
      <p:grpSp>
        <p:nvGrpSpPr>
          <p:cNvPr id="20" name="Group 56"/>
          <p:cNvGrpSpPr>
            <a:grpSpLocks/>
          </p:cNvGrpSpPr>
          <p:nvPr/>
        </p:nvGrpSpPr>
        <p:grpSpPr bwMode="auto">
          <a:xfrm>
            <a:off x="5175250" y="2390031"/>
            <a:ext cx="993775" cy="468312"/>
            <a:chOff x="310" y="3526"/>
            <a:chExt cx="1040" cy="457"/>
          </a:xfrm>
        </p:grpSpPr>
        <p:sp>
          <p:nvSpPr>
            <p:cNvPr id="21"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p>
              <a:endParaRPr lang="zh-CN" altLang="zh-CN"/>
            </a:p>
          </p:txBody>
        </p:sp>
        <p:sp>
          <p:nvSpPr>
            <p:cNvPr id="22" name="Line 48"/>
            <p:cNvSpPr>
              <a:spLocks noChangeShapeType="1"/>
            </p:cNvSpPr>
            <p:nvPr/>
          </p:nvSpPr>
          <p:spPr bwMode="auto">
            <a:xfrm>
              <a:off x="446" y="3535"/>
              <a:ext cx="2" cy="437"/>
            </a:xfrm>
            <a:prstGeom prst="line">
              <a:avLst/>
            </a:prstGeom>
            <a:noFill/>
            <a:ln w="38100">
              <a:solidFill>
                <a:schemeClr val="bg1"/>
              </a:solidFill>
              <a:round/>
              <a:headEnd/>
              <a:tailEnd/>
            </a:ln>
          </p:spPr>
          <p:txBody>
            <a:bodyPr wrap="none"/>
            <a:lstStyle/>
            <a:p>
              <a:endParaRPr lang="zh-CN" altLang="en-US"/>
            </a:p>
          </p:txBody>
        </p:sp>
        <p:sp>
          <p:nvSpPr>
            <p:cNvPr id="23" name="Line 49"/>
            <p:cNvSpPr>
              <a:spLocks noChangeShapeType="1"/>
            </p:cNvSpPr>
            <p:nvPr/>
          </p:nvSpPr>
          <p:spPr bwMode="auto">
            <a:xfrm>
              <a:off x="558" y="3538"/>
              <a:ext cx="2" cy="435"/>
            </a:xfrm>
            <a:prstGeom prst="line">
              <a:avLst/>
            </a:prstGeom>
            <a:noFill/>
            <a:ln w="38100">
              <a:solidFill>
                <a:schemeClr val="bg1"/>
              </a:solidFill>
              <a:round/>
              <a:headEnd/>
              <a:tailEnd/>
            </a:ln>
          </p:spPr>
          <p:txBody>
            <a:bodyPr wrap="none"/>
            <a:lstStyle/>
            <a:p>
              <a:endParaRPr lang="zh-CN" altLang="en-US"/>
            </a:p>
          </p:txBody>
        </p:sp>
        <p:sp>
          <p:nvSpPr>
            <p:cNvPr id="24" name="Line 50"/>
            <p:cNvSpPr>
              <a:spLocks noChangeShapeType="1"/>
            </p:cNvSpPr>
            <p:nvPr/>
          </p:nvSpPr>
          <p:spPr bwMode="auto">
            <a:xfrm>
              <a:off x="671" y="3534"/>
              <a:ext cx="2" cy="437"/>
            </a:xfrm>
            <a:prstGeom prst="line">
              <a:avLst/>
            </a:prstGeom>
            <a:noFill/>
            <a:ln w="38100">
              <a:solidFill>
                <a:schemeClr val="bg1"/>
              </a:solidFill>
              <a:round/>
              <a:headEnd/>
              <a:tailEnd/>
            </a:ln>
          </p:spPr>
          <p:txBody>
            <a:bodyPr wrap="none"/>
            <a:lstStyle/>
            <a:p>
              <a:endParaRPr lang="zh-CN" altLang="en-US"/>
            </a:p>
          </p:txBody>
        </p:sp>
        <p:sp>
          <p:nvSpPr>
            <p:cNvPr id="25" name="Line 51"/>
            <p:cNvSpPr>
              <a:spLocks noChangeShapeType="1"/>
            </p:cNvSpPr>
            <p:nvPr/>
          </p:nvSpPr>
          <p:spPr bwMode="auto">
            <a:xfrm>
              <a:off x="782" y="3535"/>
              <a:ext cx="2" cy="437"/>
            </a:xfrm>
            <a:prstGeom prst="line">
              <a:avLst/>
            </a:prstGeom>
            <a:noFill/>
            <a:ln w="38100">
              <a:solidFill>
                <a:schemeClr val="bg1"/>
              </a:solidFill>
              <a:round/>
              <a:headEnd/>
              <a:tailEnd/>
            </a:ln>
          </p:spPr>
          <p:txBody>
            <a:bodyPr wrap="none"/>
            <a:lstStyle/>
            <a:p>
              <a:endParaRPr lang="zh-CN" altLang="en-US"/>
            </a:p>
          </p:txBody>
        </p:sp>
        <p:sp>
          <p:nvSpPr>
            <p:cNvPr id="26" name="Line 52"/>
            <p:cNvSpPr>
              <a:spLocks noChangeShapeType="1"/>
            </p:cNvSpPr>
            <p:nvPr/>
          </p:nvSpPr>
          <p:spPr bwMode="auto">
            <a:xfrm>
              <a:off x="895" y="3534"/>
              <a:ext cx="2" cy="437"/>
            </a:xfrm>
            <a:prstGeom prst="line">
              <a:avLst/>
            </a:prstGeom>
            <a:noFill/>
            <a:ln w="38100">
              <a:solidFill>
                <a:schemeClr val="bg1"/>
              </a:solidFill>
              <a:round/>
              <a:headEnd/>
              <a:tailEnd/>
            </a:ln>
          </p:spPr>
          <p:txBody>
            <a:bodyPr wrap="none"/>
            <a:lstStyle/>
            <a:p>
              <a:endParaRPr lang="zh-CN" altLang="en-US"/>
            </a:p>
          </p:txBody>
        </p:sp>
        <p:sp>
          <p:nvSpPr>
            <p:cNvPr id="27" name="Line 53"/>
            <p:cNvSpPr>
              <a:spLocks noChangeShapeType="1"/>
            </p:cNvSpPr>
            <p:nvPr/>
          </p:nvSpPr>
          <p:spPr bwMode="auto">
            <a:xfrm>
              <a:off x="1006" y="3534"/>
              <a:ext cx="2" cy="437"/>
            </a:xfrm>
            <a:prstGeom prst="line">
              <a:avLst/>
            </a:prstGeom>
            <a:noFill/>
            <a:ln w="38100">
              <a:solidFill>
                <a:schemeClr val="bg1"/>
              </a:solidFill>
              <a:round/>
              <a:headEnd/>
              <a:tailEnd/>
            </a:ln>
          </p:spPr>
          <p:txBody>
            <a:bodyPr wrap="none"/>
            <a:lstStyle/>
            <a:p>
              <a:endParaRPr lang="zh-CN" altLang="en-US"/>
            </a:p>
          </p:txBody>
        </p:sp>
        <p:sp>
          <p:nvSpPr>
            <p:cNvPr id="28" name="Line 54"/>
            <p:cNvSpPr>
              <a:spLocks noChangeShapeType="1"/>
            </p:cNvSpPr>
            <p:nvPr/>
          </p:nvSpPr>
          <p:spPr bwMode="auto">
            <a:xfrm>
              <a:off x="1121" y="3535"/>
              <a:ext cx="2" cy="437"/>
            </a:xfrm>
            <a:prstGeom prst="line">
              <a:avLst/>
            </a:prstGeom>
            <a:noFill/>
            <a:ln w="38100">
              <a:solidFill>
                <a:schemeClr val="bg1"/>
              </a:solidFill>
              <a:round/>
              <a:headEnd/>
              <a:tailEnd/>
            </a:ln>
          </p:spPr>
          <p:txBody>
            <a:bodyPr wrap="none"/>
            <a:lstStyle/>
            <a:p>
              <a:endParaRPr lang="zh-CN" altLang="en-US"/>
            </a:p>
          </p:txBody>
        </p:sp>
        <p:sp>
          <p:nvSpPr>
            <p:cNvPr id="29" name="Line 55"/>
            <p:cNvSpPr>
              <a:spLocks noChangeShapeType="1"/>
            </p:cNvSpPr>
            <p:nvPr/>
          </p:nvSpPr>
          <p:spPr bwMode="auto">
            <a:xfrm>
              <a:off x="1229" y="3538"/>
              <a:ext cx="2" cy="435"/>
            </a:xfrm>
            <a:prstGeom prst="line">
              <a:avLst/>
            </a:prstGeom>
            <a:noFill/>
            <a:ln w="38100">
              <a:solidFill>
                <a:schemeClr val="bg1"/>
              </a:solidFill>
              <a:round/>
              <a:headEnd/>
              <a:tailEnd/>
            </a:ln>
          </p:spPr>
          <p:txBody>
            <a:bodyPr wrap="none"/>
            <a:lstStyle/>
            <a:p>
              <a:endParaRPr lang="zh-CN" altLang="en-US"/>
            </a:p>
          </p:txBody>
        </p:sp>
      </p:grpSp>
      <p:sp>
        <p:nvSpPr>
          <p:cNvPr id="30" name="Line 58"/>
          <p:cNvSpPr>
            <a:spLocks noChangeShapeType="1"/>
          </p:cNvSpPr>
          <p:nvPr/>
        </p:nvSpPr>
        <p:spPr bwMode="auto">
          <a:xfrm flipV="1">
            <a:off x="2386013" y="3071068"/>
            <a:ext cx="446087" cy="490538"/>
          </a:xfrm>
          <a:prstGeom prst="line">
            <a:avLst/>
          </a:prstGeom>
          <a:noFill/>
          <a:ln w="19050">
            <a:solidFill>
              <a:srgbClr val="CC0000"/>
            </a:solidFill>
            <a:round/>
            <a:headEnd/>
            <a:tailEnd/>
          </a:ln>
        </p:spPr>
        <p:txBody>
          <a:bodyPr wrap="none"/>
          <a:lstStyle/>
          <a:p>
            <a:endParaRPr lang="zh-CN" altLang="en-US"/>
          </a:p>
        </p:txBody>
      </p:sp>
      <p:sp>
        <p:nvSpPr>
          <p:cNvPr id="31" name="Line 59"/>
          <p:cNvSpPr>
            <a:spLocks noChangeShapeType="1"/>
          </p:cNvSpPr>
          <p:nvPr/>
        </p:nvSpPr>
        <p:spPr bwMode="auto">
          <a:xfrm flipV="1">
            <a:off x="2405063" y="3267918"/>
            <a:ext cx="1193800" cy="1338263"/>
          </a:xfrm>
          <a:prstGeom prst="line">
            <a:avLst/>
          </a:prstGeom>
          <a:noFill/>
          <a:ln w="19050">
            <a:solidFill>
              <a:srgbClr val="CC0000"/>
            </a:solidFill>
            <a:round/>
            <a:headEnd/>
            <a:tailEnd/>
          </a:ln>
        </p:spPr>
        <p:txBody>
          <a:bodyPr wrap="none"/>
          <a:lstStyle/>
          <a:p>
            <a:endParaRPr lang="zh-CN" altLang="en-US"/>
          </a:p>
        </p:txBody>
      </p:sp>
      <p:sp>
        <p:nvSpPr>
          <p:cNvPr id="32" name="Line 60"/>
          <p:cNvSpPr>
            <a:spLocks noChangeShapeType="1"/>
          </p:cNvSpPr>
          <p:nvPr/>
        </p:nvSpPr>
        <p:spPr bwMode="auto">
          <a:xfrm flipV="1">
            <a:off x="4910138" y="3398093"/>
            <a:ext cx="669925" cy="790575"/>
          </a:xfrm>
          <a:prstGeom prst="line">
            <a:avLst/>
          </a:prstGeom>
          <a:noFill/>
          <a:ln w="19050">
            <a:solidFill>
              <a:srgbClr val="CC0000"/>
            </a:solidFill>
            <a:round/>
            <a:headEnd/>
            <a:tailEnd/>
          </a:ln>
        </p:spPr>
        <p:txBody>
          <a:bodyPr wrap="none"/>
          <a:lstStyle/>
          <a:p>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输入端口功能</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26</a:t>
            </a:fld>
            <a:endParaRPr lang="zh-CN" altLang="en-US"/>
          </a:p>
        </p:txBody>
      </p:sp>
      <p:sp>
        <p:nvSpPr>
          <p:cNvPr id="5" name="Rectangle 12"/>
          <p:cNvSpPr>
            <a:spLocks noChangeArrowheads="1"/>
          </p:cNvSpPr>
          <p:nvPr/>
        </p:nvSpPr>
        <p:spPr bwMode="auto">
          <a:xfrm>
            <a:off x="1917700" y="1634381"/>
            <a:ext cx="4568825" cy="183673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6" name="Rectangle 13"/>
          <p:cNvSpPr>
            <a:spLocks noChangeArrowheads="1"/>
          </p:cNvSpPr>
          <p:nvPr/>
        </p:nvSpPr>
        <p:spPr bwMode="auto">
          <a:xfrm>
            <a:off x="2073275" y="2148731"/>
            <a:ext cx="1417638" cy="828675"/>
          </a:xfrm>
          <a:prstGeom prst="rect">
            <a:avLst/>
          </a:prstGeom>
          <a:solidFill>
            <a:schemeClr val="bg1"/>
          </a:solidFill>
          <a:ln w="28575">
            <a:solidFill>
              <a:srgbClr val="006600"/>
            </a:solidFill>
            <a:miter lim="800000"/>
            <a:headEnd/>
            <a:tailEnd/>
          </a:ln>
        </p:spPr>
        <p:txBody>
          <a:bodyPr wrap="none" anchor="ctr"/>
          <a:lstStyle/>
          <a:p>
            <a:pPr algn="ctr"/>
            <a:r>
              <a:rPr lang="zh-CN" altLang="en-US" dirty="0"/>
              <a:t>接线口</a:t>
            </a:r>
            <a:endParaRPr lang="en-US" altLang="zh-CN" dirty="0"/>
          </a:p>
        </p:txBody>
      </p:sp>
      <p:sp>
        <p:nvSpPr>
          <p:cNvPr id="7" name="Rectangle 14"/>
          <p:cNvSpPr>
            <a:spLocks noChangeArrowheads="1"/>
          </p:cNvSpPr>
          <p:nvPr/>
        </p:nvSpPr>
        <p:spPr bwMode="auto">
          <a:xfrm>
            <a:off x="3697288" y="1820118"/>
            <a:ext cx="1152525" cy="1409700"/>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8" name="Rectangle 15"/>
          <p:cNvSpPr>
            <a:spLocks noChangeArrowheads="1"/>
          </p:cNvSpPr>
          <p:nvPr/>
        </p:nvSpPr>
        <p:spPr bwMode="auto">
          <a:xfrm>
            <a:off x="5048250" y="1770906"/>
            <a:ext cx="1247775" cy="1504950"/>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9" name="Line 16"/>
          <p:cNvSpPr>
            <a:spLocks noChangeShapeType="1"/>
          </p:cNvSpPr>
          <p:nvPr/>
        </p:nvSpPr>
        <p:spPr bwMode="auto">
          <a:xfrm>
            <a:off x="1641475" y="2559893"/>
            <a:ext cx="423863" cy="0"/>
          </a:xfrm>
          <a:prstGeom prst="line">
            <a:avLst/>
          </a:prstGeom>
          <a:noFill/>
          <a:ln w="28575">
            <a:solidFill>
              <a:schemeClr val="tx1"/>
            </a:solidFill>
            <a:round/>
            <a:headEnd/>
            <a:tailEnd type="triangle" w="med" len="med"/>
          </a:ln>
        </p:spPr>
        <p:txBody>
          <a:bodyPr wrap="none"/>
          <a:lstStyle/>
          <a:p>
            <a:endParaRPr lang="zh-CN" altLang="en-US"/>
          </a:p>
        </p:txBody>
      </p:sp>
      <p:sp>
        <p:nvSpPr>
          <p:cNvPr id="10" name="Line 30"/>
          <p:cNvSpPr>
            <a:spLocks noChangeShapeType="1"/>
          </p:cNvSpPr>
          <p:nvPr/>
        </p:nvSpPr>
        <p:spPr bwMode="auto">
          <a:xfrm>
            <a:off x="3509963" y="2539256"/>
            <a:ext cx="190500" cy="1587"/>
          </a:xfrm>
          <a:prstGeom prst="line">
            <a:avLst/>
          </a:prstGeom>
          <a:noFill/>
          <a:ln w="28575">
            <a:solidFill>
              <a:schemeClr val="tx1"/>
            </a:solidFill>
            <a:round/>
            <a:headEnd/>
            <a:tailEnd type="triangle" w="med" len="med"/>
          </a:ln>
        </p:spPr>
        <p:txBody>
          <a:bodyPr wrap="none"/>
          <a:lstStyle/>
          <a:p>
            <a:endParaRPr lang="zh-CN" altLang="en-US"/>
          </a:p>
        </p:txBody>
      </p:sp>
      <p:sp>
        <p:nvSpPr>
          <p:cNvPr id="11" name="Line 31"/>
          <p:cNvSpPr>
            <a:spLocks noChangeShapeType="1"/>
          </p:cNvSpPr>
          <p:nvPr/>
        </p:nvSpPr>
        <p:spPr bwMode="auto">
          <a:xfrm>
            <a:off x="4852988" y="2496393"/>
            <a:ext cx="190500" cy="1588"/>
          </a:xfrm>
          <a:prstGeom prst="line">
            <a:avLst/>
          </a:prstGeom>
          <a:noFill/>
          <a:ln w="28575">
            <a:solidFill>
              <a:schemeClr val="tx1"/>
            </a:solidFill>
            <a:round/>
            <a:headEnd/>
            <a:tailEnd type="triangle" w="med" len="med"/>
          </a:ln>
        </p:spPr>
        <p:txBody>
          <a:bodyPr wrap="none"/>
          <a:lstStyle/>
          <a:p>
            <a:endParaRPr lang="zh-CN" altLang="en-US"/>
          </a:p>
        </p:txBody>
      </p:sp>
      <p:sp>
        <p:nvSpPr>
          <p:cNvPr id="12" name="Line 32"/>
          <p:cNvSpPr>
            <a:spLocks noChangeShapeType="1"/>
          </p:cNvSpPr>
          <p:nvPr/>
        </p:nvSpPr>
        <p:spPr bwMode="auto">
          <a:xfrm flipV="1">
            <a:off x="6243638" y="2537668"/>
            <a:ext cx="736600" cy="1588"/>
          </a:xfrm>
          <a:prstGeom prst="line">
            <a:avLst/>
          </a:prstGeom>
          <a:noFill/>
          <a:ln w="28575">
            <a:solidFill>
              <a:schemeClr val="tx1"/>
            </a:solidFill>
            <a:round/>
            <a:headEnd/>
            <a:tailEnd type="triangle" w="med" len="med"/>
          </a:ln>
        </p:spPr>
        <p:txBody>
          <a:bodyPr wrap="none"/>
          <a:lstStyle/>
          <a:p>
            <a:endParaRPr lang="zh-CN" altLang="en-US"/>
          </a:p>
        </p:txBody>
      </p:sp>
      <p:sp>
        <p:nvSpPr>
          <p:cNvPr id="13" name="Rectangle 33"/>
          <p:cNvSpPr>
            <a:spLocks noChangeArrowheads="1"/>
          </p:cNvSpPr>
          <p:nvPr/>
        </p:nvSpPr>
        <p:spPr bwMode="auto">
          <a:xfrm>
            <a:off x="3730625" y="2129681"/>
            <a:ext cx="1055688"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dirty="0"/>
              <a:t>链路层</a:t>
            </a:r>
            <a:br>
              <a:rPr lang="en-US" altLang="zh-CN" dirty="0"/>
            </a:br>
            <a:r>
              <a:rPr lang="zh-CN" altLang="en-US" dirty="0"/>
              <a:t>协议</a:t>
            </a:r>
            <a:endParaRPr lang="en-US" altLang="zh-CN" dirty="0"/>
          </a:p>
          <a:p>
            <a:pPr algn="ctr">
              <a:lnSpc>
                <a:spcPct val="90000"/>
              </a:lnSpc>
            </a:pPr>
            <a:r>
              <a:rPr lang="en-US" altLang="zh-CN" dirty="0"/>
              <a:t>(</a:t>
            </a:r>
            <a:r>
              <a:rPr lang="zh-CN" altLang="en-US" dirty="0"/>
              <a:t>接收端</a:t>
            </a:r>
            <a:r>
              <a:rPr lang="en-US" altLang="zh-CN" dirty="0"/>
              <a:t>)</a:t>
            </a:r>
          </a:p>
        </p:txBody>
      </p:sp>
      <p:sp>
        <p:nvSpPr>
          <p:cNvPr id="14" name="Text Box 35"/>
          <p:cNvSpPr txBox="1">
            <a:spLocks noChangeArrowheads="1"/>
          </p:cNvSpPr>
          <p:nvPr/>
        </p:nvSpPr>
        <p:spPr bwMode="auto">
          <a:xfrm>
            <a:off x="5353455" y="1783606"/>
            <a:ext cx="704039" cy="1477328"/>
          </a:xfrm>
          <a:prstGeom prst="rect">
            <a:avLst/>
          </a:prstGeom>
          <a:noFill/>
          <a:ln w="9525">
            <a:noFill/>
            <a:miter lim="800000"/>
            <a:headEnd/>
            <a:tailEnd/>
          </a:ln>
        </p:spPr>
        <p:txBody>
          <a:bodyPr wrap="none">
            <a:spAutoFit/>
          </a:bodyPr>
          <a:lstStyle/>
          <a:p>
            <a:pPr algn="ctr"/>
            <a:r>
              <a:rPr lang="zh-CN" altLang="en-US" dirty="0"/>
              <a:t>查表</a:t>
            </a:r>
            <a:r>
              <a:rPr lang="en-US" altLang="zh-CN" dirty="0"/>
              <a:t>,</a:t>
            </a:r>
          </a:p>
          <a:p>
            <a:pPr algn="ctr"/>
            <a:r>
              <a:rPr lang="zh-CN" altLang="en-US" dirty="0"/>
              <a:t>转发</a:t>
            </a:r>
            <a:endParaRPr lang="en-US" altLang="zh-CN" dirty="0"/>
          </a:p>
          <a:p>
            <a:pPr algn="ctr"/>
            <a:endParaRPr lang="en-US" altLang="zh-CN" dirty="0"/>
          </a:p>
          <a:p>
            <a:pPr algn="ctr"/>
            <a:endParaRPr lang="en-US" altLang="zh-CN" dirty="0"/>
          </a:p>
          <a:p>
            <a:pPr algn="ctr"/>
            <a:r>
              <a:rPr lang="zh-CN" altLang="en-US" dirty="0"/>
              <a:t>排队</a:t>
            </a:r>
            <a:endParaRPr lang="en-US" altLang="zh-CN" dirty="0"/>
          </a:p>
        </p:txBody>
      </p:sp>
      <p:sp>
        <p:nvSpPr>
          <p:cNvPr id="15" name="Text Box 5"/>
          <p:cNvSpPr txBox="1">
            <a:spLocks noChangeArrowheads="1"/>
          </p:cNvSpPr>
          <p:nvPr/>
        </p:nvSpPr>
        <p:spPr bwMode="auto">
          <a:xfrm>
            <a:off x="127154" y="3382218"/>
            <a:ext cx="2249334" cy="707886"/>
          </a:xfrm>
          <a:prstGeom prst="rect">
            <a:avLst/>
          </a:prstGeom>
          <a:noFill/>
          <a:ln w="9525">
            <a:noFill/>
            <a:miter lim="800000"/>
            <a:headEnd/>
            <a:tailEnd/>
          </a:ln>
        </p:spPr>
        <p:txBody>
          <a:bodyPr wrap="none">
            <a:spAutoFit/>
          </a:bodyPr>
          <a:lstStyle/>
          <a:p>
            <a:pPr algn="r"/>
            <a:r>
              <a:rPr lang="zh-CN" altLang="en-US" sz="2000" dirty="0">
                <a:solidFill>
                  <a:srgbClr val="000099"/>
                </a:solidFill>
              </a:rPr>
              <a:t>物理层</a:t>
            </a:r>
            <a:r>
              <a:rPr lang="en-US" altLang="zh-CN" sz="2000" dirty="0">
                <a:solidFill>
                  <a:srgbClr val="000099"/>
                </a:solidFill>
              </a:rPr>
              <a:t>:</a:t>
            </a:r>
          </a:p>
          <a:p>
            <a:pPr algn="r"/>
            <a:r>
              <a:rPr lang="zh-CN" altLang="en-US" sz="2000" dirty="0"/>
              <a:t>接收</a:t>
            </a:r>
            <a:r>
              <a:rPr lang="en-US" altLang="zh-CN" sz="2000" dirty="0"/>
              <a:t>bit</a:t>
            </a:r>
            <a:r>
              <a:rPr lang="zh-CN" altLang="en-US" sz="2000" dirty="0"/>
              <a:t>级别的信号</a:t>
            </a:r>
            <a:endParaRPr lang="en-US" altLang="zh-CN" dirty="0"/>
          </a:p>
        </p:txBody>
      </p:sp>
      <p:sp>
        <p:nvSpPr>
          <p:cNvPr id="16" name="Text Box 6"/>
          <p:cNvSpPr txBox="1">
            <a:spLocks noChangeArrowheads="1"/>
          </p:cNvSpPr>
          <p:nvPr/>
        </p:nvSpPr>
        <p:spPr bwMode="auto">
          <a:xfrm>
            <a:off x="125027" y="4110881"/>
            <a:ext cx="2265748" cy="677108"/>
          </a:xfrm>
          <a:prstGeom prst="rect">
            <a:avLst/>
          </a:prstGeom>
          <a:noFill/>
          <a:ln w="9525">
            <a:noFill/>
            <a:miter lim="800000"/>
            <a:headEnd/>
            <a:tailEnd/>
          </a:ln>
        </p:spPr>
        <p:txBody>
          <a:bodyPr wrap="none">
            <a:spAutoFit/>
          </a:bodyPr>
          <a:lstStyle/>
          <a:p>
            <a:pPr algn="r"/>
            <a:r>
              <a:rPr lang="zh-CN" altLang="en-US" sz="2000" dirty="0">
                <a:solidFill>
                  <a:srgbClr val="000099"/>
                </a:solidFill>
              </a:rPr>
              <a:t>链路层</a:t>
            </a:r>
            <a:r>
              <a:rPr lang="en-US" altLang="zh-CN" sz="2000" dirty="0">
                <a:solidFill>
                  <a:srgbClr val="000099"/>
                </a:solidFill>
              </a:rPr>
              <a:t>:</a:t>
            </a:r>
          </a:p>
          <a:p>
            <a:pPr algn="r"/>
            <a:r>
              <a:rPr lang="zh-CN" altLang="en-US" dirty="0"/>
              <a:t>例如，以太网、</a:t>
            </a:r>
            <a:r>
              <a:rPr lang="en-US" altLang="zh-CN" dirty="0" err="1"/>
              <a:t>WiFi</a:t>
            </a:r>
            <a:endParaRPr lang="en-US" altLang="zh-CN" dirty="0"/>
          </a:p>
        </p:txBody>
      </p:sp>
      <p:sp>
        <p:nvSpPr>
          <p:cNvPr id="17" name="Line 45"/>
          <p:cNvSpPr>
            <a:spLocks noChangeShapeType="1"/>
          </p:cNvSpPr>
          <p:nvPr/>
        </p:nvSpPr>
        <p:spPr bwMode="auto">
          <a:xfrm>
            <a:off x="6969125" y="1018431"/>
            <a:ext cx="11113" cy="2865437"/>
          </a:xfrm>
          <a:prstGeom prst="line">
            <a:avLst/>
          </a:prstGeom>
          <a:noFill/>
          <a:ln w="9525">
            <a:solidFill>
              <a:schemeClr val="tx1"/>
            </a:solidFill>
            <a:round/>
            <a:headEnd/>
            <a:tailEnd/>
          </a:ln>
        </p:spPr>
        <p:txBody>
          <a:bodyPr wrap="none"/>
          <a:lstStyle/>
          <a:p>
            <a:endParaRPr lang="zh-CN" altLang="en-US"/>
          </a:p>
        </p:txBody>
      </p:sp>
      <p:sp>
        <p:nvSpPr>
          <p:cNvPr id="18" name="Rectangle 46"/>
          <p:cNvSpPr>
            <a:spLocks noChangeArrowheads="1"/>
          </p:cNvSpPr>
          <p:nvPr/>
        </p:nvSpPr>
        <p:spPr bwMode="auto">
          <a:xfrm>
            <a:off x="7061200" y="2147143"/>
            <a:ext cx="1055688"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dirty="0"/>
              <a:t>交换</a:t>
            </a:r>
            <a:endParaRPr lang="en-US" altLang="zh-CN" dirty="0"/>
          </a:p>
          <a:p>
            <a:pPr algn="ctr">
              <a:lnSpc>
                <a:spcPct val="90000"/>
              </a:lnSpc>
            </a:pPr>
            <a:r>
              <a:rPr lang="zh-CN" altLang="en-US" dirty="0"/>
              <a:t>背板</a:t>
            </a:r>
            <a:endParaRPr lang="en-US" altLang="zh-CN" dirty="0"/>
          </a:p>
        </p:txBody>
      </p:sp>
      <p:grpSp>
        <p:nvGrpSpPr>
          <p:cNvPr id="19" name="Group 56"/>
          <p:cNvGrpSpPr>
            <a:grpSpLocks/>
          </p:cNvGrpSpPr>
          <p:nvPr/>
        </p:nvGrpSpPr>
        <p:grpSpPr bwMode="auto">
          <a:xfrm>
            <a:off x="5175250" y="2390031"/>
            <a:ext cx="993775" cy="468312"/>
            <a:chOff x="310" y="3526"/>
            <a:chExt cx="1040" cy="457"/>
          </a:xfrm>
        </p:grpSpPr>
        <p:sp>
          <p:nvSpPr>
            <p:cNvPr id="20"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p>
              <a:endParaRPr lang="zh-CN" altLang="zh-CN"/>
            </a:p>
          </p:txBody>
        </p:sp>
        <p:sp>
          <p:nvSpPr>
            <p:cNvPr id="21" name="Line 48"/>
            <p:cNvSpPr>
              <a:spLocks noChangeShapeType="1"/>
            </p:cNvSpPr>
            <p:nvPr/>
          </p:nvSpPr>
          <p:spPr bwMode="auto">
            <a:xfrm>
              <a:off x="446" y="3535"/>
              <a:ext cx="2" cy="437"/>
            </a:xfrm>
            <a:prstGeom prst="line">
              <a:avLst/>
            </a:prstGeom>
            <a:noFill/>
            <a:ln w="38100">
              <a:solidFill>
                <a:schemeClr val="bg1"/>
              </a:solidFill>
              <a:round/>
              <a:headEnd/>
              <a:tailEnd/>
            </a:ln>
          </p:spPr>
          <p:txBody>
            <a:bodyPr wrap="none"/>
            <a:lstStyle/>
            <a:p>
              <a:endParaRPr lang="zh-CN" altLang="en-US"/>
            </a:p>
          </p:txBody>
        </p:sp>
        <p:sp>
          <p:nvSpPr>
            <p:cNvPr id="22" name="Line 49"/>
            <p:cNvSpPr>
              <a:spLocks noChangeShapeType="1"/>
            </p:cNvSpPr>
            <p:nvPr/>
          </p:nvSpPr>
          <p:spPr bwMode="auto">
            <a:xfrm>
              <a:off x="558" y="3538"/>
              <a:ext cx="2" cy="435"/>
            </a:xfrm>
            <a:prstGeom prst="line">
              <a:avLst/>
            </a:prstGeom>
            <a:noFill/>
            <a:ln w="38100">
              <a:solidFill>
                <a:schemeClr val="bg1"/>
              </a:solidFill>
              <a:round/>
              <a:headEnd/>
              <a:tailEnd/>
            </a:ln>
          </p:spPr>
          <p:txBody>
            <a:bodyPr wrap="none"/>
            <a:lstStyle/>
            <a:p>
              <a:endParaRPr lang="zh-CN" altLang="en-US"/>
            </a:p>
          </p:txBody>
        </p:sp>
        <p:sp>
          <p:nvSpPr>
            <p:cNvPr id="23" name="Line 50"/>
            <p:cNvSpPr>
              <a:spLocks noChangeShapeType="1"/>
            </p:cNvSpPr>
            <p:nvPr/>
          </p:nvSpPr>
          <p:spPr bwMode="auto">
            <a:xfrm>
              <a:off x="671" y="3534"/>
              <a:ext cx="2" cy="437"/>
            </a:xfrm>
            <a:prstGeom prst="line">
              <a:avLst/>
            </a:prstGeom>
            <a:noFill/>
            <a:ln w="38100">
              <a:solidFill>
                <a:schemeClr val="bg1"/>
              </a:solidFill>
              <a:round/>
              <a:headEnd/>
              <a:tailEnd/>
            </a:ln>
          </p:spPr>
          <p:txBody>
            <a:bodyPr wrap="none"/>
            <a:lstStyle/>
            <a:p>
              <a:endParaRPr lang="zh-CN" altLang="en-US"/>
            </a:p>
          </p:txBody>
        </p:sp>
        <p:sp>
          <p:nvSpPr>
            <p:cNvPr id="24" name="Line 51"/>
            <p:cNvSpPr>
              <a:spLocks noChangeShapeType="1"/>
            </p:cNvSpPr>
            <p:nvPr/>
          </p:nvSpPr>
          <p:spPr bwMode="auto">
            <a:xfrm>
              <a:off x="782" y="3535"/>
              <a:ext cx="2" cy="437"/>
            </a:xfrm>
            <a:prstGeom prst="line">
              <a:avLst/>
            </a:prstGeom>
            <a:noFill/>
            <a:ln w="38100">
              <a:solidFill>
                <a:schemeClr val="bg1"/>
              </a:solidFill>
              <a:round/>
              <a:headEnd/>
              <a:tailEnd/>
            </a:ln>
          </p:spPr>
          <p:txBody>
            <a:bodyPr wrap="none"/>
            <a:lstStyle/>
            <a:p>
              <a:endParaRPr lang="zh-CN" altLang="en-US"/>
            </a:p>
          </p:txBody>
        </p:sp>
        <p:sp>
          <p:nvSpPr>
            <p:cNvPr id="25" name="Line 52"/>
            <p:cNvSpPr>
              <a:spLocks noChangeShapeType="1"/>
            </p:cNvSpPr>
            <p:nvPr/>
          </p:nvSpPr>
          <p:spPr bwMode="auto">
            <a:xfrm>
              <a:off x="895" y="3534"/>
              <a:ext cx="2" cy="437"/>
            </a:xfrm>
            <a:prstGeom prst="line">
              <a:avLst/>
            </a:prstGeom>
            <a:noFill/>
            <a:ln w="38100">
              <a:solidFill>
                <a:schemeClr val="bg1"/>
              </a:solidFill>
              <a:round/>
              <a:headEnd/>
              <a:tailEnd/>
            </a:ln>
          </p:spPr>
          <p:txBody>
            <a:bodyPr wrap="none"/>
            <a:lstStyle/>
            <a:p>
              <a:endParaRPr lang="zh-CN" altLang="en-US"/>
            </a:p>
          </p:txBody>
        </p:sp>
        <p:sp>
          <p:nvSpPr>
            <p:cNvPr id="26" name="Line 53"/>
            <p:cNvSpPr>
              <a:spLocks noChangeShapeType="1"/>
            </p:cNvSpPr>
            <p:nvPr/>
          </p:nvSpPr>
          <p:spPr bwMode="auto">
            <a:xfrm>
              <a:off x="1006" y="3534"/>
              <a:ext cx="2" cy="437"/>
            </a:xfrm>
            <a:prstGeom prst="line">
              <a:avLst/>
            </a:prstGeom>
            <a:noFill/>
            <a:ln w="38100">
              <a:solidFill>
                <a:schemeClr val="bg1"/>
              </a:solidFill>
              <a:round/>
              <a:headEnd/>
              <a:tailEnd/>
            </a:ln>
          </p:spPr>
          <p:txBody>
            <a:bodyPr wrap="none"/>
            <a:lstStyle/>
            <a:p>
              <a:endParaRPr lang="zh-CN" altLang="en-US"/>
            </a:p>
          </p:txBody>
        </p:sp>
        <p:sp>
          <p:nvSpPr>
            <p:cNvPr id="27" name="Line 54"/>
            <p:cNvSpPr>
              <a:spLocks noChangeShapeType="1"/>
            </p:cNvSpPr>
            <p:nvPr/>
          </p:nvSpPr>
          <p:spPr bwMode="auto">
            <a:xfrm>
              <a:off x="1121" y="3535"/>
              <a:ext cx="2" cy="437"/>
            </a:xfrm>
            <a:prstGeom prst="line">
              <a:avLst/>
            </a:prstGeom>
            <a:noFill/>
            <a:ln w="38100">
              <a:solidFill>
                <a:schemeClr val="bg1"/>
              </a:solidFill>
              <a:round/>
              <a:headEnd/>
              <a:tailEnd/>
            </a:ln>
          </p:spPr>
          <p:txBody>
            <a:bodyPr wrap="none"/>
            <a:lstStyle/>
            <a:p>
              <a:endParaRPr lang="zh-CN" altLang="en-US"/>
            </a:p>
          </p:txBody>
        </p:sp>
        <p:sp>
          <p:nvSpPr>
            <p:cNvPr id="28" name="Line 55"/>
            <p:cNvSpPr>
              <a:spLocks noChangeShapeType="1"/>
            </p:cNvSpPr>
            <p:nvPr/>
          </p:nvSpPr>
          <p:spPr bwMode="auto">
            <a:xfrm>
              <a:off x="1229" y="3538"/>
              <a:ext cx="2" cy="435"/>
            </a:xfrm>
            <a:prstGeom prst="line">
              <a:avLst/>
            </a:prstGeom>
            <a:noFill/>
            <a:ln w="38100">
              <a:solidFill>
                <a:schemeClr val="bg1"/>
              </a:solidFill>
              <a:round/>
              <a:headEnd/>
              <a:tailEnd/>
            </a:ln>
          </p:spPr>
          <p:txBody>
            <a:bodyPr wrap="none"/>
            <a:lstStyle/>
            <a:p>
              <a:endParaRPr lang="zh-CN" altLang="en-US"/>
            </a:p>
          </p:txBody>
        </p:sp>
      </p:grpSp>
      <p:sp>
        <p:nvSpPr>
          <p:cNvPr id="29" name="Line 58"/>
          <p:cNvSpPr>
            <a:spLocks noChangeShapeType="1"/>
          </p:cNvSpPr>
          <p:nvPr/>
        </p:nvSpPr>
        <p:spPr bwMode="auto">
          <a:xfrm flipV="1">
            <a:off x="2386013" y="3071068"/>
            <a:ext cx="446087" cy="490538"/>
          </a:xfrm>
          <a:prstGeom prst="line">
            <a:avLst/>
          </a:prstGeom>
          <a:noFill/>
          <a:ln w="19050">
            <a:solidFill>
              <a:srgbClr val="CC0000"/>
            </a:solidFill>
            <a:round/>
            <a:headEnd/>
            <a:tailEnd/>
          </a:ln>
        </p:spPr>
        <p:txBody>
          <a:bodyPr wrap="none"/>
          <a:lstStyle/>
          <a:p>
            <a:endParaRPr lang="zh-CN" altLang="en-US"/>
          </a:p>
        </p:txBody>
      </p:sp>
      <p:sp>
        <p:nvSpPr>
          <p:cNvPr id="30" name="Line 60"/>
          <p:cNvSpPr>
            <a:spLocks noChangeShapeType="1"/>
          </p:cNvSpPr>
          <p:nvPr/>
        </p:nvSpPr>
        <p:spPr bwMode="auto">
          <a:xfrm flipV="1">
            <a:off x="4910138" y="3398093"/>
            <a:ext cx="669925" cy="790575"/>
          </a:xfrm>
          <a:prstGeom prst="line">
            <a:avLst/>
          </a:prstGeom>
          <a:noFill/>
          <a:ln w="19050">
            <a:solidFill>
              <a:srgbClr val="CC0000"/>
            </a:solidFill>
            <a:round/>
            <a:headEnd/>
            <a:tailEnd/>
          </a:ln>
        </p:spPr>
        <p:txBody>
          <a:bodyPr wrap="none"/>
          <a:lstStyle/>
          <a:p>
            <a:endParaRPr lang="zh-CN" altLang="en-US"/>
          </a:p>
        </p:txBody>
      </p:sp>
      <p:sp>
        <p:nvSpPr>
          <p:cNvPr id="31" name="Rectangle 4"/>
          <p:cNvSpPr txBox="1">
            <a:spLocks noChangeArrowheads="1"/>
          </p:cNvSpPr>
          <p:nvPr/>
        </p:nvSpPr>
        <p:spPr bwMode="auto">
          <a:xfrm>
            <a:off x="3394075" y="4074368"/>
            <a:ext cx="5456238"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r>
              <a:rPr kumimoji="0" lang="zh-CN" altLang="en-US" sz="2000" b="0" u="none" strike="noStrike" kern="0" cap="none" spc="0" normalizeH="0" baseline="0" noProof="0" dirty="0">
                <a:ln>
                  <a:noFill/>
                </a:ln>
                <a:solidFill>
                  <a:srgbClr val="000099"/>
                </a:solidFill>
                <a:effectLst/>
                <a:uLnTx/>
                <a:uFillTx/>
                <a:latin typeface="+mn-ea"/>
                <a:cs typeface="ＭＳ Ｐゴシック" pitchFamily="34" charset="-128"/>
              </a:rPr>
              <a:t>分布式交换</a:t>
            </a:r>
            <a:r>
              <a:rPr kumimoji="0" lang="en-US" altLang="zh-CN" sz="2000" b="0" u="none" strike="noStrike" kern="0" cap="none" spc="0" normalizeH="0" baseline="0" noProof="0" dirty="0">
                <a:ln>
                  <a:noFill/>
                </a:ln>
                <a:solidFill>
                  <a:srgbClr val="000099"/>
                </a:solidFill>
                <a:effectLst/>
                <a:uLnTx/>
                <a:uFillTx/>
                <a:latin typeface="+mn-ea"/>
                <a:cs typeface="ＭＳ Ｐゴシック" pitchFamily="34" charset="-128"/>
              </a:rPr>
              <a:t>: </a:t>
            </a: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使用报文头部字段，查询转发表，确定报文的输出端口。转发表存储在输入端口的内存中（匹配</a:t>
            </a:r>
            <a:r>
              <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rPr>
              <a:t>-</a:t>
            </a: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转发）</a:t>
            </a:r>
            <a:endPar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lang="zh-CN" altLang="en-US" sz="2000" kern="0" dirty="0">
                <a:solidFill>
                  <a:srgbClr val="C00000"/>
                </a:solidFill>
                <a:latin typeface="+mn-ea"/>
                <a:cs typeface="ＭＳ Ｐゴシック" pitchFamily="34" charset="-128"/>
              </a:rPr>
              <a:t>基于目的地的转发</a:t>
            </a:r>
            <a:r>
              <a:rPr lang="zh-CN" altLang="en-US" sz="2000" kern="0" dirty="0">
                <a:latin typeface="+mn-ea"/>
                <a:cs typeface="ＭＳ Ｐゴシック" pitchFamily="34" charset="-128"/>
              </a:rPr>
              <a:t>：依据报文的目的地地址确定输出端口，或者</a:t>
            </a:r>
            <a:endParaRPr lang="en-US" altLang="zh-CN" sz="2000" kern="0" dirty="0">
              <a:latin typeface="+mn-ea"/>
              <a:cs typeface="ＭＳ Ｐゴシック" pitchFamily="34" charset="-128"/>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000" b="0" u="none" strike="noStrike" kern="0" cap="none" spc="0" normalizeH="0" baseline="0" noProof="0" dirty="0">
                <a:ln>
                  <a:noFill/>
                </a:ln>
                <a:solidFill>
                  <a:srgbClr val="C00000"/>
                </a:solidFill>
                <a:effectLst/>
                <a:uLnTx/>
                <a:uFillTx/>
                <a:latin typeface="+mn-ea"/>
                <a:cs typeface="ＭＳ Ｐゴシック" pitchFamily="34" charset="-128"/>
              </a:rPr>
              <a:t>广义转发</a:t>
            </a:r>
            <a:r>
              <a:rPr lang="zh-CN" altLang="en-US" sz="2000" kern="0" dirty="0">
                <a:latin typeface="+mn-ea"/>
                <a:cs typeface="ＭＳ Ｐゴシック" pitchFamily="34" charset="-128"/>
              </a:rPr>
              <a:t>：依据任意字段内容确定输出端口</a:t>
            </a:r>
            <a:endPar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基于目的地的转发</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27</a:t>
            </a:fld>
            <a:endParaRPr lang="zh-CN" altLang="en-US"/>
          </a:p>
        </p:txBody>
      </p:sp>
      <p:sp>
        <p:nvSpPr>
          <p:cNvPr id="5" name="Rectangle 3"/>
          <p:cNvSpPr>
            <a:spLocks noChangeArrowheads="1"/>
          </p:cNvSpPr>
          <p:nvPr/>
        </p:nvSpPr>
        <p:spPr bwMode="auto">
          <a:xfrm>
            <a:off x="603727" y="1999917"/>
            <a:ext cx="5285421" cy="4339650"/>
          </a:xfrm>
          <a:prstGeom prst="rect">
            <a:avLst/>
          </a:prstGeom>
          <a:noFill/>
          <a:ln w="9525">
            <a:noFill/>
            <a:miter lim="800000"/>
            <a:headEnd/>
            <a:tailEnd/>
          </a:ln>
        </p:spPr>
        <p:txBody>
          <a:bodyPr wrap="none" anchor="ctr">
            <a:spAutoFit/>
          </a:bodyPr>
          <a:lstStyle/>
          <a:p>
            <a:pPr algn="just"/>
            <a:r>
              <a:rPr lang="zh-CN" altLang="en-US" b="1" dirty="0">
                <a:cs typeface="Times New Roman" pitchFamily="18" charset="0"/>
              </a:rPr>
              <a:t>目的地地址范围</a:t>
            </a:r>
            <a:endParaRPr lang="en-US" altLang="zh-CN" b="1" dirty="0">
              <a:cs typeface="Times New Roman" pitchFamily="18" charset="0"/>
            </a:endParaRPr>
          </a:p>
          <a:p>
            <a:pPr algn="just"/>
            <a:endParaRPr lang="en-US" altLang="zh-CN" b="1" dirty="0">
              <a:cs typeface="Times New Roman" pitchFamily="18" charset="0"/>
            </a:endParaRPr>
          </a:p>
          <a:p>
            <a:pPr algn="just"/>
            <a:r>
              <a:rPr lang="en-US" altLang="zh-CN" b="1" dirty="0">
                <a:latin typeface="Courier New" pitchFamily="49" charset="0"/>
                <a:cs typeface="Times New Roman" pitchFamily="18" charset="0"/>
              </a:rPr>
              <a:t>11001000 00010111 00010000 00000000</a:t>
            </a:r>
            <a:endParaRPr lang="en-US" altLang="zh-CN" sz="2000" b="1" dirty="0">
              <a:latin typeface="Courier New" pitchFamily="49" charset="0"/>
            </a:endParaRPr>
          </a:p>
          <a:p>
            <a:pPr algn="just"/>
            <a:r>
              <a:rPr lang="zh-CN" altLang="en-US" dirty="0">
                <a:latin typeface="Comic Sans MS" pitchFamily="66" charset="0"/>
              </a:rPr>
              <a:t>到</a:t>
            </a:r>
            <a:endParaRPr lang="en-US" altLang="zh-CN" dirty="0">
              <a:latin typeface="Comic Sans MS" pitchFamily="66" charset="0"/>
            </a:endParaRPr>
          </a:p>
          <a:p>
            <a:pPr algn="just"/>
            <a:r>
              <a:rPr lang="en-US" altLang="zh-CN" b="1" dirty="0">
                <a:latin typeface="Courier New" pitchFamily="49" charset="0"/>
                <a:cs typeface="Times New Roman" pitchFamily="18" charset="0"/>
              </a:rPr>
              <a:t>11001000 00010111 </a:t>
            </a:r>
            <a:r>
              <a:rPr lang="en-US" altLang="zh-CN" b="1" dirty="0" err="1">
                <a:latin typeface="Courier New" pitchFamily="49" charset="0"/>
                <a:cs typeface="Times New Roman" pitchFamily="18" charset="0"/>
              </a:rPr>
              <a:t>00010111</a:t>
            </a:r>
            <a:r>
              <a:rPr lang="en-US" altLang="zh-CN" b="1" dirty="0">
                <a:latin typeface="Courier New" pitchFamily="49" charset="0"/>
                <a:cs typeface="Times New Roman" pitchFamily="18" charset="0"/>
              </a:rPr>
              <a:t> 11111111</a:t>
            </a:r>
          </a:p>
          <a:p>
            <a:pPr algn="just"/>
            <a:endParaRPr lang="en-US" altLang="zh-CN" b="1" dirty="0">
              <a:latin typeface="Courier New" pitchFamily="49" charset="0"/>
              <a:cs typeface="Times New Roman" pitchFamily="18" charset="0"/>
            </a:endParaRPr>
          </a:p>
          <a:p>
            <a:pPr algn="just"/>
            <a:r>
              <a:rPr lang="en-US" altLang="zh-CN" b="1" dirty="0">
                <a:latin typeface="Courier New" pitchFamily="49" charset="0"/>
                <a:cs typeface="Times New Roman" pitchFamily="18" charset="0"/>
              </a:rPr>
              <a:t>11001000 00010111 00011000 00000000</a:t>
            </a:r>
            <a:endParaRPr lang="en-US" altLang="zh-CN" sz="2000" b="1" dirty="0">
              <a:latin typeface="Courier New" pitchFamily="49" charset="0"/>
            </a:endParaRPr>
          </a:p>
          <a:p>
            <a:pPr algn="just"/>
            <a:r>
              <a:rPr lang="zh-CN" altLang="en-US" dirty="0">
                <a:latin typeface="Comic Sans MS" pitchFamily="66" charset="0"/>
              </a:rPr>
              <a:t>到</a:t>
            </a:r>
            <a:endParaRPr lang="en-US" altLang="zh-CN" sz="2000" dirty="0"/>
          </a:p>
          <a:p>
            <a:pPr algn="just"/>
            <a:r>
              <a:rPr lang="en-US" altLang="zh-CN" b="1" dirty="0">
                <a:latin typeface="Courier New" pitchFamily="49" charset="0"/>
                <a:cs typeface="Times New Roman" pitchFamily="18" charset="0"/>
              </a:rPr>
              <a:t>11001000 00010111 00011000 11111111  </a:t>
            </a:r>
          </a:p>
          <a:p>
            <a:pPr algn="just"/>
            <a:endParaRPr lang="en-US" altLang="zh-CN" sz="2000" b="1" dirty="0">
              <a:latin typeface="Courier New" pitchFamily="49" charset="0"/>
            </a:endParaRPr>
          </a:p>
          <a:p>
            <a:pPr algn="just"/>
            <a:r>
              <a:rPr lang="en-US" altLang="zh-CN" b="1" dirty="0">
                <a:latin typeface="Courier New" pitchFamily="49" charset="0"/>
                <a:cs typeface="Times New Roman" pitchFamily="18" charset="0"/>
              </a:rPr>
              <a:t>11001000 00010111 00011001 00000000</a:t>
            </a:r>
            <a:endParaRPr lang="en-US" altLang="zh-CN" sz="2000" b="1" dirty="0">
              <a:latin typeface="Courier New" pitchFamily="49" charset="0"/>
            </a:endParaRPr>
          </a:p>
          <a:p>
            <a:pPr algn="just"/>
            <a:r>
              <a:rPr lang="zh-CN" altLang="en-US" dirty="0">
                <a:latin typeface="Comic Sans MS" pitchFamily="66" charset="0"/>
              </a:rPr>
              <a:t>到</a:t>
            </a:r>
            <a:endParaRPr lang="en-US" altLang="zh-CN" sz="2000" dirty="0"/>
          </a:p>
          <a:p>
            <a:pPr algn="just"/>
            <a:r>
              <a:rPr lang="en-US" altLang="zh-CN" b="1" dirty="0">
                <a:latin typeface="Courier New" pitchFamily="49" charset="0"/>
                <a:cs typeface="Times New Roman" pitchFamily="18" charset="0"/>
              </a:rPr>
              <a:t>11001000 00010111 00011111 11111111  </a:t>
            </a:r>
          </a:p>
          <a:p>
            <a:pPr algn="just"/>
            <a:endParaRPr lang="en-US" altLang="zh-CN" dirty="0">
              <a:latin typeface="Comic Sans MS" pitchFamily="66" charset="0"/>
              <a:cs typeface="Times New Roman" pitchFamily="18" charset="0"/>
            </a:endParaRPr>
          </a:p>
          <a:p>
            <a:pPr algn="just"/>
            <a:r>
              <a:rPr lang="zh-CN" altLang="en-US" dirty="0">
                <a:cs typeface="Times New Roman" pitchFamily="18" charset="0"/>
              </a:rPr>
              <a:t>其余</a:t>
            </a:r>
            <a:endParaRPr lang="en-US" altLang="zh-CN" dirty="0">
              <a:cs typeface="Times New Roman" pitchFamily="18" charset="0"/>
            </a:endParaRPr>
          </a:p>
        </p:txBody>
      </p:sp>
      <p:sp>
        <p:nvSpPr>
          <p:cNvPr id="6" name="Rectangle 5"/>
          <p:cNvSpPr>
            <a:spLocks noChangeArrowheads="1"/>
          </p:cNvSpPr>
          <p:nvPr/>
        </p:nvSpPr>
        <p:spPr bwMode="auto">
          <a:xfrm>
            <a:off x="6277015" y="2031410"/>
            <a:ext cx="1107996" cy="4524315"/>
          </a:xfrm>
          <a:prstGeom prst="rect">
            <a:avLst/>
          </a:prstGeom>
          <a:noFill/>
          <a:ln w="9525">
            <a:noFill/>
            <a:miter lim="800000"/>
            <a:headEnd/>
            <a:tailEnd/>
          </a:ln>
        </p:spPr>
        <p:txBody>
          <a:bodyPr wrap="none" anchor="ctr">
            <a:spAutoFit/>
          </a:bodyPr>
          <a:lstStyle/>
          <a:p>
            <a:pPr algn="just"/>
            <a:r>
              <a:rPr lang="zh-CN" altLang="en-US" dirty="0">
                <a:cs typeface="Times New Roman" pitchFamily="18" charset="0"/>
              </a:rPr>
              <a:t>链路端口</a:t>
            </a:r>
            <a:endParaRPr lang="en-US" altLang="zh-CN" dirty="0">
              <a:cs typeface="Times New Roman" pitchFamily="18" charset="0"/>
            </a:endParaRPr>
          </a:p>
          <a:p>
            <a:pPr algn="just"/>
            <a:endParaRPr lang="en-US" altLang="zh-CN" dirty="0">
              <a:cs typeface="Times New Roman" pitchFamily="18" charset="0"/>
            </a:endParaRPr>
          </a:p>
          <a:p>
            <a:pPr algn="just"/>
            <a:endParaRPr lang="en-US" altLang="zh-CN" u="sng" dirty="0">
              <a:cs typeface="Times New Roman" pitchFamily="18" charset="0"/>
            </a:endParaRPr>
          </a:p>
          <a:p>
            <a:pPr algn="just"/>
            <a:r>
              <a:rPr lang="en-US" altLang="zh-CN" dirty="0">
                <a:cs typeface="Times New Roman" pitchFamily="18" charset="0"/>
              </a:rPr>
              <a:t>0</a:t>
            </a:r>
          </a:p>
          <a:p>
            <a:pPr algn="just"/>
            <a:endParaRPr lang="en-US" altLang="zh-CN" dirty="0">
              <a:cs typeface="Times New Roman" pitchFamily="18" charset="0"/>
            </a:endParaRPr>
          </a:p>
          <a:p>
            <a:pPr algn="just"/>
            <a:endParaRPr lang="en-US" altLang="zh-CN" dirty="0">
              <a:cs typeface="Times New Roman" pitchFamily="18" charset="0"/>
            </a:endParaRPr>
          </a:p>
          <a:p>
            <a:pPr algn="just"/>
            <a:endParaRPr lang="en-US" altLang="zh-CN" dirty="0">
              <a:cs typeface="Times New Roman" pitchFamily="18" charset="0"/>
            </a:endParaRPr>
          </a:p>
          <a:p>
            <a:pPr algn="just"/>
            <a:r>
              <a:rPr lang="en-US" altLang="zh-CN" dirty="0">
                <a:cs typeface="Times New Roman" pitchFamily="18" charset="0"/>
              </a:rPr>
              <a:t>1</a:t>
            </a:r>
          </a:p>
          <a:p>
            <a:pPr algn="just"/>
            <a:endParaRPr lang="en-US" altLang="zh-CN" dirty="0">
              <a:cs typeface="Times New Roman" pitchFamily="18" charset="0"/>
            </a:endParaRPr>
          </a:p>
          <a:p>
            <a:pPr algn="just"/>
            <a:endParaRPr lang="en-US" altLang="zh-CN" dirty="0">
              <a:cs typeface="Times New Roman" pitchFamily="18" charset="0"/>
            </a:endParaRPr>
          </a:p>
          <a:p>
            <a:pPr algn="just"/>
            <a:endParaRPr lang="en-US" altLang="zh-CN" dirty="0">
              <a:cs typeface="Times New Roman" pitchFamily="18" charset="0"/>
            </a:endParaRPr>
          </a:p>
          <a:p>
            <a:pPr algn="just"/>
            <a:r>
              <a:rPr lang="en-US" altLang="zh-CN" dirty="0">
                <a:cs typeface="Times New Roman" pitchFamily="18" charset="0"/>
              </a:rPr>
              <a:t>2</a:t>
            </a:r>
          </a:p>
          <a:p>
            <a:pPr algn="just"/>
            <a:endParaRPr lang="en-US" altLang="zh-CN" dirty="0">
              <a:cs typeface="Times New Roman" pitchFamily="18" charset="0"/>
            </a:endParaRPr>
          </a:p>
          <a:p>
            <a:pPr algn="just"/>
            <a:endParaRPr lang="en-US" altLang="zh-CN" dirty="0">
              <a:cs typeface="Times New Roman" pitchFamily="18" charset="0"/>
            </a:endParaRPr>
          </a:p>
          <a:p>
            <a:pPr algn="just"/>
            <a:r>
              <a:rPr lang="en-US" altLang="zh-CN" dirty="0">
                <a:cs typeface="Times New Roman" pitchFamily="18" charset="0"/>
              </a:rPr>
              <a:t>3  </a:t>
            </a:r>
            <a:endParaRPr lang="en-US" altLang="zh-CN" sz="2000" dirty="0"/>
          </a:p>
          <a:p>
            <a:pPr algn="just"/>
            <a:endParaRPr lang="en-US" altLang="zh-CN" b="1" dirty="0">
              <a:cs typeface="Times New Roman" pitchFamily="18" charset="0"/>
            </a:endParaRPr>
          </a:p>
        </p:txBody>
      </p:sp>
      <p:sp>
        <p:nvSpPr>
          <p:cNvPr id="7" name="Rectangle 6"/>
          <p:cNvSpPr>
            <a:spLocks noChangeArrowheads="1"/>
          </p:cNvSpPr>
          <p:nvPr/>
        </p:nvSpPr>
        <p:spPr bwMode="auto">
          <a:xfrm>
            <a:off x="636588" y="2060848"/>
            <a:ext cx="7223125" cy="4225032"/>
          </a:xfrm>
          <a:prstGeom prst="rect">
            <a:avLst/>
          </a:prstGeom>
          <a:noFill/>
          <a:ln w="19050">
            <a:solidFill>
              <a:srgbClr val="000099"/>
            </a:solidFill>
            <a:miter lim="800000"/>
            <a:headEnd/>
            <a:tailEnd/>
          </a:ln>
        </p:spPr>
        <p:txBody>
          <a:bodyPr wrap="none" anchor="ctr"/>
          <a:lstStyle/>
          <a:p>
            <a:endParaRPr lang="zh-CN" altLang="zh-CN"/>
          </a:p>
        </p:txBody>
      </p:sp>
      <p:sp>
        <p:nvSpPr>
          <p:cNvPr id="8" name="Line 7"/>
          <p:cNvSpPr>
            <a:spLocks noChangeShapeType="1"/>
          </p:cNvSpPr>
          <p:nvPr/>
        </p:nvSpPr>
        <p:spPr bwMode="auto">
          <a:xfrm>
            <a:off x="625475" y="2577480"/>
            <a:ext cx="7223125" cy="0"/>
          </a:xfrm>
          <a:prstGeom prst="line">
            <a:avLst/>
          </a:prstGeom>
          <a:noFill/>
          <a:ln w="19050">
            <a:solidFill>
              <a:srgbClr val="000099"/>
            </a:solidFill>
            <a:round/>
            <a:headEnd/>
            <a:tailEnd/>
          </a:ln>
        </p:spPr>
        <p:txBody>
          <a:bodyPr wrap="none"/>
          <a:lstStyle/>
          <a:p>
            <a:endParaRPr lang="zh-CN" altLang="en-US"/>
          </a:p>
        </p:txBody>
      </p:sp>
      <p:sp>
        <p:nvSpPr>
          <p:cNvPr id="9" name="Line 8"/>
          <p:cNvSpPr>
            <a:spLocks noChangeShapeType="1"/>
          </p:cNvSpPr>
          <p:nvPr/>
        </p:nvSpPr>
        <p:spPr bwMode="auto">
          <a:xfrm>
            <a:off x="652463" y="3612530"/>
            <a:ext cx="7223125" cy="0"/>
          </a:xfrm>
          <a:prstGeom prst="line">
            <a:avLst/>
          </a:prstGeom>
          <a:noFill/>
          <a:ln w="19050">
            <a:solidFill>
              <a:srgbClr val="000099"/>
            </a:solidFill>
            <a:round/>
            <a:headEnd/>
            <a:tailEnd/>
          </a:ln>
        </p:spPr>
        <p:txBody>
          <a:bodyPr wrap="none"/>
          <a:lstStyle/>
          <a:p>
            <a:endParaRPr lang="zh-CN" altLang="en-US"/>
          </a:p>
        </p:txBody>
      </p:sp>
      <p:sp>
        <p:nvSpPr>
          <p:cNvPr id="10" name="Line 9"/>
          <p:cNvSpPr>
            <a:spLocks noChangeShapeType="1"/>
          </p:cNvSpPr>
          <p:nvPr/>
        </p:nvSpPr>
        <p:spPr bwMode="auto">
          <a:xfrm>
            <a:off x="646113" y="4734892"/>
            <a:ext cx="7223125" cy="0"/>
          </a:xfrm>
          <a:prstGeom prst="line">
            <a:avLst/>
          </a:prstGeom>
          <a:noFill/>
          <a:ln w="19050">
            <a:solidFill>
              <a:srgbClr val="000099"/>
            </a:solidFill>
            <a:round/>
            <a:headEnd/>
            <a:tailEnd/>
          </a:ln>
        </p:spPr>
        <p:txBody>
          <a:bodyPr wrap="none"/>
          <a:lstStyle/>
          <a:p>
            <a:endParaRPr lang="zh-CN" altLang="en-US"/>
          </a:p>
        </p:txBody>
      </p:sp>
      <p:sp>
        <p:nvSpPr>
          <p:cNvPr id="11" name="Line 10"/>
          <p:cNvSpPr>
            <a:spLocks noChangeShapeType="1"/>
          </p:cNvSpPr>
          <p:nvPr/>
        </p:nvSpPr>
        <p:spPr bwMode="auto">
          <a:xfrm>
            <a:off x="639763" y="5836617"/>
            <a:ext cx="7223125" cy="0"/>
          </a:xfrm>
          <a:prstGeom prst="line">
            <a:avLst/>
          </a:prstGeom>
          <a:noFill/>
          <a:ln w="19050">
            <a:solidFill>
              <a:srgbClr val="000099"/>
            </a:solidFill>
            <a:round/>
            <a:headEnd/>
            <a:tailEnd/>
          </a:ln>
        </p:spPr>
        <p:txBody>
          <a:bodyPr wrap="none"/>
          <a:lstStyle/>
          <a:p>
            <a:endParaRPr lang="zh-CN" altLang="en-US"/>
          </a:p>
        </p:txBody>
      </p:sp>
      <p:sp>
        <p:nvSpPr>
          <p:cNvPr id="12" name="Line 11"/>
          <p:cNvSpPr>
            <a:spLocks noChangeShapeType="1"/>
          </p:cNvSpPr>
          <p:nvPr/>
        </p:nvSpPr>
        <p:spPr bwMode="auto">
          <a:xfrm flipH="1">
            <a:off x="5929312" y="2060848"/>
            <a:ext cx="10839" cy="4225032"/>
          </a:xfrm>
          <a:prstGeom prst="line">
            <a:avLst/>
          </a:prstGeom>
          <a:noFill/>
          <a:ln w="12700">
            <a:solidFill>
              <a:srgbClr val="000099"/>
            </a:solidFill>
            <a:round/>
            <a:headEnd/>
            <a:tailEnd/>
          </a:ln>
        </p:spPr>
        <p:txBody>
          <a:bodyPr wrap="none"/>
          <a:lstStyle/>
          <a:p>
            <a:endParaRPr lang="zh-CN" altLang="en-US"/>
          </a:p>
        </p:txBody>
      </p:sp>
      <p:sp>
        <p:nvSpPr>
          <p:cNvPr id="14" name="TextBox 1"/>
          <p:cNvSpPr txBox="1">
            <a:spLocks noChangeArrowheads="1"/>
          </p:cNvSpPr>
          <p:nvPr/>
        </p:nvSpPr>
        <p:spPr bwMode="auto">
          <a:xfrm>
            <a:off x="3405188" y="1732746"/>
            <a:ext cx="954107" cy="400110"/>
          </a:xfrm>
          <a:prstGeom prst="rect">
            <a:avLst/>
          </a:prstGeom>
          <a:solidFill>
            <a:schemeClr val="bg1"/>
          </a:solidFill>
          <a:ln w="9525">
            <a:noFill/>
            <a:miter lim="800000"/>
            <a:headEnd/>
            <a:tailEnd/>
          </a:ln>
        </p:spPr>
        <p:txBody>
          <a:bodyPr wrap="none">
            <a:spAutoFit/>
          </a:bodyPr>
          <a:lstStyle/>
          <a:p>
            <a:r>
              <a:rPr lang="zh-CN" altLang="en-US" sz="2000" dirty="0">
                <a:solidFill>
                  <a:srgbClr val="CC0000"/>
                </a:solidFill>
              </a:rPr>
              <a:t>转发表</a:t>
            </a:r>
            <a:endParaRPr lang="en-US" altLang="zh-CN" sz="2000" dirty="0">
              <a:solidFill>
                <a:srgbClr val="CC0000"/>
              </a:solidFill>
            </a:endParaRPr>
          </a:p>
        </p:txBody>
      </p:sp>
      <p:sp>
        <p:nvSpPr>
          <p:cNvPr id="15" name="Text Box 12"/>
          <p:cNvSpPr txBox="1">
            <a:spLocks noChangeArrowheads="1"/>
          </p:cNvSpPr>
          <p:nvPr/>
        </p:nvSpPr>
        <p:spPr bwMode="auto">
          <a:xfrm>
            <a:off x="565150" y="6212160"/>
            <a:ext cx="4801314" cy="461665"/>
          </a:xfrm>
          <a:prstGeom prst="rect">
            <a:avLst/>
          </a:prstGeom>
          <a:noFill/>
          <a:ln w="9525">
            <a:noFill/>
            <a:miter lim="800000"/>
            <a:headEnd/>
            <a:tailEnd/>
          </a:ln>
        </p:spPr>
        <p:txBody>
          <a:bodyPr wrap="none">
            <a:spAutoFit/>
          </a:bodyPr>
          <a:lstStyle/>
          <a:p>
            <a:r>
              <a:rPr lang="zh-CN" altLang="en-US" sz="2400" dirty="0">
                <a:solidFill>
                  <a:srgbClr val="CC0000"/>
                </a:solidFill>
                <a:latin typeface="Gill Sans MT" pitchFamily="34" charset="0"/>
              </a:rPr>
              <a:t>问：</a:t>
            </a:r>
            <a:r>
              <a:rPr lang="zh-CN" altLang="en-US" sz="2400" dirty="0">
                <a:latin typeface="Gill Sans MT" pitchFamily="34" charset="0"/>
              </a:rPr>
              <a:t>如果地址范围有重叠怎么办？</a:t>
            </a:r>
            <a:endParaRPr lang="en-US" altLang="zh-CN" sz="2400" dirty="0">
              <a:latin typeface="Gill Sans MT" pitchFamily="34" charset="0"/>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最长前缀匹配（</a:t>
            </a:r>
            <a:r>
              <a:rPr lang="en-US" altLang="zh-CN" dirty="0"/>
              <a:t>LPM</a:t>
            </a:r>
            <a:r>
              <a:rPr lang="zh-CN" altLang="en-US" dirty="0"/>
              <a:t>）</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28</a:t>
            </a:fld>
            <a:endParaRPr lang="zh-CN" altLang="en-US" dirty="0"/>
          </a:p>
        </p:txBody>
      </p:sp>
      <p:sp>
        <p:nvSpPr>
          <p:cNvPr id="5" name="Rectangle 20"/>
          <p:cNvSpPr>
            <a:spLocks noChangeArrowheads="1"/>
          </p:cNvSpPr>
          <p:nvPr/>
        </p:nvSpPr>
        <p:spPr bwMode="auto">
          <a:xfrm>
            <a:off x="434975" y="1899617"/>
            <a:ext cx="8001000" cy="1097335"/>
          </a:xfrm>
          <a:prstGeom prst="rect">
            <a:avLst/>
          </a:prstGeom>
          <a:solidFill>
            <a:schemeClr val="bg1"/>
          </a:solidFill>
          <a:ln w="19050">
            <a:solidFill>
              <a:srgbClr val="CC0000"/>
            </a:solidFill>
            <a:miter lim="800000"/>
            <a:headEnd/>
            <a:tailEnd/>
          </a:ln>
        </p:spPr>
        <p:txBody>
          <a:bodyPr wrap="none" anchor="ctr"/>
          <a:lstStyle/>
          <a:p>
            <a:endParaRPr lang="zh-CN" altLang="zh-CN"/>
          </a:p>
        </p:txBody>
      </p:sp>
      <p:sp>
        <p:nvSpPr>
          <p:cNvPr id="6" name="Rectangle 18"/>
          <p:cNvSpPr>
            <a:spLocks noChangeArrowheads="1"/>
          </p:cNvSpPr>
          <p:nvPr/>
        </p:nvSpPr>
        <p:spPr bwMode="auto">
          <a:xfrm>
            <a:off x="4067944" y="5774853"/>
            <a:ext cx="1440160" cy="246435"/>
          </a:xfrm>
          <a:prstGeom prst="rect">
            <a:avLst/>
          </a:prstGeom>
          <a:solidFill>
            <a:srgbClr val="33CCFF"/>
          </a:solidFill>
          <a:ln w="9525">
            <a:noFill/>
            <a:miter lim="800000"/>
            <a:headEnd/>
            <a:tailEnd/>
          </a:ln>
        </p:spPr>
        <p:txBody>
          <a:bodyPr wrap="none" anchor="ctr"/>
          <a:lstStyle/>
          <a:p>
            <a:endParaRPr lang="zh-CN" altLang="zh-CN"/>
          </a:p>
        </p:txBody>
      </p:sp>
      <p:sp>
        <p:nvSpPr>
          <p:cNvPr id="7" name="Rectangle 17"/>
          <p:cNvSpPr>
            <a:spLocks noChangeArrowheads="1"/>
          </p:cNvSpPr>
          <p:nvPr/>
        </p:nvSpPr>
        <p:spPr bwMode="auto">
          <a:xfrm>
            <a:off x="4499992" y="6165304"/>
            <a:ext cx="1008112" cy="269875"/>
          </a:xfrm>
          <a:prstGeom prst="rect">
            <a:avLst/>
          </a:prstGeom>
          <a:solidFill>
            <a:srgbClr val="33CCFF"/>
          </a:solidFill>
          <a:ln w="9525">
            <a:noFill/>
            <a:miter lim="800000"/>
            <a:headEnd/>
            <a:tailEnd/>
          </a:ln>
        </p:spPr>
        <p:txBody>
          <a:bodyPr wrap="none" anchor="ctr"/>
          <a:lstStyle/>
          <a:p>
            <a:endParaRPr lang="zh-CN" altLang="zh-CN"/>
          </a:p>
        </p:txBody>
      </p:sp>
      <p:sp>
        <p:nvSpPr>
          <p:cNvPr id="8" name="Rectangle 5"/>
          <p:cNvSpPr>
            <a:spLocks noChangeArrowheads="1"/>
          </p:cNvSpPr>
          <p:nvPr/>
        </p:nvSpPr>
        <p:spPr bwMode="auto">
          <a:xfrm>
            <a:off x="1040290" y="3161914"/>
            <a:ext cx="5285421" cy="1978747"/>
          </a:xfrm>
          <a:prstGeom prst="rect">
            <a:avLst/>
          </a:prstGeom>
          <a:noFill/>
          <a:ln w="9525">
            <a:noFill/>
            <a:miter lim="800000"/>
            <a:headEnd/>
            <a:tailEnd/>
          </a:ln>
        </p:spPr>
        <p:txBody>
          <a:bodyPr wrap="none" anchor="ctr">
            <a:spAutoFit/>
          </a:bodyPr>
          <a:lstStyle/>
          <a:p>
            <a:pPr algn="just"/>
            <a:r>
              <a:rPr lang="zh-CN" altLang="en-US" b="1" dirty="0">
                <a:cs typeface="Times New Roman" pitchFamily="18" charset="0"/>
              </a:rPr>
              <a:t>目的地地址范围</a:t>
            </a:r>
            <a:endParaRPr lang="en-US" altLang="zh-CN" b="1" dirty="0">
              <a:cs typeface="Times New Roman" pitchFamily="18" charset="0"/>
            </a:endParaRPr>
          </a:p>
          <a:p>
            <a:pPr algn="just">
              <a:lnSpc>
                <a:spcPct val="150000"/>
              </a:lnSpc>
            </a:pPr>
            <a:r>
              <a:rPr lang="en-US" altLang="zh-CN" dirty="0">
                <a:latin typeface="Courier New" pitchFamily="49" charset="0"/>
                <a:cs typeface="Times New Roman" pitchFamily="18" charset="0"/>
              </a:rPr>
              <a:t>11001000 00010111 00010*** ********* </a:t>
            </a:r>
            <a:endParaRPr lang="en-US" altLang="zh-CN" sz="2000" dirty="0">
              <a:latin typeface="Courier New" pitchFamily="49" charset="0"/>
            </a:endParaRPr>
          </a:p>
          <a:p>
            <a:pPr algn="just">
              <a:lnSpc>
                <a:spcPct val="150000"/>
              </a:lnSpc>
            </a:pPr>
            <a:r>
              <a:rPr lang="en-US" altLang="zh-CN" dirty="0">
                <a:latin typeface="Courier New" pitchFamily="49" charset="0"/>
                <a:cs typeface="Times New Roman" pitchFamily="18" charset="0"/>
              </a:rPr>
              <a:t>11001000 00010111 00011000 *********</a:t>
            </a:r>
            <a:endParaRPr lang="en-US" altLang="zh-CN" sz="2000" dirty="0">
              <a:latin typeface="Courier New" pitchFamily="49" charset="0"/>
            </a:endParaRPr>
          </a:p>
          <a:p>
            <a:pPr algn="just">
              <a:lnSpc>
                <a:spcPct val="150000"/>
              </a:lnSpc>
            </a:pPr>
            <a:r>
              <a:rPr lang="en-US" altLang="zh-CN" dirty="0">
                <a:latin typeface="Courier New" pitchFamily="49" charset="0"/>
                <a:cs typeface="Times New Roman" pitchFamily="18" charset="0"/>
              </a:rPr>
              <a:t>11001000 00010111 00011*** *********</a:t>
            </a:r>
            <a:endParaRPr lang="en-US" altLang="zh-CN" sz="2000" dirty="0">
              <a:latin typeface="Comic Sans MS" pitchFamily="66" charset="0"/>
            </a:endParaRPr>
          </a:p>
          <a:p>
            <a:pPr algn="just">
              <a:lnSpc>
                <a:spcPct val="150000"/>
              </a:lnSpc>
            </a:pPr>
            <a:r>
              <a:rPr lang="zh-CN" altLang="en-US" dirty="0">
                <a:latin typeface="Times" charset="0"/>
                <a:cs typeface="Times New Roman" pitchFamily="18" charset="0"/>
              </a:rPr>
              <a:t>其它</a:t>
            </a:r>
            <a:endParaRPr lang="en-US" altLang="zh-CN" dirty="0">
              <a:latin typeface="Times" charset="0"/>
              <a:cs typeface="Times New Roman" pitchFamily="18" charset="0"/>
            </a:endParaRPr>
          </a:p>
        </p:txBody>
      </p:sp>
      <p:sp>
        <p:nvSpPr>
          <p:cNvPr id="9" name="Rectangle 7"/>
          <p:cNvSpPr>
            <a:spLocks noChangeArrowheads="1"/>
          </p:cNvSpPr>
          <p:nvPr/>
        </p:nvSpPr>
        <p:spPr bwMode="auto">
          <a:xfrm>
            <a:off x="337815" y="6125969"/>
            <a:ext cx="5303952" cy="369332"/>
          </a:xfrm>
          <a:prstGeom prst="rect">
            <a:avLst/>
          </a:prstGeom>
          <a:noFill/>
          <a:ln w="9525">
            <a:noFill/>
            <a:miter lim="800000"/>
            <a:headEnd/>
            <a:tailEnd/>
          </a:ln>
        </p:spPr>
        <p:txBody>
          <a:bodyPr wrap="none" anchor="ctr">
            <a:spAutoFit/>
          </a:bodyPr>
          <a:lstStyle/>
          <a:p>
            <a:r>
              <a:rPr lang="zh-CN" altLang="en-US" dirty="0"/>
              <a:t>目的地址</a:t>
            </a:r>
            <a:r>
              <a:rPr lang="en-US" altLang="zh-CN" dirty="0"/>
              <a:t>: 11001000  00010111  00011000  10101010</a:t>
            </a:r>
            <a:r>
              <a:rPr lang="en-US" altLang="zh-CN" dirty="0">
                <a:latin typeface="Comic Sans MS" pitchFamily="66" charset="0"/>
              </a:rPr>
              <a:t> </a:t>
            </a:r>
          </a:p>
        </p:txBody>
      </p:sp>
      <p:sp>
        <p:nvSpPr>
          <p:cNvPr id="10" name="Text Box 8"/>
          <p:cNvSpPr txBox="1">
            <a:spLocks noChangeArrowheads="1"/>
          </p:cNvSpPr>
          <p:nvPr/>
        </p:nvSpPr>
        <p:spPr bwMode="auto">
          <a:xfrm>
            <a:off x="280988" y="5373216"/>
            <a:ext cx="954107" cy="400110"/>
          </a:xfrm>
          <a:prstGeom prst="rect">
            <a:avLst/>
          </a:prstGeom>
          <a:noFill/>
          <a:ln w="9525">
            <a:noFill/>
            <a:miter lim="800000"/>
            <a:headEnd/>
            <a:tailEnd/>
          </a:ln>
        </p:spPr>
        <p:txBody>
          <a:bodyPr wrap="none">
            <a:spAutoFit/>
          </a:bodyPr>
          <a:lstStyle/>
          <a:p>
            <a:r>
              <a:rPr lang="zh-CN" altLang="en-US" sz="2000" dirty="0">
                <a:solidFill>
                  <a:srgbClr val="000099"/>
                </a:solidFill>
              </a:rPr>
              <a:t>例子：</a:t>
            </a:r>
            <a:endParaRPr lang="en-US" altLang="zh-CN" sz="2000" dirty="0">
              <a:solidFill>
                <a:srgbClr val="000099"/>
              </a:solidFill>
            </a:endParaRPr>
          </a:p>
        </p:txBody>
      </p:sp>
      <p:sp>
        <p:nvSpPr>
          <p:cNvPr id="11" name="Text Box 9"/>
          <p:cNvSpPr txBox="1">
            <a:spLocks noChangeArrowheads="1"/>
          </p:cNvSpPr>
          <p:nvPr/>
        </p:nvSpPr>
        <p:spPr bwMode="auto">
          <a:xfrm>
            <a:off x="323528" y="5743103"/>
            <a:ext cx="5292731" cy="369332"/>
          </a:xfrm>
          <a:prstGeom prst="rect">
            <a:avLst/>
          </a:prstGeom>
          <a:noFill/>
          <a:ln w="9525">
            <a:noFill/>
            <a:miter lim="800000"/>
            <a:headEnd/>
            <a:tailEnd/>
          </a:ln>
        </p:spPr>
        <p:txBody>
          <a:bodyPr wrap="none">
            <a:spAutoFit/>
          </a:bodyPr>
          <a:lstStyle/>
          <a:p>
            <a:r>
              <a:rPr lang="zh-CN" altLang="en-US" dirty="0"/>
              <a:t>目的地址</a:t>
            </a:r>
            <a:r>
              <a:rPr lang="en-US" altLang="zh-CN" dirty="0"/>
              <a:t>: 11001000  00010111  00010110  10100001 </a:t>
            </a:r>
          </a:p>
        </p:txBody>
      </p:sp>
      <p:sp>
        <p:nvSpPr>
          <p:cNvPr id="12" name="Text Box 15"/>
          <p:cNvSpPr txBox="1">
            <a:spLocks noChangeArrowheads="1"/>
          </p:cNvSpPr>
          <p:nvPr/>
        </p:nvSpPr>
        <p:spPr bwMode="auto">
          <a:xfrm>
            <a:off x="6262688" y="5741516"/>
            <a:ext cx="1980029" cy="400110"/>
          </a:xfrm>
          <a:prstGeom prst="rect">
            <a:avLst/>
          </a:prstGeom>
          <a:noFill/>
          <a:ln w="9525">
            <a:noFill/>
            <a:miter lim="800000"/>
            <a:headEnd/>
            <a:tailEnd/>
          </a:ln>
        </p:spPr>
        <p:txBody>
          <a:bodyPr wrap="none">
            <a:spAutoFit/>
          </a:bodyPr>
          <a:lstStyle/>
          <a:p>
            <a:r>
              <a:rPr lang="zh-CN" altLang="en-US" sz="2000" dirty="0">
                <a:solidFill>
                  <a:srgbClr val="CC0000"/>
                </a:solidFill>
                <a:latin typeface="Gill Sans MT" pitchFamily="34" charset="0"/>
              </a:rPr>
              <a:t>哪个端口输出？</a:t>
            </a:r>
            <a:endParaRPr lang="en-US" altLang="zh-CN" sz="2000" dirty="0">
              <a:solidFill>
                <a:srgbClr val="CC0000"/>
              </a:solidFill>
              <a:latin typeface="Gill Sans MT" pitchFamily="34" charset="0"/>
            </a:endParaRPr>
          </a:p>
        </p:txBody>
      </p:sp>
      <p:sp>
        <p:nvSpPr>
          <p:cNvPr id="13" name="Text Box 16"/>
          <p:cNvSpPr txBox="1">
            <a:spLocks noChangeArrowheads="1"/>
          </p:cNvSpPr>
          <p:nvPr/>
        </p:nvSpPr>
        <p:spPr bwMode="auto">
          <a:xfrm>
            <a:off x="6310313" y="6092353"/>
            <a:ext cx="1980029" cy="400110"/>
          </a:xfrm>
          <a:prstGeom prst="rect">
            <a:avLst/>
          </a:prstGeom>
          <a:noFill/>
          <a:ln w="9525">
            <a:noFill/>
            <a:miter lim="800000"/>
            <a:headEnd/>
            <a:tailEnd/>
          </a:ln>
        </p:spPr>
        <p:txBody>
          <a:bodyPr wrap="none">
            <a:spAutoFit/>
          </a:bodyPr>
          <a:lstStyle/>
          <a:p>
            <a:r>
              <a:rPr lang="zh-CN" altLang="en-US" sz="2000" dirty="0">
                <a:solidFill>
                  <a:srgbClr val="CC0000"/>
                </a:solidFill>
                <a:latin typeface="Gill Sans MT" pitchFamily="34" charset="0"/>
              </a:rPr>
              <a:t>哪个端口输出？</a:t>
            </a:r>
            <a:endParaRPr lang="en-US" altLang="zh-CN" sz="2000" dirty="0">
              <a:solidFill>
                <a:srgbClr val="CC0000"/>
              </a:solidFill>
              <a:latin typeface="Gill Sans MT" pitchFamily="34" charset="0"/>
            </a:endParaRPr>
          </a:p>
        </p:txBody>
      </p:sp>
      <p:sp>
        <p:nvSpPr>
          <p:cNvPr id="14" name="Text Box 19"/>
          <p:cNvSpPr txBox="1">
            <a:spLocks noChangeArrowheads="1"/>
          </p:cNvSpPr>
          <p:nvPr/>
        </p:nvSpPr>
        <p:spPr bwMode="auto">
          <a:xfrm>
            <a:off x="571500" y="2055192"/>
            <a:ext cx="7799388" cy="781752"/>
          </a:xfrm>
          <a:prstGeom prst="rect">
            <a:avLst/>
          </a:prstGeom>
          <a:noFill/>
          <a:ln w="9525">
            <a:noFill/>
            <a:miter lim="800000"/>
            <a:headEnd/>
            <a:tailEnd/>
          </a:ln>
        </p:spPr>
        <p:txBody>
          <a:bodyPr>
            <a:spAutoFit/>
          </a:bodyPr>
          <a:lstStyle/>
          <a:p>
            <a:pPr>
              <a:lnSpc>
                <a:spcPct val="80000"/>
              </a:lnSpc>
            </a:pPr>
            <a:r>
              <a:rPr lang="zh-CN" altLang="en-US" sz="2800" dirty="0">
                <a:latin typeface="Gill Sans MT" pitchFamily="34" charset="0"/>
              </a:rPr>
              <a:t>当目的地址落在多个表项的范围内，使用产生最长前缀匹配的表项。</a:t>
            </a:r>
            <a:endParaRPr lang="en-US" altLang="zh-CN" sz="2800" dirty="0">
              <a:latin typeface="Gill Sans MT" pitchFamily="34" charset="0"/>
            </a:endParaRPr>
          </a:p>
        </p:txBody>
      </p:sp>
      <p:sp>
        <p:nvSpPr>
          <p:cNvPr id="15" name="Text Box 22"/>
          <p:cNvSpPr txBox="1">
            <a:spLocks noChangeArrowheads="1"/>
          </p:cNvSpPr>
          <p:nvPr/>
        </p:nvSpPr>
        <p:spPr bwMode="auto">
          <a:xfrm>
            <a:off x="558800" y="1601167"/>
            <a:ext cx="2031325" cy="461665"/>
          </a:xfrm>
          <a:prstGeom prst="rect">
            <a:avLst/>
          </a:prstGeom>
          <a:solidFill>
            <a:schemeClr val="bg1"/>
          </a:solidFill>
          <a:ln w="9525">
            <a:noFill/>
            <a:miter lim="800000"/>
            <a:headEnd/>
            <a:tailEnd/>
          </a:ln>
        </p:spPr>
        <p:txBody>
          <a:bodyPr wrap="none">
            <a:spAutoFit/>
          </a:bodyPr>
          <a:lstStyle/>
          <a:p>
            <a:r>
              <a:rPr lang="zh-CN" altLang="en-US" sz="2400" dirty="0">
                <a:solidFill>
                  <a:srgbClr val="CC0000"/>
                </a:solidFill>
                <a:latin typeface="Gill Sans MT" pitchFamily="34" charset="0"/>
              </a:rPr>
              <a:t>最长前缀匹配</a:t>
            </a:r>
            <a:endParaRPr lang="en-US" altLang="zh-CN" sz="2400" dirty="0">
              <a:solidFill>
                <a:srgbClr val="CC0000"/>
              </a:solidFill>
              <a:latin typeface="Gill Sans MT" pitchFamily="34" charset="0"/>
            </a:endParaRPr>
          </a:p>
        </p:txBody>
      </p:sp>
      <p:sp>
        <p:nvSpPr>
          <p:cNvPr id="16" name="Rectangle 24"/>
          <p:cNvSpPr>
            <a:spLocks noChangeArrowheads="1"/>
          </p:cNvSpPr>
          <p:nvPr/>
        </p:nvSpPr>
        <p:spPr bwMode="auto">
          <a:xfrm>
            <a:off x="992188" y="3106712"/>
            <a:ext cx="7459662" cy="2106613"/>
          </a:xfrm>
          <a:prstGeom prst="rect">
            <a:avLst/>
          </a:prstGeom>
          <a:noFill/>
          <a:ln w="19050">
            <a:solidFill>
              <a:srgbClr val="000099"/>
            </a:solidFill>
            <a:miter lim="800000"/>
            <a:headEnd/>
            <a:tailEnd/>
          </a:ln>
        </p:spPr>
        <p:txBody>
          <a:bodyPr wrap="none" anchor="ctr"/>
          <a:lstStyle/>
          <a:p>
            <a:endParaRPr lang="zh-CN" altLang="zh-CN"/>
          </a:p>
        </p:txBody>
      </p:sp>
      <p:sp>
        <p:nvSpPr>
          <p:cNvPr id="17" name="Line 25"/>
          <p:cNvSpPr>
            <a:spLocks noChangeShapeType="1"/>
          </p:cNvSpPr>
          <p:nvPr/>
        </p:nvSpPr>
        <p:spPr bwMode="auto">
          <a:xfrm>
            <a:off x="992188" y="3541687"/>
            <a:ext cx="7448550" cy="0"/>
          </a:xfrm>
          <a:prstGeom prst="line">
            <a:avLst/>
          </a:prstGeom>
          <a:noFill/>
          <a:ln w="19050">
            <a:solidFill>
              <a:srgbClr val="000099"/>
            </a:solidFill>
            <a:round/>
            <a:headEnd/>
            <a:tailEnd/>
          </a:ln>
        </p:spPr>
        <p:txBody>
          <a:bodyPr wrap="none"/>
          <a:lstStyle/>
          <a:p>
            <a:endParaRPr lang="zh-CN" altLang="en-US"/>
          </a:p>
        </p:txBody>
      </p:sp>
      <p:sp>
        <p:nvSpPr>
          <p:cNvPr id="18" name="Line 26"/>
          <p:cNvSpPr>
            <a:spLocks noChangeShapeType="1"/>
          </p:cNvSpPr>
          <p:nvPr/>
        </p:nvSpPr>
        <p:spPr bwMode="auto">
          <a:xfrm>
            <a:off x="1022350" y="3971900"/>
            <a:ext cx="7448550" cy="0"/>
          </a:xfrm>
          <a:prstGeom prst="line">
            <a:avLst/>
          </a:prstGeom>
          <a:noFill/>
          <a:ln w="19050">
            <a:solidFill>
              <a:srgbClr val="000099"/>
            </a:solidFill>
            <a:round/>
            <a:headEnd/>
            <a:tailEnd/>
          </a:ln>
        </p:spPr>
        <p:txBody>
          <a:bodyPr wrap="none"/>
          <a:lstStyle/>
          <a:p>
            <a:endParaRPr lang="zh-CN" altLang="en-US"/>
          </a:p>
        </p:txBody>
      </p:sp>
      <p:sp>
        <p:nvSpPr>
          <p:cNvPr id="19" name="Line 27"/>
          <p:cNvSpPr>
            <a:spLocks noChangeShapeType="1"/>
          </p:cNvSpPr>
          <p:nvPr/>
        </p:nvSpPr>
        <p:spPr bwMode="auto">
          <a:xfrm>
            <a:off x="996950" y="4391000"/>
            <a:ext cx="7448550" cy="0"/>
          </a:xfrm>
          <a:prstGeom prst="line">
            <a:avLst/>
          </a:prstGeom>
          <a:noFill/>
          <a:ln w="19050">
            <a:solidFill>
              <a:srgbClr val="000099"/>
            </a:solidFill>
            <a:round/>
            <a:headEnd/>
            <a:tailEnd/>
          </a:ln>
        </p:spPr>
        <p:txBody>
          <a:bodyPr wrap="none"/>
          <a:lstStyle/>
          <a:p>
            <a:endParaRPr lang="zh-CN" altLang="en-US"/>
          </a:p>
        </p:txBody>
      </p:sp>
      <p:sp>
        <p:nvSpPr>
          <p:cNvPr id="20" name="Line 28"/>
          <p:cNvSpPr>
            <a:spLocks noChangeShapeType="1"/>
          </p:cNvSpPr>
          <p:nvPr/>
        </p:nvSpPr>
        <p:spPr bwMode="auto">
          <a:xfrm>
            <a:off x="993775" y="4821212"/>
            <a:ext cx="7448550" cy="0"/>
          </a:xfrm>
          <a:prstGeom prst="line">
            <a:avLst/>
          </a:prstGeom>
          <a:noFill/>
          <a:ln w="19050">
            <a:solidFill>
              <a:srgbClr val="000099"/>
            </a:solidFill>
            <a:round/>
            <a:headEnd/>
            <a:tailEnd/>
          </a:ln>
        </p:spPr>
        <p:txBody>
          <a:bodyPr wrap="none"/>
          <a:lstStyle/>
          <a:p>
            <a:endParaRPr lang="zh-CN" altLang="en-US"/>
          </a:p>
        </p:txBody>
      </p:sp>
      <p:sp>
        <p:nvSpPr>
          <p:cNvPr id="21" name="Line 29"/>
          <p:cNvSpPr>
            <a:spLocks noChangeShapeType="1"/>
          </p:cNvSpPr>
          <p:nvPr/>
        </p:nvSpPr>
        <p:spPr bwMode="auto">
          <a:xfrm>
            <a:off x="6176963" y="3106712"/>
            <a:ext cx="0" cy="2117725"/>
          </a:xfrm>
          <a:prstGeom prst="line">
            <a:avLst/>
          </a:prstGeom>
          <a:noFill/>
          <a:ln w="19050">
            <a:solidFill>
              <a:srgbClr val="000099"/>
            </a:solidFill>
            <a:round/>
            <a:headEnd/>
            <a:tailEnd/>
          </a:ln>
        </p:spPr>
        <p:txBody>
          <a:bodyPr wrap="none"/>
          <a:lstStyle/>
          <a:p>
            <a:endParaRPr lang="zh-CN" altLang="en-US"/>
          </a:p>
        </p:txBody>
      </p:sp>
      <p:sp>
        <p:nvSpPr>
          <p:cNvPr id="22" name="Text Box 30"/>
          <p:cNvSpPr txBox="1">
            <a:spLocks noChangeArrowheads="1"/>
          </p:cNvSpPr>
          <p:nvPr/>
        </p:nvSpPr>
        <p:spPr bwMode="auto">
          <a:xfrm>
            <a:off x="6692940" y="3049562"/>
            <a:ext cx="1107996" cy="2120068"/>
          </a:xfrm>
          <a:prstGeom prst="rect">
            <a:avLst/>
          </a:prstGeom>
          <a:noFill/>
          <a:ln w="9525">
            <a:noFill/>
            <a:miter lim="800000"/>
            <a:headEnd/>
            <a:tailEnd/>
          </a:ln>
        </p:spPr>
        <p:txBody>
          <a:bodyPr wrap="none">
            <a:spAutoFit/>
          </a:bodyPr>
          <a:lstStyle/>
          <a:p>
            <a:pPr>
              <a:lnSpc>
                <a:spcPct val="150000"/>
              </a:lnSpc>
            </a:pPr>
            <a:r>
              <a:rPr lang="zh-CN" altLang="en-US" dirty="0">
                <a:cs typeface="Times New Roman" pitchFamily="18" charset="0"/>
              </a:rPr>
              <a:t>链路端口</a:t>
            </a:r>
            <a:endParaRPr lang="en-US" altLang="zh-CN" dirty="0"/>
          </a:p>
          <a:p>
            <a:pPr>
              <a:lnSpc>
                <a:spcPct val="150000"/>
              </a:lnSpc>
            </a:pPr>
            <a:r>
              <a:rPr lang="en-US" altLang="zh-CN" dirty="0"/>
              <a:t>0</a:t>
            </a:r>
          </a:p>
          <a:p>
            <a:pPr>
              <a:lnSpc>
                <a:spcPct val="150000"/>
              </a:lnSpc>
            </a:pPr>
            <a:r>
              <a:rPr lang="en-US" altLang="zh-CN" dirty="0"/>
              <a:t>1</a:t>
            </a:r>
          </a:p>
          <a:p>
            <a:pPr>
              <a:lnSpc>
                <a:spcPct val="150000"/>
              </a:lnSpc>
            </a:pPr>
            <a:r>
              <a:rPr lang="en-US" altLang="zh-CN" dirty="0"/>
              <a:t>2</a:t>
            </a:r>
          </a:p>
          <a:p>
            <a:pPr>
              <a:lnSpc>
                <a:spcPct val="150000"/>
              </a:lnSpc>
            </a:pPr>
            <a:r>
              <a:rPr lang="en-US" altLang="zh-CN" dirty="0"/>
              <a:t>3</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交换背板</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29</a:t>
            </a:fld>
            <a:endParaRPr lang="zh-CN" altLang="en-US"/>
          </a:p>
        </p:txBody>
      </p:sp>
      <p:sp>
        <p:nvSpPr>
          <p:cNvPr id="140" name="Rectangle 4"/>
          <p:cNvSpPr txBox="1">
            <a:spLocks noChangeArrowheads="1"/>
          </p:cNvSpPr>
          <p:nvPr/>
        </p:nvSpPr>
        <p:spPr bwMode="auto">
          <a:xfrm>
            <a:off x="701675" y="1916831"/>
            <a:ext cx="7772400" cy="434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将数据包从输入端口队列转移到输出端口队列</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交换速率：每秒转移的数据包数量</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kumimoji="0" lang="zh-CN" altLang="en-US" sz="2400" b="0" i="0" u="none" strike="noStrike" kern="0" cap="none" spc="0" normalizeH="0" baseline="0" noProof="0" dirty="0">
                <a:ln>
                  <a:noFill/>
                </a:ln>
                <a:solidFill>
                  <a:schemeClr val="tx1"/>
                </a:solidFill>
                <a:effectLst/>
                <a:uLnTx/>
                <a:uFillTx/>
                <a:latin typeface="+mn-lt"/>
                <a:ea typeface="+mn-ea"/>
              </a:rPr>
              <a:t>通常用端口线速的倍数标识</a:t>
            </a:r>
            <a:endParaRPr kumimoji="0" lang="en-US" altLang="zh-CN" sz="2400" b="0"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kumimoji="0" lang="en-US" sz="2400" b="0" i="0" u="none" strike="noStrike" kern="0" cap="none" spc="0" normalizeH="0" baseline="0" noProof="0" dirty="0">
                <a:ln>
                  <a:noFill/>
                </a:ln>
                <a:solidFill>
                  <a:schemeClr val="tx1"/>
                </a:solidFill>
                <a:effectLst/>
                <a:uLnTx/>
                <a:uFillTx/>
                <a:latin typeface="+mn-lt"/>
                <a:ea typeface="+mn-ea"/>
              </a:rPr>
              <a:t>N</a:t>
            </a:r>
            <a:r>
              <a:rPr kumimoji="0" lang="zh-CN" altLang="en-US" sz="2400" b="0" i="0" u="none" strike="noStrike" kern="0" cap="none" spc="0" normalizeH="0" baseline="0" noProof="0" dirty="0">
                <a:ln>
                  <a:noFill/>
                </a:ln>
                <a:solidFill>
                  <a:schemeClr val="tx1"/>
                </a:solidFill>
                <a:effectLst/>
                <a:uLnTx/>
                <a:uFillTx/>
                <a:latin typeface="+mn-lt"/>
                <a:ea typeface="+mn-ea"/>
              </a:rPr>
              <a:t>个数据端口</a:t>
            </a:r>
            <a:r>
              <a:rPr lang="zh-CN" altLang="en-US" sz="2400" kern="0" dirty="0"/>
              <a:t>：理想情况，</a:t>
            </a:r>
            <a:r>
              <a:rPr lang="en-US" altLang="zh-CN" sz="2400" kern="0" dirty="0"/>
              <a:t>N</a:t>
            </a:r>
            <a:r>
              <a:rPr lang="zh-CN" altLang="en-US" sz="2400" kern="0" dirty="0"/>
              <a:t>倍线速的交换速率</a:t>
            </a:r>
            <a:endParaRPr kumimoji="0" lang="en-US" sz="2000" b="0"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三类交换背板</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grpSp>
        <p:nvGrpSpPr>
          <p:cNvPr id="141" name="Group 30"/>
          <p:cNvGrpSpPr>
            <a:grpSpLocks/>
          </p:cNvGrpSpPr>
          <p:nvPr/>
        </p:nvGrpSpPr>
        <p:grpSpPr bwMode="auto">
          <a:xfrm>
            <a:off x="742950" y="4723655"/>
            <a:ext cx="890588" cy="215900"/>
            <a:chOff x="876" y="2800"/>
            <a:chExt cx="642" cy="175"/>
          </a:xfrm>
        </p:grpSpPr>
        <p:sp>
          <p:nvSpPr>
            <p:cNvPr id="142" name="Rectangle 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43" name="Rectangle 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44" name="Rectangle 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45" name="Rectangle 1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46" name="Line 11"/>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47" name="Group 45"/>
          <p:cNvGrpSpPr>
            <a:grpSpLocks/>
          </p:cNvGrpSpPr>
          <p:nvPr/>
        </p:nvGrpSpPr>
        <p:grpSpPr bwMode="auto">
          <a:xfrm>
            <a:off x="719138" y="5118943"/>
            <a:ext cx="890587" cy="215900"/>
            <a:chOff x="876" y="2800"/>
            <a:chExt cx="642" cy="175"/>
          </a:xfrm>
        </p:grpSpPr>
        <p:sp>
          <p:nvSpPr>
            <p:cNvPr id="148" name="Rectangle 46"/>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49" name="Rectangle 47"/>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50" name="Rectangle 48"/>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51" name="Rectangle 49"/>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52" name="Line 50"/>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53" name="Group 51"/>
          <p:cNvGrpSpPr>
            <a:grpSpLocks/>
          </p:cNvGrpSpPr>
          <p:nvPr/>
        </p:nvGrpSpPr>
        <p:grpSpPr bwMode="auto">
          <a:xfrm>
            <a:off x="714375" y="5545980"/>
            <a:ext cx="890588" cy="215900"/>
            <a:chOff x="876" y="2800"/>
            <a:chExt cx="642" cy="175"/>
          </a:xfrm>
        </p:grpSpPr>
        <p:sp>
          <p:nvSpPr>
            <p:cNvPr id="154" name="Rectangle 52"/>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55" name="Rectangle 53"/>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56" name="Rectangle 54"/>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57" name="Rectangle 55"/>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58" name="Line 56"/>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sp>
        <p:nvSpPr>
          <p:cNvPr id="159" name="Rectangle 57"/>
          <p:cNvSpPr>
            <a:spLocks noChangeArrowheads="1"/>
          </p:cNvSpPr>
          <p:nvPr/>
        </p:nvSpPr>
        <p:spPr bwMode="auto">
          <a:xfrm>
            <a:off x="1601788" y="4641105"/>
            <a:ext cx="704850" cy="1176338"/>
          </a:xfrm>
          <a:prstGeom prst="rect">
            <a:avLst/>
          </a:prstGeom>
          <a:noFill/>
          <a:ln w="28575">
            <a:solidFill>
              <a:srgbClr val="FF0000"/>
            </a:solidFill>
            <a:miter lim="800000"/>
            <a:headEnd/>
            <a:tailEnd/>
          </a:ln>
        </p:spPr>
        <p:txBody>
          <a:bodyPr wrap="none" anchor="ctr"/>
          <a:lstStyle/>
          <a:p>
            <a:endParaRPr lang="zh-CN" altLang="zh-CN"/>
          </a:p>
        </p:txBody>
      </p:sp>
      <p:grpSp>
        <p:nvGrpSpPr>
          <p:cNvPr id="160" name="Group 64"/>
          <p:cNvGrpSpPr>
            <a:grpSpLocks/>
          </p:cNvGrpSpPr>
          <p:nvPr/>
        </p:nvGrpSpPr>
        <p:grpSpPr bwMode="auto">
          <a:xfrm>
            <a:off x="2311400" y="4722068"/>
            <a:ext cx="890588" cy="215900"/>
            <a:chOff x="455" y="3463"/>
            <a:chExt cx="561" cy="136"/>
          </a:xfrm>
        </p:grpSpPr>
        <p:sp>
          <p:nvSpPr>
            <p:cNvPr id="161" name="Rectangle 59"/>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62" name="Rectangle 60"/>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63" name="Rectangle 61"/>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64" name="Rectangle 62"/>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65" name="Line 63"/>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66" name="Group 65"/>
          <p:cNvGrpSpPr>
            <a:grpSpLocks/>
          </p:cNvGrpSpPr>
          <p:nvPr/>
        </p:nvGrpSpPr>
        <p:grpSpPr bwMode="auto">
          <a:xfrm>
            <a:off x="2316163" y="5114180"/>
            <a:ext cx="890587" cy="215900"/>
            <a:chOff x="455" y="3463"/>
            <a:chExt cx="561" cy="136"/>
          </a:xfrm>
        </p:grpSpPr>
        <p:sp>
          <p:nvSpPr>
            <p:cNvPr id="167" name="Rectangle 6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68" name="Rectangle 6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69" name="Rectangle 6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70" name="Rectangle 6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71" name="Line 70"/>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72" name="Group 71"/>
          <p:cNvGrpSpPr>
            <a:grpSpLocks/>
          </p:cNvGrpSpPr>
          <p:nvPr/>
        </p:nvGrpSpPr>
        <p:grpSpPr bwMode="auto">
          <a:xfrm>
            <a:off x="2311400" y="5541218"/>
            <a:ext cx="890588" cy="215900"/>
            <a:chOff x="455" y="3463"/>
            <a:chExt cx="561" cy="136"/>
          </a:xfrm>
        </p:grpSpPr>
        <p:sp>
          <p:nvSpPr>
            <p:cNvPr id="173" name="Rectangle 7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74" name="Rectangle 7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75" name="Rectangle 7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76" name="Rectangle 7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77" name="Line 76"/>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sp>
        <p:nvSpPr>
          <p:cNvPr id="178" name="Text Box 78"/>
          <p:cNvSpPr txBox="1">
            <a:spLocks noChangeArrowheads="1"/>
          </p:cNvSpPr>
          <p:nvPr/>
        </p:nvSpPr>
        <p:spPr bwMode="auto">
          <a:xfrm>
            <a:off x="1435100" y="6026993"/>
            <a:ext cx="646331" cy="369332"/>
          </a:xfrm>
          <a:prstGeom prst="rect">
            <a:avLst/>
          </a:prstGeom>
          <a:noFill/>
          <a:ln w="9525">
            <a:noFill/>
            <a:miter lim="800000"/>
            <a:headEnd/>
            <a:tailEnd/>
          </a:ln>
        </p:spPr>
        <p:txBody>
          <a:bodyPr wrap="none">
            <a:spAutoFit/>
          </a:bodyPr>
          <a:lstStyle/>
          <a:p>
            <a:r>
              <a:rPr lang="zh-CN" altLang="en-US" dirty="0"/>
              <a:t>内存</a:t>
            </a:r>
            <a:endParaRPr lang="en-US" altLang="zh-CN" dirty="0"/>
          </a:p>
        </p:txBody>
      </p:sp>
      <p:sp>
        <p:nvSpPr>
          <p:cNvPr id="179" name="Text Box 79"/>
          <p:cNvSpPr txBox="1">
            <a:spLocks noChangeArrowheads="1"/>
          </p:cNvSpPr>
          <p:nvPr/>
        </p:nvSpPr>
        <p:spPr bwMode="auto">
          <a:xfrm>
            <a:off x="1533525" y="4958605"/>
            <a:ext cx="823913" cy="304800"/>
          </a:xfrm>
          <a:prstGeom prst="rect">
            <a:avLst/>
          </a:prstGeom>
          <a:noFill/>
          <a:ln w="9525">
            <a:noFill/>
            <a:miter lim="800000"/>
            <a:headEnd/>
            <a:tailEnd/>
          </a:ln>
        </p:spPr>
        <p:txBody>
          <a:bodyPr wrap="none">
            <a:spAutoFit/>
          </a:bodyPr>
          <a:lstStyle/>
          <a:p>
            <a:r>
              <a:rPr lang="en-US" altLang="zh-CN" sz="1400"/>
              <a:t>memory</a:t>
            </a:r>
          </a:p>
        </p:txBody>
      </p:sp>
      <p:grpSp>
        <p:nvGrpSpPr>
          <p:cNvPr id="180" name="Group 80"/>
          <p:cNvGrpSpPr>
            <a:grpSpLocks/>
          </p:cNvGrpSpPr>
          <p:nvPr/>
        </p:nvGrpSpPr>
        <p:grpSpPr bwMode="auto">
          <a:xfrm>
            <a:off x="3648075" y="4707780"/>
            <a:ext cx="890588" cy="215900"/>
            <a:chOff x="876" y="2800"/>
            <a:chExt cx="642" cy="175"/>
          </a:xfrm>
        </p:grpSpPr>
        <p:sp>
          <p:nvSpPr>
            <p:cNvPr id="181" name="Rectangle 8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82" name="Rectangle 8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83" name="Rectangle 8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84" name="Rectangle 8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85" name="Line 85"/>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86" name="Group 86"/>
          <p:cNvGrpSpPr>
            <a:grpSpLocks/>
          </p:cNvGrpSpPr>
          <p:nvPr/>
        </p:nvGrpSpPr>
        <p:grpSpPr bwMode="auto">
          <a:xfrm>
            <a:off x="3646488" y="5103068"/>
            <a:ext cx="890587" cy="215900"/>
            <a:chOff x="876" y="2800"/>
            <a:chExt cx="642" cy="175"/>
          </a:xfrm>
        </p:grpSpPr>
        <p:sp>
          <p:nvSpPr>
            <p:cNvPr id="187" name="Rectangle 8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88" name="Rectangle 8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89" name="Rectangle 8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90" name="Rectangle 9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91" name="Line 91"/>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92" name="Group 92"/>
          <p:cNvGrpSpPr>
            <a:grpSpLocks/>
          </p:cNvGrpSpPr>
          <p:nvPr/>
        </p:nvGrpSpPr>
        <p:grpSpPr bwMode="auto">
          <a:xfrm>
            <a:off x="3641725" y="5530105"/>
            <a:ext cx="890588" cy="215900"/>
            <a:chOff x="876" y="2800"/>
            <a:chExt cx="642" cy="175"/>
          </a:xfrm>
        </p:grpSpPr>
        <p:sp>
          <p:nvSpPr>
            <p:cNvPr id="193" name="Rectangle 93"/>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94" name="Rectangle 94"/>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95" name="Rectangle 95"/>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96" name="Rectangle 96"/>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97" name="Line 97"/>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sp>
        <p:nvSpPr>
          <p:cNvPr id="198" name="Line 98"/>
          <p:cNvSpPr>
            <a:spLocks noChangeShapeType="1"/>
          </p:cNvSpPr>
          <p:nvPr/>
        </p:nvSpPr>
        <p:spPr bwMode="auto">
          <a:xfrm>
            <a:off x="4549775" y="4710955"/>
            <a:ext cx="0" cy="1003300"/>
          </a:xfrm>
          <a:prstGeom prst="line">
            <a:avLst/>
          </a:prstGeom>
          <a:noFill/>
          <a:ln w="76200">
            <a:solidFill>
              <a:srgbClr val="FF0000"/>
            </a:solidFill>
            <a:round/>
            <a:headEnd/>
            <a:tailEnd/>
          </a:ln>
        </p:spPr>
        <p:txBody>
          <a:bodyPr wrap="none"/>
          <a:lstStyle/>
          <a:p>
            <a:endParaRPr lang="zh-CN" altLang="en-US"/>
          </a:p>
        </p:txBody>
      </p:sp>
      <p:grpSp>
        <p:nvGrpSpPr>
          <p:cNvPr id="199" name="Group 99"/>
          <p:cNvGrpSpPr>
            <a:grpSpLocks/>
          </p:cNvGrpSpPr>
          <p:nvPr/>
        </p:nvGrpSpPr>
        <p:grpSpPr bwMode="auto">
          <a:xfrm>
            <a:off x="4603750" y="4695080"/>
            <a:ext cx="890588" cy="215900"/>
            <a:chOff x="455" y="3463"/>
            <a:chExt cx="561" cy="136"/>
          </a:xfrm>
        </p:grpSpPr>
        <p:sp>
          <p:nvSpPr>
            <p:cNvPr id="200" name="Rectangle 10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01" name="Rectangle 10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02" name="Rectangle 10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03" name="Rectangle 10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04" name="Line 104"/>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05" name="Group 105"/>
          <p:cNvGrpSpPr>
            <a:grpSpLocks/>
          </p:cNvGrpSpPr>
          <p:nvPr/>
        </p:nvGrpSpPr>
        <p:grpSpPr bwMode="auto">
          <a:xfrm>
            <a:off x="4608513" y="5087193"/>
            <a:ext cx="890587" cy="215900"/>
            <a:chOff x="455" y="3463"/>
            <a:chExt cx="561" cy="136"/>
          </a:xfrm>
        </p:grpSpPr>
        <p:sp>
          <p:nvSpPr>
            <p:cNvPr id="206" name="Rectangle 10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07" name="Rectangle 10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08" name="Rectangle 10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09" name="Rectangle 10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10" name="Line 110"/>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11" name="Group 111"/>
          <p:cNvGrpSpPr>
            <a:grpSpLocks/>
          </p:cNvGrpSpPr>
          <p:nvPr/>
        </p:nvGrpSpPr>
        <p:grpSpPr bwMode="auto">
          <a:xfrm>
            <a:off x="4603750" y="5514230"/>
            <a:ext cx="890588" cy="215900"/>
            <a:chOff x="455" y="3463"/>
            <a:chExt cx="561" cy="136"/>
          </a:xfrm>
        </p:grpSpPr>
        <p:sp>
          <p:nvSpPr>
            <p:cNvPr id="212" name="Rectangle 11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13" name="Rectangle 11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14" name="Rectangle 11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15" name="Rectangle 11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16" name="Line 116"/>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sp>
        <p:nvSpPr>
          <p:cNvPr id="217" name="Text Box 117"/>
          <p:cNvSpPr txBox="1">
            <a:spLocks noChangeArrowheads="1"/>
          </p:cNvSpPr>
          <p:nvPr/>
        </p:nvSpPr>
        <p:spPr bwMode="auto">
          <a:xfrm>
            <a:off x="4286250" y="6023818"/>
            <a:ext cx="646331" cy="369332"/>
          </a:xfrm>
          <a:prstGeom prst="rect">
            <a:avLst/>
          </a:prstGeom>
          <a:noFill/>
          <a:ln w="9525">
            <a:noFill/>
            <a:miter lim="800000"/>
            <a:headEnd/>
            <a:tailEnd/>
          </a:ln>
        </p:spPr>
        <p:txBody>
          <a:bodyPr wrap="none">
            <a:spAutoFit/>
          </a:bodyPr>
          <a:lstStyle/>
          <a:p>
            <a:r>
              <a:rPr lang="zh-CN" altLang="en-US" dirty="0"/>
              <a:t>总线</a:t>
            </a:r>
            <a:endParaRPr lang="en-US" altLang="zh-CN" dirty="0"/>
          </a:p>
        </p:txBody>
      </p:sp>
      <p:grpSp>
        <p:nvGrpSpPr>
          <p:cNvPr id="218" name="Group 118"/>
          <p:cNvGrpSpPr>
            <a:grpSpLocks/>
          </p:cNvGrpSpPr>
          <p:nvPr/>
        </p:nvGrpSpPr>
        <p:grpSpPr bwMode="auto">
          <a:xfrm>
            <a:off x="6091238" y="4674443"/>
            <a:ext cx="890587" cy="215900"/>
            <a:chOff x="876" y="2800"/>
            <a:chExt cx="642" cy="175"/>
          </a:xfrm>
        </p:grpSpPr>
        <p:sp>
          <p:nvSpPr>
            <p:cNvPr id="219" name="Rectangle 11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20" name="Rectangle 12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21" name="Rectangle 12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22" name="Rectangle 12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23" name="Line 123"/>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24" name="Group 124"/>
          <p:cNvGrpSpPr>
            <a:grpSpLocks/>
          </p:cNvGrpSpPr>
          <p:nvPr/>
        </p:nvGrpSpPr>
        <p:grpSpPr bwMode="auto">
          <a:xfrm>
            <a:off x="6067425" y="5069730"/>
            <a:ext cx="890588" cy="215900"/>
            <a:chOff x="876" y="2800"/>
            <a:chExt cx="642" cy="175"/>
          </a:xfrm>
        </p:grpSpPr>
        <p:sp>
          <p:nvSpPr>
            <p:cNvPr id="225" name="Rectangle 12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26" name="Rectangle 12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27" name="Rectangle 12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28" name="Rectangle 12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29" name="Line 129"/>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30" name="Group 130"/>
          <p:cNvGrpSpPr>
            <a:grpSpLocks/>
          </p:cNvGrpSpPr>
          <p:nvPr/>
        </p:nvGrpSpPr>
        <p:grpSpPr bwMode="auto">
          <a:xfrm>
            <a:off x="6062663" y="5496768"/>
            <a:ext cx="890587" cy="215900"/>
            <a:chOff x="876" y="2800"/>
            <a:chExt cx="642" cy="175"/>
          </a:xfrm>
        </p:grpSpPr>
        <p:sp>
          <p:nvSpPr>
            <p:cNvPr id="231" name="Rectangle 13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32" name="Rectangle 13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33" name="Rectangle 13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34" name="Rectangle 13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35" name="Line 135"/>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36" name="Group 154"/>
          <p:cNvGrpSpPr>
            <a:grpSpLocks/>
          </p:cNvGrpSpPr>
          <p:nvPr/>
        </p:nvGrpSpPr>
        <p:grpSpPr bwMode="auto">
          <a:xfrm rot="5400000">
            <a:off x="7186613" y="5693618"/>
            <a:ext cx="895350" cy="1035050"/>
            <a:chOff x="2954" y="2776"/>
            <a:chExt cx="564" cy="652"/>
          </a:xfrm>
        </p:grpSpPr>
        <p:grpSp>
          <p:nvGrpSpPr>
            <p:cNvPr id="237" name="Group 136"/>
            <p:cNvGrpSpPr>
              <a:grpSpLocks/>
            </p:cNvGrpSpPr>
            <p:nvPr/>
          </p:nvGrpSpPr>
          <p:grpSpPr bwMode="auto">
            <a:xfrm>
              <a:off x="2954" y="2776"/>
              <a:ext cx="561" cy="136"/>
              <a:chOff x="455" y="3463"/>
              <a:chExt cx="561" cy="136"/>
            </a:xfrm>
          </p:grpSpPr>
          <p:sp>
            <p:nvSpPr>
              <p:cNvPr id="250" name="Rectangle 137"/>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51" name="Rectangle 138"/>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52" name="Rectangle 139"/>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53" name="Rectangle 140"/>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54" name="Line 141"/>
              <p:cNvSpPr>
                <a:spLocks noChangeShapeType="1"/>
              </p:cNvSpPr>
              <p:nvPr/>
            </p:nvSpPr>
            <p:spPr bwMode="auto">
              <a:xfrm flipV="1">
                <a:off x="453" y="3529"/>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38" name="Group 142"/>
            <p:cNvGrpSpPr>
              <a:grpSpLocks/>
            </p:cNvGrpSpPr>
            <p:nvPr/>
          </p:nvGrpSpPr>
          <p:grpSpPr bwMode="auto">
            <a:xfrm>
              <a:off x="2957" y="3023"/>
              <a:ext cx="561" cy="136"/>
              <a:chOff x="455" y="3463"/>
              <a:chExt cx="561" cy="136"/>
            </a:xfrm>
          </p:grpSpPr>
          <p:sp>
            <p:nvSpPr>
              <p:cNvPr id="245" name="Rectangle 143"/>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46" name="Rectangle 144"/>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47" name="Rectangle 145"/>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48" name="Rectangle 146"/>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49" name="Line 147"/>
              <p:cNvSpPr>
                <a:spLocks noChangeShapeType="1"/>
              </p:cNvSpPr>
              <p:nvPr/>
            </p:nvSpPr>
            <p:spPr bwMode="auto">
              <a:xfrm flipV="1">
                <a:off x="453" y="3529"/>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39" name="Group 148"/>
            <p:cNvGrpSpPr>
              <a:grpSpLocks/>
            </p:cNvGrpSpPr>
            <p:nvPr/>
          </p:nvGrpSpPr>
          <p:grpSpPr bwMode="auto">
            <a:xfrm>
              <a:off x="2954" y="3292"/>
              <a:ext cx="561" cy="136"/>
              <a:chOff x="455" y="3463"/>
              <a:chExt cx="561" cy="136"/>
            </a:xfrm>
          </p:grpSpPr>
          <p:sp>
            <p:nvSpPr>
              <p:cNvPr id="240" name="Rectangle 149"/>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41" name="Rectangle 150"/>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42" name="Rectangle 151"/>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43" name="Rectangle 152"/>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44" name="Line 153"/>
              <p:cNvSpPr>
                <a:spLocks noChangeShapeType="1"/>
              </p:cNvSpPr>
              <p:nvPr/>
            </p:nvSpPr>
            <p:spPr bwMode="auto">
              <a:xfrm flipV="1">
                <a:off x="453" y="3529"/>
                <a:ext cx="561" cy="4"/>
              </a:xfrm>
              <a:prstGeom prst="line">
                <a:avLst/>
              </a:prstGeom>
              <a:noFill/>
              <a:ln w="19050">
                <a:solidFill>
                  <a:schemeClr val="tx1"/>
                </a:solidFill>
                <a:round/>
                <a:headEnd/>
                <a:tailEnd type="triangle" w="med" len="med"/>
              </a:ln>
            </p:spPr>
            <p:txBody>
              <a:bodyPr wrap="none"/>
              <a:lstStyle/>
              <a:p>
                <a:endParaRPr lang="zh-CN" altLang="en-US"/>
              </a:p>
            </p:txBody>
          </p:sp>
        </p:grpSp>
      </p:grpSp>
      <p:sp>
        <p:nvSpPr>
          <p:cNvPr id="255" name="Line 155"/>
          <p:cNvSpPr>
            <a:spLocks noChangeShapeType="1"/>
          </p:cNvSpPr>
          <p:nvPr/>
        </p:nvSpPr>
        <p:spPr bwMode="auto">
          <a:xfrm>
            <a:off x="6981825" y="4780805"/>
            <a:ext cx="1063625" cy="0"/>
          </a:xfrm>
          <a:prstGeom prst="line">
            <a:avLst/>
          </a:prstGeom>
          <a:noFill/>
          <a:ln w="28575">
            <a:solidFill>
              <a:srgbClr val="FF0000"/>
            </a:solidFill>
            <a:round/>
            <a:headEnd/>
            <a:tailEnd/>
          </a:ln>
        </p:spPr>
        <p:txBody>
          <a:bodyPr wrap="none"/>
          <a:lstStyle/>
          <a:p>
            <a:endParaRPr lang="zh-CN" altLang="en-US"/>
          </a:p>
        </p:txBody>
      </p:sp>
      <p:sp>
        <p:nvSpPr>
          <p:cNvPr id="256" name="Line 156"/>
          <p:cNvSpPr>
            <a:spLocks noChangeShapeType="1"/>
          </p:cNvSpPr>
          <p:nvPr/>
        </p:nvSpPr>
        <p:spPr bwMode="auto">
          <a:xfrm flipV="1">
            <a:off x="6943725" y="5168155"/>
            <a:ext cx="1111250" cy="3175"/>
          </a:xfrm>
          <a:prstGeom prst="line">
            <a:avLst/>
          </a:prstGeom>
          <a:noFill/>
          <a:ln w="28575">
            <a:solidFill>
              <a:srgbClr val="FF0000"/>
            </a:solidFill>
            <a:round/>
            <a:headEnd/>
            <a:tailEnd/>
          </a:ln>
        </p:spPr>
        <p:txBody>
          <a:bodyPr wrap="none"/>
          <a:lstStyle/>
          <a:p>
            <a:endParaRPr lang="zh-CN" altLang="en-US"/>
          </a:p>
        </p:txBody>
      </p:sp>
      <p:sp>
        <p:nvSpPr>
          <p:cNvPr id="257" name="Line 157"/>
          <p:cNvSpPr>
            <a:spLocks noChangeShapeType="1"/>
          </p:cNvSpPr>
          <p:nvPr/>
        </p:nvSpPr>
        <p:spPr bwMode="auto">
          <a:xfrm>
            <a:off x="6943725" y="5599955"/>
            <a:ext cx="1101725" cy="0"/>
          </a:xfrm>
          <a:prstGeom prst="line">
            <a:avLst/>
          </a:prstGeom>
          <a:noFill/>
          <a:ln w="28575">
            <a:solidFill>
              <a:srgbClr val="FF0000"/>
            </a:solidFill>
            <a:round/>
            <a:headEnd/>
            <a:tailEnd/>
          </a:ln>
        </p:spPr>
        <p:txBody>
          <a:bodyPr wrap="none"/>
          <a:lstStyle/>
          <a:p>
            <a:endParaRPr lang="zh-CN" altLang="en-US"/>
          </a:p>
        </p:txBody>
      </p:sp>
      <p:sp>
        <p:nvSpPr>
          <p:cNvPr id="258" name="Line 158"/>
          <p:cNvSpPr>
            <a:spLocks noChangeShapeType="1"/>
          </p:cNvSpPr>
          <p:nvPr/>
        </p:nvSpPr>
        <p:spPr bwMode="auto">
          <a:xfrm flipV="1">
            <a:off x="7226300" y="4780805"/>
            <a:ext cx="0" cy="977900"/>
          </a:xfrm>
          <a:prstGeom prst="line">
            <a:avLst/>
          </a:prstGeom>
          <a:noFill/>
          <a:ln w="28575">
            <a:solidFill>
              <a:srgbClr val="FF0000"/>
            </a:solidFill>
            <a:round/>
            <a:headEnd/>
            <a:tailEnd/>
          </a:ln>
        </p:spPr>
        <p:txBody>
          <a:bodyPr wrap="none"/>
          <a:lstStyle/>
          <a:p>
            <a:endParaRPr lang="zh-CN" altLang="en-US"/>
          </a:p>
        </p:txBody>
      </p:sp>
      <p:sp>
        <p:nvSpPr>
          <p:cNvPr id="259" name="Line 159"/>
          <p:cNvSpPr>
            <a:spLocks noChangeShapeType="1"/>
          </p:cNvSpPr>
          <p:nvPr/>
        </p:nvSpPr>
        <p:spPr bwMode="auto">
          <a:xfrm flipV="1">
            <a:off x="7648575" y="4780805"/>
            <a:ext cx="0" cy="977900"/>
          </a:xfrm>
          <a:prstGeom prst="line">
            <a:avLst/>
          </a:prstGeom>
          <a:noFill/>
          <a:ln w="28575">
            <a:solidFill>
              <a:srgbClr val="FF0000"/>
            </a:solidFill>
            <a:round/>
            <a:headEnd/>
            <a:tailEnd/>
          </a:ln>
        </p:spPr>
        <p:txBody>
          <a:bodyPr wrap="none"/>
          <a:lstStyle/>
          <a:p>
            <a:endParaRPr lang="zh-CN" altLang="en-US"/>
          </a:p>
        </p:txBody>
      </p:sp>
      <p:sp>
        <p:nvSpPr>
          <p:cNvPr id="260" name="Line 160"/>
          <p:cNvSpPr>
            <a:spLocks noChangeShapeType="1"/>
          </p:cNvSpPr>
          <p:nvPr/>
        </p:nvSpPr>
        <p:spPr bwMode="auto">
          <a:xfrm flipV="1">
            <a:off x="8045450" y="4771280"/>
            <a:ext cx="0" cy="977900"/>
          </a:xfrm>
          <a:prstGeom prst="line">
            <a:avLst/>
          </a:prstGeom>
          <a:noFill/>
          <a:ln w="28575">
            <a:solidFill>
              <a:srgbClr val="FF0000"/>
            </a:solidFill>
            <a:round/>
            <a:headEnd/>
            <a:tailEnd/>
          </a:ln>
        </p:spPr>
        <p:txBody>
          <a:bodyPr wrap="none"/>
          <a:lstStyle/>
          <a:p>
            <a:endParaRPr lang="zh-CN" altLang="en-US"/>
          </a:p>
        </p:txBody>
      </p:sp>
      <p:sp>
        <p:nvSpPr>
          <p:cNvPr id="261" name="Oval 161"/>
          <p:cNvSpPr>
            <a:spLocks noChangeArrowheads="1"/>
          </p:cNvSpPr>
          <p:nvPr/>
        </p:nvSpPr>
        <p:spPr bwMode="auto">
          <a:xfrm>
            <a:off x="7185025" y="4742705"/>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2" name="Oval 162"/>
          <p:cNvSpPr>
            <a:spLocks noChangeArrowheads="1"/>
          </p:cNvSpPr>
          <p:nvPr/>
        </p:nvSpPr>
        <p:spPr bwMode="auto">
          <a:xfrm>
            <a:off x="7185025" y="512688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3" name="Oval 163"/>
          <p:cNvSpPr>
            <a:spLocks noChangeArrowheads="1"/>
          </p:cNvSpPr>
          <p:nvPr/>
        </p:nvSpPr>
        <p:spPr bwMode="auto">
          <a:xfrm>
            <a:off x="7178675" y="555233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4" name="Oval 164"/>
          <p:cNvSpPr>
            <a:spLocks noChangeArrowheads="1"/>
          </p:cNvSpPr>
          <p:nvPr/>
        </p:nvSpPr>
        <p:spPr bwMode="auto">
          <a:xfrm>
            <a:off x="7610475" y="4742705"/>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5" name="Oval 165"/>
          <p:cNvSpPr>
            <a:spLocks noChangeArrowheads="1"/>
          </p:cNvSpPr>
          <p:nvPr/>
        </p:nvSpPr>
        <p:spPr bwMode="auto">
          <a:xfrm>
            <a:off x="7610475" y="512688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6" name="Oval 166"/>
          <p:cNvSpPr>
            <a:spLocks noChangeArrowheads="1"/>
          </p:cNvSpPr>
          <p:nvPr/>
        </p:nvSpPr>
        <p:spPr bwMode="auto">
          <a:xfrm>
            <a:off x="7604125" y="555233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7" name="Oval 167"/>
          <p:cNvSpPr>
            <a:spLocks noChangeArrowheads="1"/>
          </p:cNvSpPr>
          <p:nvPr/>
        </p:nvSpPr>
        <p:spPr bwMode="auto">
          <a:xfrm>
            <a:off x="8001000" y="4742705"/>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8" name="Oval 168"/>
          <p:cNvSpPr>
            <a:spLocks noChangeArrowheads="1"/>
          </p:cNvSpPr>
          <p:nvPr/>
        </p:nvSpPr>
        <p:spPr bwMode="auto">
          <a:xfrm>
            <a:off x="8001000" y="512688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9" name="Oval 169"/>
          <p:cNvSpPr>
            <a:spLocks noChangeArrowheads="1"/>
          </p:cNvSpPr>
          <p:nvPr/>
        </p:nvSpPr>
        <p:spPr bwMode="auto">
          <a:xfrm>
            <a:off x="7994650" y="555233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70" name="Text Box 170"/>
          <p:cNvSpPr txBox="1">
            <a:spLocks noChangeArrowheads="1"/>
          </p:cNvSpPr>
          <p:nvPr/>
        </p:nvSpPr>
        <p:spPr bwMode="auto">
          <a:xfrm>
            <a:off x="5899150" y="6030168"/>
            <a:ext cx="1107996" cy="646331"/>
          </a:xfrm>
          <a:prstGeom prst="rect">
            <a:avLst/>
          </a:prstGeom>
          <a:noFill/>
          <a:ln w="9525">
            <a:noFill/>
            <a:miter lim="800000"/>
            <a:headEnd/>
            <a:tailEnd/>
          </a:ln>
        </p:spPr>
        <p:txBody>
          <a:bodyPr wrap="none">
            <a:spAutoFit/>
          </a:bodyPr>
          <a:lstStyle/>
          <a:p>
            <a:r>
              <a:rPr lang="zh-CN" altLang="en-US" dirty="0"/>
              <a:t>交叉结构</a:t>
            </a:r>
            <a:endParaRPr lang="en-US" altLang="zh-CN" dirty="0"/>
          </a:p>
          <a:p>
            <a:r>
              <a:rPr lang="en-US" altLang="zh-CN" dirty="0"/>
              <a:t>crossbar</a:t>
            </a:r>
          </a:p>
        </p:txBody>
      </p:sp>
      <p:sp>
        <p:nvSpPr>
          <p:cNvPr id="271" name="Freeform 171"/>
          <p:cNvSpPr>
            <a:spLocks/>
          </p:cNvSpPr>
          <p:nvPr/>
        </p:nvSpPr>
        <p:spPr bwMode="auto">
          <a:xfrm>
            <a:off x="590550" y="4766518"/>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p:spPr>
        <p:txBody>
          <a:bodyPr wrap="none"/>
          <a:lstStyle/>
          <a:p>
            <a:endParaRPr lang="zh-CN" altLang="en-US"/>
          </a:p>
        </p:txBody>
      </p:sp>
      <p:sp>
        <p:nvSpPr>
          <p:cNvPr id="272" name="Freeform 172"/>
          <p:cNvSpPr>
            <a:spLocks/>
          </p:cNvSpPr>
          <p:nvPr/>
        </p:nvSpPr>
        <p:spPr bwMode="auto">
          <a:xfrm>
            <a:off x="3641725" y="4736355"/>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p:spPr>
        <p:txBody>
          <a:bodyPr wrap="none"/>
          <a:lstStyle/>
          <a:p>
            <a:endParaRPr lang="zh-CN" altLang="en-US"/>
          </a:p>
        </p:txBody>
      </p:sp>
      <p:sp>
        <p:nvSpPr>
          <p:cNvPr id="273" name="Freeform 173"/>
          <p:cNvSpPr>
            <a:spLocks/>
          </p:cNvSpPr>
          <p:nvPr/>
        </p:nvSpPr>
        <p:spPr bwMode="auto">
          <a:xfrm>
            <a:off x="6038850" y="4726830"/>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p:spPr>
        <p:txBody>
          <a:bodyPr wrap="none"/>
          <a:lstStyle/>
          <a:p>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a:t>
            </a:fld>
            <a:endParaRPr lang="zh-CN" altLang="en-US"/>
          </a:p>
        </p:txBody>
      </p:sp>
      <p:sp>
        <p:nvSpPr>
          <p:cNvPr id="5" name="Freeform 1285"/>
          <p:cNvSpPr>
            <a:spLocks/>
          </p:cNvSpPr>
          <p:nvPr/>
        </p:nvSpPr>
        <p:spPr bwMode="auto">
          <a:xfrm>
            <a:off x="6748463" y="3926235"/>
            <a:ext cx="131445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w="9525">
            <a:noFill/>
            <a:round/>
            <a:headEnd/>
            <a:tailEnd/>
          </a:ln>
        </p:spPr>
        <p:txBody>
          <a:bodyPr/>
          <a:lstStyle/>
          <a:p>
            <a:endParaRPr lang="zh-CN" altLang="en-US"/>
          </a:p>
        </p:txBody>
      </p:sp>
      <p:sp>
        <p:nvSpPr>
          <p:cNvPr id="6" name="Freeform 1286"/>
          <p:cNvSpPr>
            <a:spLocks/>
          </p:cNvSpPr>
          <p:nvPr/>
        </p:nvSpPr>
        <p:spPr bwMode="auto">
          <a:xfrm>
            <a:off x="6767513" y="2400647"/>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w="9525">
            <a:noFill/>
            <a:round/>
            <a:headEnd/>
            <a:tailEnd/>
          </a:ln>
        </p:spPr>
        <p:txBody>
          <a:bodyPr/>
          <a:lstStyle/>
          <a:p>
            <a:endParaRPr lang="zh-CN" altLang="en-US"/>
          </a:p>
        </p:txBody>
      </p:sp>
      <p:sp>
        <p:nvSpPr>
          <p:cNvPr id="7" name="Freeform 1287"/>
          <p:cNvSpPr>
            <a:spLocks/>
          </p:cNvSpPr>
          <p:nvPr/>
        </p:nvSpPr>
        <p:spPr bwMode="auto">
          <a:xfrm>
            <a:off x="4946650" y="2108547"/>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zh-CN" altLang="en-US"/>
          </a:p>
        </p:txBody>
      </p:sp>
      <p:grpSp>
        <p:nvGrpSpPr>
          <p:cNvPr id="8" name="Group 1288"/>
          <p:cNvGrpSpPr>
            <a:grpSpLocks/>
          </p:cNvGrpSpPr>
          <p:nvPr/>
        </p:nvGrpSpPr>
        <p:grpSpPr bwMode="auto">
          <a:xfrm>
            <a:off x="5022850" y="3373785"/>
            <a:ext cx="1458913" cy="933450"/>
            <a:chOff x="2889" y="1631"/>
            <a:chExt cx="980" cy="743"/>
          </a:xfrm>
        </p:grpSpPr>
        <p:sp>
          <p:nvSpPr>
            <p:cNvPr id="9" name="Rectangle 1289"/>
            <p:cNvSpPr>
              <a:spLocks noChangeArrowheads="1"/>
            </p:cNvSpPr>
            <p:nvPr/>
          </p:nvSpPr>
          <p:spPr bwMode="auto">
            <a:xfrm>
              <a:off x="3046" y="1841"/>
              <a:ext cx="663" cy="533"/>
            </a:xfrm>
            <a:prstGeom prst="rect">
              <a:avLst/>
            </a:prstGeom>
            <a:solidFill>
              <a:srgbClr val="00CCFF"/>
            </a:solidFill>
            <a:ln w="9525">
              <a:noFill/>
              <a:miter lim="800000"/>
              <a:headEnd/>
              <a:tailEnd/>
            </a:ln>
          </p:spPr>
          <p:txBody>
            <a:bodyPr wrap="none" anchor="ctr"/>
            <a:lstStyle/>
            <a:p>
              <a:endParaRPr lang="zh-CN" altLang="zh-CN"/>
            </a:p>
          </p:txBody>
        </p:sp>
        <p:sp>
          <p:nvSpPr>
            <p:cNvPr id="10" name="AutoShape 1290"/>
            <p:cNvSpPr>
              <a:spLocks noChangeArrowheads="1"/>
            </p:cNvSpPr>
            <p:nvPr/>
          </p:nvSpPr>
          <p:spPr bwMode="auto">
            <a:xfrm>
              <a:off x="2889" y="1631"/>
              <a:ext cx="980" cy="253"/>
            </a:xfrm>
            <a:prstGeom prst="triangle">
              <a:avLst>
                <a:gd name="adj" fmla="val 50000"/>
              </a:avLst>
            </a:prstGeom>
            <a:solidFill>
              <a:srgbClr val="00CCFF"/>
            </a:solidFill>
            <a:ln w="9525">
              <a:noFill/>
              <a:miter lim="800000"/>
              <a:headEnd/>
              <a:tailEnd/>
            </a:ln>
          </p:spPr>
          <p:txBody>
            <a:bodyPr wrap="none" anchor="ctr"/>
            <a:lstStyle/>
            <a:p>
              <a:pPr algn="ctr"/>
              <a:endParaRPr lang="zh-CN" altLang="zh-CN" sz="2400">
                <a:solidFill>
                  <a:srgbClr val="00CCFF"/>
                </a:solidFill>
              </a:endParaRPr>
            </a:p>
          </p:txBody>
        </p:sp>
      </p:grpSp>
      <p:sp>
        <p:nvSpPr>
          <p:cNvPr id="11" name="Line 1291"/>
          <p:cNvSpPr>
            <a:spLocks noChangeShapeType="1"/>
          </p:cNvSpPr>
          <p:nvPr/>
        </p:nvSpPr>
        <p:spPr bwMode="auto">
          <a:xfrm>
            <a:off x="7140575" y="4211985"/>
            <a:ext cx="163513" cy="120650"/>
          </a:xfrm>
          <a:prstGeom prst="line">
            <a:avLst/>
          </a:prstGeom>
          <a:noFill/>
          <a:ln w="9525">
            <a:solidFill>
              <a:schemeClr val="tx1"/>
            </a:solidFill>
            <a:round/>
            <a:headEnd/>
            <a:tailEnd/>
          </a:ln>
        </p:spPr>
        <p:txBody>
          <a:bodyPr/>
          <a:lstStyle/>
          <a:p>
            <a:endParaRPr lang="zh-CN" altLang="en-US"/>
          </a:p>
        </p:txBody>
      </p:sp>
      <p:sp>
        <p:nvSpPr>
          <p:cNvPr id="12" name="Line 1292"/>
          <p:cNvSpPr>
            <a:spLocks noChangeShapeType="1"/>
          </p:cNvSpPr>
          <p:nvPr/>
        </p:nvSpPr>
        <p:spPr bwMode="auto">
          <a:xfrm>
            <a:off x="7237413" y="4132610"/>
            <a:ext cx="279400" cy="0"/>
          </a:xfrm>
          <a:prstGeom prst="line">
            <a:avLst/>
          </a:prstGeom>
          <a:noFill/>
          <a:ln w="9525">
            <a:solidFill>
              <a:schemeClr val="tx1"/>
            </a:solidFill>
            <a:round/>
            <a:headEnd/>
            <a:tailEnd/>
          </a:ln>
        </p:spPr>
        <p:txBody>
          <a:bodyPr/>
          <a:lstStyle/>
          <a:p>
            <a:endParaRPr lang="zh-CN" altLang="en-US"/>
          </a:p>
        </p:txBody>
      </p:sp>
      <p:sp>
        <p:nvSpPr>
          <p:cNvPr id="13" name="Line 1293"/>
          <p:cNvSpPr>
            <a:spLocks noChangeShapeType="1"/>
          </p:cNvSpPr>
          <p:nvPr/>
        </p:nvSpPr>
        <p:spPr bwMode="auto">
          <a:xfrm flipV="1">
            <a:off x="7473950" y="4218335"/>
            <a:ext cx="134938" cy="104775"/>
          </a:xfrm>
          <a:prstGeom prst="line">
            <a:avLst/>
          </a:prstGeom>
          <a:noFill/>
          <a:ln w="9525">
            <a:solidFill>
              <a:schemeClr val="tx1"/>
            </a:solidFill>
            <a:round/>
            <a:headEnd/>
            <a:tailEnd/>
          </a:ln>
        </p:spPr>
        <p:txBody>
          <a:bodyPr/>
          <a:lstStyle/>
          <a:p>
            <a:endParaRPr lang="zh-CN" altLang="en-US"/>
          </a:p>
        </p:txBody>
      </p:sp>
      <p:sp>
        <p:nvSpPr>
          <p:cNvPr id="14" name="Line 1294"/>
          <p:cNvSpPr>
            <a:spLocks noChangeShapeType="1"/>
          </p:cNvSpPr>
          <p:nvPr/>
        </p:nvSpPr>
        <p:spPr bwMode="auto">
          <a:xfrm>
            <a:off x="6172200" y="4138960"/>
            <a:ext cx="679450" cy="0"/>
          </a:xfrm>
          <a:prstGeom prst="line">
            <a:avLst/>
          </a:prstGeom>
          <a:noFill/>
          <a:ln w="9525">
            <a:solidFill>
              <a:schemeClr val="tx1"/>
            </a:solidFill>
            <a:round/>
            <a:headEnd/>
            <a:tailEnd/>
          </a:ln>
        </p:spPr>
        <p:txBody>
          <a:bodyPr/>
          <a:lstStyle/>
          <a:p>
            <a:endParaRPr lang="zh-CN" altLang="en-US"/>
          </a:p>
        </p:txBody>
      </p:sp>
      <p:sp>
        <p:nvSpPr>
          <p:cNvPr id="15" name="Line 1295"/>
          <p:cNvSpPr>
            <a:spLocks noChangeShapeType="1"/>
          </p:cNvSpPr>
          <p:nvPr/>
        </p:nvSpPr>
        <p:spPr bwMode="auto">
          <a:xfrm>
            <a:off x="6467475" y="2986435"/>
            <a:ext cx="509588" cy="3175"/>
          </a:xfrm>
          <a:prstGeom prst="line">
            <a:avLst/>
          </a:prstGeom>
          <a:noFill/>
          <a:ln w="9525">
            <a:solidFill>
              <a:schemeClr val="tx1"/>
            </a:solidFill>
            <a:round/>
            <a:headEnd/>
            <a:tailEnd/>
          </a:ln>
        </p:spPr>
        <p:txBody>
          <a:bodyPr/>
          <a:lstStyle/>
          <a:p>
            <a:endParaRPr lang="zh-CN" altLang="en-US"/>
          </a:p>
        </p:txBody>
      </p:sp>
      <p:sp>
        <p:nvSpPr>
          <p:cNvPr id="16" name="Line 1296"/>
          <p:cNvSpPr>
            <a:spLocks noChangeShapeType="1"/>
          </p:cNvSpPr>
          <p:nvPr/>
        </p:nvSpPr>
        <p:spPr bwMode="auto">
          <a:xfrm>
            <a:off x="6034088" y="2802285"/>
            <a:ext cx="152400" cy="95250"/>
          </a:xfrm>
          <a:prstGeom prst="line">
            <a:avLst/>
          </a:prstGeom>
          <a:noFill/>
          <a:ln w="9525">
            <a:solidFill>
              <a:schemeClr val="tx1"/>
            </a:solidFill>
            <a:round/>
            <a:headEnd/>
            <a:tailEnd/>
          </a:ln>
        </p:spPr>
        <p:txBody>
          <a:bodyPr/>
          <a:lstStyle/>
          <a:p>
            <a:endParaRPr lang="zh-CN" altLang="en-US"/>
          </a:p>
        </p:txBody>
      </p:sp>
      <p:sp>
        <p:nvSpPr>
          <p:cNvPr id="17" name="Freeform 1297"/>
          <p:cNvSpPr>
            <a:spLocks/>
          </p:cNvSpPr>
          <p:nvPr/>
        </p:nvSpPr>
        <p:spPr bwMode="auto">
          <a:xfrm>
            <a:off x="5241925" y="4777135"/>
            <a:ext cx="3079750"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w="9525">
            <a:noFill/>
            <a:round/>
            <a:headEnd/>
            <a:tailEnd/>
          </a:ln>
        </p:spPr>
        <p:txBody>
          <a:bodyPr/>
          <a:lstStyle/>
          <a:p>
            <a:endParaRPr lang="zh-CN" altLang="en-US"/>
          </a:p>
        </p:txBody>
      </p:sp>
      <p:sp>
        <p:nvSpPr>
          <p:cNvPr id="18" name="Line 1298"/>
          <p:cNvSpPr>
            <a:spLocks noChangeShapeType="1"/>
          </p:cNvSpPr>
          <p:nvPr/>
        </p:nvSpPr>
        <p:spPr bwMode="auto">
          <a:xfrm rot="16200000" flipV="1">
            <a:off x="7541419" y="5649466"/>
            <a:ext cx="474662" cy="6350"/>
          </a:xfrm>
          <a:prstGeom prst="line">
            <a:avLst/>
          </a:prstGeom>
          <a:noFill/>
          <a:ln w="12700">
            <a:solidFill>
              <a:schemeClr val="tx1"/>
            </a:solidFill>
            <a:round/>
            <a:headEnd/>
            <a:tailEnd/>
          </a:ln>
        </p:spPr>
        <p:txBody>
          <a:bodyPr wrap="none" anchor="ctr"/>
          <a:lstStyle/>
          <a:p>
            <a:endParaRPr lang="zh-CN" altLang="en-US"/>
          </a:p>
        </p:txBody>
      </p:sp>
      <p:sp>
        <p:nvSpPr>
          <p:cNvPr id="19" name="Line 1299"/>
          <p:cNvSpPr>
            <a:spLocks noChangeShapeType="1"/>
          </p:cNvSpPr>
          <p:nvPr/>
        </p:nvSpPr>
        <p:spPr bwMode="auto">
          <a:xfrm rot="5400000" flipV="1">
            <a:off x="7735888" y="5839172"/>
            <a:ext cx="3175" cy="85725"/>
          </a:xfrm>
          <a:prstGeom prst="line">
            <a:avLst/>
          </a:prstGeom>
          <a:noFill/>
          <a:ln w="12700">
            <a:solidFill>
              <a:schemeClr val="bg2"/>
            </a:solidFill>
            <a:round/>
            <a:headEnd/>
            <a:tailEnd/>
          </a:ln>
        </p:spPr>
        <p:txBody>
          <a:bodyPr wrap="none" anchor="ctr"/>
          <a:lstStyle/>
          <a:p>
            <a:endParaRPr lang="zh-CN" altLang="en-US"/>
          </a:p>
        </p:txBody>
      </p:sp>
      <p:sp>
        <p:nvSpPr>
          <p:cNvPr id="20" name="Line 1300"/>
          <p:cNvSpPr>
            <a:spLocks noChangeShapeType="1"/>
          </p:cNvSpPr>
          <p:nvPr/>
        </p:nvSpPr>
        <p:spPr bwMode="auto">
          <a:xfrm rot="16200000" flipH="1">
            <a:off x="7843837" y="5437535"/>
            <a:ext cx="193675" cy="76200"/>
          </a:xfrm>
          <a:prstGeom prst="line">
            <a:avLst/>
          </a:prstGeom>
          <a:noFill/>
          <a:ln w="12700">
            <a:solidFill>
              <a:schemeClr val="tx1"/>
            </a:solidFill>
            <a:round/>
            <a:headEnd/>
            <a:tailEnd/>
          </a:ln>
        </p:spPr>
        <p:txBody>
          <a:bodyPr wrap="none" anchor="ctr"/>
          <a:lstStyle/>
          <a:p>
            <a:endParaRPr lang="zh-CN" altLang="en-US"/>
          </a:p>
        </p:txBody>
      </p:sp>
      <p:sp>
        <p:nvSpPr>
          <p:cNvPr id="21" name="Line 1301"/>
          <p:cNvSpPr>
            <a:spLocks noChangeShapeType="1"/>
          </p:cNvSpPr>
          <p:nvPr/>
        </p:nvSpPr>
        <p:spPr bwMode="auto">
          <a:xfrm>
            <a:off x="7102475" y="5096222"/>
            <a:ext cx="390525" cy="184150"/>
          </a:xfrm>
          <a:prstGeom prst="line">
            <a:avLst/>
          </a:prstGeom>
          <a:noFill/>
          <a:ln w="9525">
            <a:solidFill>
              <a:schemeClr val="tx1"/>
            </a:solidFill>
            <a:round/>
            <a:headEnd/>
            <a:tailEnd/>
          </a:ln>
        </p:spPr>
        <p:txBody>
          <a:bodyPr/>
          <a:lstStyle/>
          <a:p>
            <a:endParaRPr lang="zh-CN" altLang="en-US"/>
          </a:p>
        </p:txBody>
      </p:sp>
      <p:sp>
        <p:nvSpPr>
          <p:cNvPr id="22" name="Line 1302"/>
          <p:cNvSpPr>
            <a:spLocks noChangeShapeType="1"/>
          </p:cNvSpPr>
          <p:nvPr/>
        </p:nvSpPr>
        <p:spPr bwMode="auto">
          <a:xfrm flipV="1">
            <a:off x="6481763" y="5083522"/>
            <a:ext cx="322262" cy="198438"/>
          </a:xfrm>
          <a:prstGeom prst="line">
            <a:avLst/>
          </a:prstGeom>
          <a:noFill/>
          <a:ln w="9525">
            <a:solidFill>
              <a:schemeClr val="tx1"/>
            </a:solidFill>
            <a:round/>
            <a:headEnd/>
            <a:tailEnd/>
          </a:ln>
        </p:spPr>
        <p:txBody>
          <a:bodyPr/>
          <a:lstStyle/>
          <a:p>
            <a:endParaRPr lang="zh-CN" altLang="en-US"/>
          </a:p>
        </p:txBody>
      </p:sp>
      <p:sp>
        <p:nvSpPr>
          <p:cNvPr id="23" name="Line 1303"/>
          <p:cNvSpPr>
            <a:spLocks noChangeShapeType="1"/>
          </p:cNvSpPr>
          <p:nvPr/>
        </p:nvSpPr>
        <p:spPr bwMode="auto">
          <a:xfrm flipV="1">
            <a:off x="6524625" y="5375622"/>
            <a:ext cx="971550" cy="0"/>
          </a:xfrm>
          <a:prstGeom prst="line">
            <a:avLst/>
          </a:prstGeom>
          <a:noFill/>
          <a:ln w="9525">
            <a:solidFill>
              <a:schemeClr val="tx1"/>
            </a:solidFill>
            <a:round/>
            <a:headEnd/>
            <a:tailEnd/>
          </a:ln>
        </p:spPr>
        <p:txBody>
          <a:bodyPr/>
          <a:lstStyle/>
          <a:p>
            <a:endParaRPr lang="zh-CN" altLang="en-US"/>
          </a:p>
        </p:txBody>
      </p:sp>
      <p:sp>
        <p:nvSpPr>
          <p:cNvPr id="24" name="Line 1305"/>
          <p:cNvSpPr>
            <a:spLocks noChangeShapeType="1"/>
          </p:cNvSpPr>
          <p:nvPr/>
        </p:nvSpPr>
        <p:spPr bwMode="auto">
          <a:xfrm>
            <a:off x="5845175" y="5172422"/>
            <a:ext cx="233363" cy="95250"/>
          </a:xfrm>
          <a:prstGeom prst="line">
            <a:avLst/>
          </a:prstGeom>
          <a:noFill/>
          <a:ln w="9525">
            <a:solidFill>
              <a:schemeClr val="tx1"/>
            </a:solidFill>
            <a:round/>
            <a:headEnd/>
            <a:tailEnd/>
          </a:ln>
        </p:spPr>
        <p:txBody>
          <a:bodyPr/>
          <a:lstStyle/>
          <a:p>
            <a:endParaRPr lang="zh-CN" altLang="en-US"/>
          </a:p>
        </p:txBody>
      </p:sp>
      <p:sp>
        <p:nvSpPr>
          <p:cNvPr id="25" name="Line 1306"/>
          <p:cNvSpPr>
            <a:spLocks noChangeShapeType="1"/>
          </p:cNvSpPr>
          <p:nvPr/>
        </p:nvSpPr>
        <p:spPr bwMode="auto">
          <a:xfrm flipV="1">
            <a:off x="5586413" y="5408960"/>
            <a:ext cx="403225" cy="100012"/>
          </a:xfrm>
          <a:prstGeom prst="line">
            <a:avLst/>
          </a:prstGeom>
          <a:noFill/>
          <a:ln w="9525">
            <a:solidFill>
              <a:schemeClr val="tx1"/>
            </a:solidFill>
            <a:round/>
            <a:headEnd/>
            <a:tailEnd/>
          </a:ln>
        </p:spPr>
        <p:txBody>
          <a:bodyPr/>
          <a:lstStyle/>
          <a:p>
            <a:endParaRPr lang="zh-CN" altLang="en-US"/>
          </a:p>
        </p:txBody>
      </p:sp>
      <p:sp>
        <p:nvSpPr>
          <p:cNvPr id="26" name="Line 1309"/>
          <p:cNvSpPr>
            <a:spLocks noChangeShapeType="1"/>
          </p:cNvSpPr>
          <p:nvPr/>
        </p:nvSpPr>
        <p:spPr bwMode="auto">
          <a:xfrm flipH="1">
            <a:off x="6011863" y="5464522"/>
            <a:ext cx="177800" cy="203200"/>
          </a:xfrm>
          <a:prstGeom prst="line">
            <a:avLst/>
          </a:prstGeom>
          <a:noFill/>
          <a:ln w="9525">
            <a:solidFill>
              <a:schemeClr val="tx1"/>
            </a:solidFill>
            <a:round/>
            <a:headEnd/>
            <a:tailEnd/>
          </a:ln>
        </p:spPr>
        <p:txBody>
          <a:bodyPr/>
          <a:lstStyle/>
          <a:p>
            <a:endParaRPr lang="zh-CN" altLang="en-US"/>
          </a:p>
        </p:txBody>
      </p:sp>
      <p:sp>
        <p:nvSpPr>
          <p:cNvPr id="27" name="Line 1310"/>
          <p:cNvSpPr>
            <a:spLocks noChangeShapeType="1"/>
          </p:cNvSpPr>
          <p:nvPr/>
        </p:nvSpPr>
        <p:spPr bwMode="auto">
          <a:xfrm flipH="1" flipV="1">
            <a:off x="6405563" y="5448647"/>
            <a:ext cx="1587" cy="220663"/>
          </a:xfrm>
          <a:prstGeom prst="line">
            <a:avLst/>
          </a:prstGeom>
          <a:noFill/>
          <a:ln w="9525">
            <a:solidFill>
              <a:schemeClr val="tx1"/>
            </a:solidFill>
            <a:round/>
            <a:headEnd/>
            <a:tailEnd/>
          </a:ln>
        </p:spPr>
        <p:txBody>
          <a:bodyPr/>
          <a:lstStyle/>
          <a:p>
            <a:endParaRPr lang="zh-CN" altLang="en-US"/>
          </a:p>
        </p:txBody>
      </p:sp>
      <p:sp>
        <p:nvSpPr>
          <p:cNvPr id="28" name="Line 1311"/>
          <p:cNvSpPr>
            <a:spLocks noChangeShapeType="1"/>
          </p:cNvSpPr>
          <p:nvPr/>
        </p:nvSpPr>
        <p:spPr bwMode="auto">
          <a:xfrm>
            <a:off x="6488113" y="5451822"/>
            <a:ext cx="503237" cy="269875"/>
          </a:xfrm>
          <a:prstGeom prst="line">
            <a:avLst/>
          </a:prstGeom>
          <a:noFill/>
          <a:ln w="9525">
            <a:solidFill>
              <a:schemeClr val="tx1"/>
            </a:solidFill>
            <a:round/>
            <a:headEnd/>
            <a:tailEnd/>
          </a:ln>
        </p:spPr>
        <p:txBody>
          <a:bodyPr/>
          <a:lstStyle/>
          <a:p>
            <a:endParaRPr lang="zh-CN" altLang="en-US"/>
          </a:p>
        </p:txBody>
      </p:sp>
      <p:sp>
        <p:nvSpPr>
          <p:cNvPr id="29" name="Line 1313"/>
          <p:cNvSpPr>
            <a:spLocks noChangeShapeType="1"/>
          </p:cNvSpPr>
          <p:nvPr/>
        </p:nvSpPr>
        <p:spPr bwMode="auto">
          <a:xfrm>
            <a:off x="6026150" y="3921472"/>
            <a:ext cx="0" cy="131763"/>
          </a:xfrm>
          <a:prstGeom prst="line">
            <a:avLst/>
          </a:prstGeom>
          <a:noFill/>
          <a:ln w="9525">
            <a:solidFill>
              <a:schemeClr val="tx1"/>
            </a:solidFill>
            <a:round/>
            <a:headEnd/>
            <a:tailEnd/>
          </a:ln>
        </p:spPr>
        <p:txBody>
          <a:bodyPr/>
          <a:lstStyle/>
          <a:p>
            <a:endParaRPr lang="zh-CN" altLang="en-US"/>
          </a:p>
        </p:txBody>
      </p:sp>
      <p:sp>
        <p:nvSpPr>
          <p:cNvPr id="30" name="Line 1314"/>
          <p:cNvSpPr>
            <a:spLocks noChangeShapeType="1"/>
          </p:cNvSpPr>
          <p:nvPr/>
        </p:nvSpPr>
        <p:spPr bwMode="auto">
          <a:xfrm flipV="1">
            <a:off x="7321550" y="2891185"/>
            <a:ext cx="123825" cy="87312"/>
          </a:xfrm>
          <a:prstGeom prst="line">
            <a:avLst/>
          </a:prstGeom>
          <a:noFill/>
          <a:ln w="9525">
            <a:solidFill>
              <a:schemeClr val="tx1"/>
            </a:solidFill>
            <a:round/>
            <a:headEnd/>
            <a:tailEnd/>
          </a:ln>
        </p:spPr>
        <p:txBody>
          <a:bodyPr/>
          <a:lstStyle/>
          <a:p>
            <a:endParaRPr lang="zh-CN" altLang="en-US"/>
          </a:p>
        </p:txBody>
      </p:sp>
      <p:sp>
        <p:nvSpPr>
          <p:cNvPr id="31" name="Line 1315"/>
          <p:cNvSpPr>
            <a:spLocks noChangeShapeType="1"/>
          </p:cNvSpPr>
          <p:nvPr/>
        </p:nvSpPr>
        <p:spPr bwMode="auto">
          <a:xfrm>
            <a:off x="7150100" y="3064222"/>
            <a:ext cx="0" cy="82550"/>
          </a:xfrm>
          <a:prstGeom prst="line">
            <a:avLst/>
          </a:prstGeom>
          <a:noFill/>
          <a:ln w="9525">
            <a:solidFill>
              <a:schemeClr val="tx1"/>
            </a:solidFill>
            <a:round/>
            <a:headEnd/>
            <a:tailEnd/>
          </a:ln>
        </p:spPr>
        <p:txBody>
          <a:bodyPr/>
          <a:lstStyle/>
          <a:p>
            <a:endParaRPr lang="zh-CN" altLang="en-US"/>
          </a:p>
        </p:txBody>
      </p:sp>
      <p:sp>
        <p:nvSpPr>
          <p:cNvPr id="32" name="Line 1316"/>
          <p:cNvSpPr>
            <a:spLocks noChangeShapeType="1"/>
          </p:cNvSpPr>
          <p:nvPr/>
        </p:nvSpPr>
        <p:spPr bwMode="auto">
          <a:xfrm flipV="1">
            <a:off x="7321550" y="2961035"/>
            <a:ext cx="263525" cy="288925"/>
          </a:xfrm>
          <a:prstGeom prst="line">
            <a:avLst/>
          </a:prstGeom>
          <a:noFill/>
          <a:ln w="9525">
            <a:solidFill>
              <a:schemeClr val="tx1"/>
            </a:solidFill>
            <a:round/>
            <a:headEnd/>
            <a:tailEnd/>
          </a:ln>
        </p:spPr>
        <p:txBody>
          <a:bodyPr/>
          <a:lstStyle/>
          <a:p>
            <a:endParaRPr lang="zh-CN" altLang="en-US"/>
          </a:p>
        </p:txBody>
      </p:sp>
      <p:sp>
        <p:nvSpPr>
          <p:cNvPr id="33" name="Line 1317"/>
          <p:cNvSpPr>
            <a:spLocks noChangeShapeType="1"/>
          </p:cNvSpPr>
          <p:nvPr/>
        </p:nvSpPr>
        <p:spPr bwMode="auto">
          <a:xfrm>
            <a:off x="7686675" y="2959447"/>
            <a:ext cx="0" cy="196850"/>
          </a:xfrm>
          <a:prstGeom prst="line">
            <a:avLst/>
          </a:prstGeom>
          <a:noFill/>
          <a:ln w="9525">
            <a:solidFill>
              <a:schemeClr val="tx1"/>
            </a:solidFill>
            <a:round/>
            <a:headEnd/>
            <a:tailEnd/>
          </a:ln>
        </p:spPr>
        <p:txBody>
          <a:bodyPr/>
          <a:lstStyle/>
          <a:p>
            <a:endParaRPr lang="zh-CN" altLang="en-US"/>
          </a:p>
        </p:txBody>
      </p:sp>
      <p:sp>
        <p:nvSpPr>
          <p:cNvPr id="34" name="Line 1318"/>
          <p:cNvSpPr>
            <a:spLocks noChangeShapeType="1"/>
          </p:cNvSpPr>
          <p:nvPr/>
        </p:nvSpPr>
        <p:spPr bwMode="auto">
          <a:xfrm>
            <a:off x="7340600" y="3265835"/>
            <a:ext cx="188913" cy="0"/>
          </a:xfrm>
          <a:prstGeom prst="line">
            <a:avLst/>
          </a:prstGeom>
          <a:noFill/>
          <a:ln w="9525">
            <a:solidFill>
              <a:schemeClr val="tx1"/>
            </a:solidFill>
            <a:round/>
            <a:headEnd/>
            <a:tailEnd/>
          </a:ln>
        </p:spPr>
        <p:txBody>
          <a:bodyPr/>
          <a:lstStyle/>
          <a:p>
            <a:endParaRPr lang="zh-CN" altLang="en-US"/>
          </a:p>
        </p:txBody>
      </p:sp>
      <p:sp>
        <p:nvSpPr>
          <p:cNvPr id="35" name="Line 1319"/>
          <p:cNvSpPr>
            <a:spLocks noChangeShapeType="1"/>
          </p:cNvSpPr>
          <p:nvPr/>
        </p:nvSpPr>
        <p:spPr bwMode="auto">
          <a:xfrm flipV="1">
            <a:off x="5635625" y="4132610"/>
            <a:ext cx="168275" cy="3175"/>
          </a:xfrm>
          <a:prstGeom prst="line">
            <a:avLst/>
          </a:prstGeom>
          <a:noFill/>
          <a:ln w="9525">
            <a:solidFill>
              <a:schemeClr val="tx1"/>
            </a:solidFill>
            <a:round/>
            <a:headEnd/>
            <a:tailEnd/>
          </a:ln>
        </p:spPr>
        <p:txBody>
          <a:bodyPr/>
          <a:lstStyle/>
          <a:p>
            <a:endParaRPr lang="zh-CN" altLang="en-US"/>
          </a:p>
        </p:txBody>
      </p:sp>
      <p:sp>
        <p:nvSpPr>
          <p:cNvPr id="36" name="Line 1320"/>
          <p:cNvSpPr>
            <a:spLocks noChangeShapeType="1"/>
          </p:cNvSpPr>
          <p:nvPr/>
        </p:nvSpPr>
        <p:spPr bwMode="auto">
          <a:xfrm>
            <a:off x="7894638" y="3256310"/>
            <a:ext cx="177800" cy="0"/>
          </a:xfrm>
          <a:prstGeom prst="line">
            <a:avLst/>
          </a:prstGeom>
          <a:noFill/>
          <a:ln w="9525">
            <a:solidFill>
              <a:schemeClr val="tx1"/>
            </a:solidFill>
            <a:round/>
            <a:headEnd/>
            <a:tailEnd/>
          </a:ln>
        </p:spPr>
        <p:txBody>
          <a:bodyPr/>
          <a:lstStyle/>
          <a:p>
            <a:endParaRPr lang="zh-CN" altLang="en-US"/>
          </a:p>
        </p:txBody>
      </p:sp>
      <p:sp>
        <p:nvSpPr>
          <p:cNvPr id="37" name="Line 1321"/>
          <p:cNvSpPr>
            <a:spLocks noChangeShapeType="1"/>
          </p:cNvSpPr>
          <p:nvPr/>
        </p:nvSpPr>
        <p:spPr bwMode="auto">
          <a:xfrm flipH="1">
            <a:off x="7040563" y="3332510"/>
            <a:ext cx="98425" cy="704850"/>
          </a:xfrm>
          <a:prstGeom prst="line">
            <a:avLst/>
          </a:prstGeom>
          <a:noFill/>
          <a:ln w="9525">
            <a:solidFill>
              <a:schemeClr val="tx1"/>
            </a:solidFill>
            <a:round/>
            <a:headEnd/>
            <a:tailEnd/>
          </a:ln>
        </p:spPr>
        <p:txBody>
          <a:bodyPr/>
          <a:lstStyle/>
          <a:p>
            <a:endParaRPr lang="zh-CN" altLang="en-US"/>
          </a:p>
        </p:txBody>
      </p:sp>
      <p:sp>
        <p:nvSpPr>
          <p:cNvPr id="38" name="Line 1322"/>
          <p:cNvSpPr>
            <a:spLocks noChangeShapeType="1"/>
          </p:cNvSpPr>
          <p:nvPr/>
        </p:nvSpPr>
        <p:spPr bwMode="auto">
          <a:xfrm flipH="1">
            <a:off x="7632700" y="3332510"/>
            <a:ext cx="111125" cy="727075"/>
          </a:xfrm>
          <a:prstGeom prst="line">
            <a:avLst/>
          </a:prstGeom>
          <a:noFill/>
          <a:ln w="9525">
            <a:solidFill>
              <a:schemeClr val="tx1"/>
            </a:solidFill>
            <a:round/>
            <a:headEnd/>
            <a:tailEnd/>
          </a:ln>
        </p:spPr>
        <p:txBody>
          <a:bodyPr/>
          <a:lstStyle/>
          <a:p>
            <a:endParaRPr lang="zh-CN" altLang="en-US"/>
          </a:p>
        </p:txBody>
      </p:sp>
      <p:sp>
        <p:nvSpPr>
          <p:cNvPr id="39" name="Line 1323"/>
          <p:cNvSpPr>
            <a:spLocks noChangeShapeType="1"/>
          </p:cNvSpPr>
          <p:nvPr/>
        </p:nvSpPr>
        <p:spPr bwMode="auto">
          <a:xfrm flipV="1">
            <a:off x="7016750" y="4473922"/>
            <a:ext cx="227013" cy="436563"/>
          </a:xfrm>
          <a:prstGeom prst="line">
            <a:avLst/>
          </a:prstGeom>
          <a:noFill/>
          <a:ln w="9525">
            <a:solidFill>
              <a:schemeClr val="tx1"/>
            </a:solidFill>
            <a:round/>
            <a:headEnd/>
            <a:tailEnd/>
          </a:ln>
        </p:spPr>
        <p:txBody>
          <a:bodyPr/>
          <a:lstStyle/>
          <a:p>
            <a:endParaRPr lang="zh-CN" altLang="en-US"/>
          </a:p>
        </p:txBody>
      </p:sp>
      <p:grpSp>
        <p:nvGrpSpPr>
          <p:cNvPr id="40" name="Group 1324"/>
          <p:cNvGrpSpPr>
            <a:grpSpLocks/>
          </p:cNvGrpSpPr>
          <p:nvPr/>
        </p:nvGrpSpPr>
        <p:grpSpPr bwMode="auto">
          <a:xfrm flipH="1">
            <a:off x="5519738" y="4932710"/>
            <a:ext cx="414337" cy="373062"/>
            <a:chOff x="2839" y="3501"/>
            <a:chExt cx="755" cy="803"/>
          </a:xfrm>
        </p:grpSpPr>
        <p:pic>
          <p:nvPicPr>
            <p:cNvPr id="41" name="Picture 1325" descr="desktop_computer_stylized_medium"/>
            <p:cNvPicPr>
              <a:picLocks noChangeAspect="1" noChangeArrowheads="1"/>
            </p:cNvPicPr>
            <p:nvPr/>
          </p:nvPicPr>
          <p:blipFill>
            <a:blip r:embed="rId2" cstate="print"/>
            <a:srcRect/>
            <a:stretch>
              <a:fillRect/>
            </a:stretch>
          </p:blipFill>
          <p:spPr bwMode="auto">
            <a:xfrm>
              <a:off x="2839" y="3501"/>
              <a:ext cx="755" cy="803"/>
            </a:xfrm>
            <a:prstGeom prst="rect">
              <a:avLst/>
            </a:prstGeom>
            <a:noFill/>
            <a:ln w="9525">
              <a:noFill/>
              <a:miter lim="800000"/>
              <a:headEnd/>
              <a:tailEnd/>
            </a:ln>
          </p:spPr>
        </p:pic>
        <p:sp>
          <p:nvSpPr>
            <p:cNvPr id="42" name="Freeform 132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43" name="Group 1327"/>
          <p:cNvGrpSpPr>
            <a:grpSpLocks/>
          </p:cNvGrpSpPr>
          <p:nvPr/>
        </p:nvGrpSpPr>
        <p:grpSpPr bwMode="auto">
          <a:xfrm flipH="1">
            <a:off x="5202238" y="5353397"/>
            <a:ext cx="482600" cy="406400"/>
            <a:chOff x="2839" y="3501"/>
            <a:chExt cx="755" cy="803"/>
          </a:xfrm>
        </p:grpSpPr>
        <p:pic>
          <p:nvPicPr>
            <p:cNvPr id="44" name="Picture 1328" descr="desktop_computer_stylized_medium"/>
            <p:cNvPicPr>
              <a:picLocks noChangeAspect="1" noChangeArrowheads="1"/>
            </p:cNvPicPr>
            <p:nvPr/>
          </p:nvPicPr>
          <p:blipFill>
            <a:blip r:embed="rId3" cstate="print"/>
            <a:srcRect/>
            <a:stretch>
              <a:fillRect/>
            </a:stretch>
          </p:blipFill>
          <p:spPr bwMode="auto">
            <a:xfrm>
              <a:off x="2839" y="3501"/>
              <a:ext cx="755" cy="803"/>
            </a:xfrm>
            <a:prstGeom prst="rect">
              <a:avLst/>
            </a:prstGeom>
            <a:noFill/>
            <a:ln w="9525">
              <a:noFill/>
              <a:miter lim="800000"/>
              <a:headEnd/>
              <a:tailEnd/>
            </a:ln>
          </p:spPr>
        </p:pic>
        <p:sp>
          <p:nvSpPr>
            <p:cNvPr id="45" name="Freeform 132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46" name="Group 1330"/>
          <p:cNvGrpSpPr>
            <a:grpSpLocks/>
          </p:cNvGrpSpPr>
          <p:nvPr/>
        </p:nvGrpSpPr>
        <p:grpSpPr bwMode="auto">
          <a:xfrm flipH="1">
            <a:off x="5680075" y="5655022"/>
            <a:ext cx="427038" cy="349250"/>
            <a:chOff x="2839" y="3501"/>
            <a:chExt cx="755" cy="803"/>
          </a:xfrm>
        </p:grpSpPr>
        <p:pic>
          <p:nvPicPr>
            <p:cNvPr id="47" name="Picture 1331" descr="desktop_computer_stylized_medium"/>
            <p:cNvPicPr>
              <a:picLocks noChangeAspect="1" noChangeArrowheads="1"/>
            </p:cNvPicPr>
            <p:nvPr/>
          </p:nvPicPr>
          <p:blipFill>
            <a:blip r:embed="rId4" cstate="print"/>
            <a:srcRect/>
            <a:stretch>
              <a:fillRect/>
            </a:stretch>
          </p:blipFill>
          <p:spPr bwMode="auto">
            <a:xfrm>
              <a:off x="2839" y="3501"/>
              <a:ext cx="755" cy="803"/>
            </a:xfrm>
            <a:prstGeom prst="rect">
              <a:avLst/>
            </a:prstGeom>
            <a:noFill/>
            <a:ln w="9525">
              <a:noFill/>
              <a:miter lim="800000"/>
              <a:headEnd/>
              <a:tailEnd/>
            </a:ln>
          </p:spPr>
        </p:pic>
        <p:sp>
          <p:nvSpPr>
            <p:cNvPr id="48" name="Freeform 133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49" name="Group 1333"/>
          <p:cNvGrpSpPr>
            <a:grpSpLocks/>
          </p:cNvGrpSpPr>
          <p:nvPr/>
        </p:nvGrpSpPr>
        <p:grpSpPr bwMode="auto">
          <a:xfrm>
            <a:off x="6294438" y="5637560"/>
            <a:ext cx="427037" cy="350837"/>
            <a:chOff x="2839" y="3501"/>
            <a:chExt cx="755" cy="803"/>
          </a:xfrm>
        </p:grpSpPr>
        <p:pic>
          <p:nvPicPr>
            <p:cNvPr id="50" name="Picture 1334" descr="desktop_computer_stylized_medium"/>
            <p:cNvPicPr>
              <a:picLocks noChangeAspect="1" noChangeArrowheads="1"/>
            </p:cNvPicPr>
            <p:nvPr/>
          </p:nvPicPr>
          <p:blipFill>
            <a:blip r:embed="rId4" cstate="print"/>
            <a:srcRect/>
            <a:stretch>
              <a:fillRect/>
            </a:stretch>
          </p:blipFill>
          <p:spPr bwMode="auto">
            <a:xfrm>
              <a:off x="2839" y="3501"/>
              <a:ext cx="755" cy="803"/>
            </a:xfrm>
            <a:prstGeom prst="rect">
              <a:avLst/>
            </a:prstGeom>
            <a:noFill/>
            <a:ln w="9525">
              <a:noFill/>
              <a:miter lim="800000"/>
              <a:headEnd/>
              <a:tailEnd/>
            </a:ln>
          </p:spPr>
        </p:pic>
        <p:sp>
          <p:nvSpPr>
            <p:cNvPr id="51" name="Freeform 133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52" name="Picture 1336" descr="car_icon_small"/>
          <p:cNvPicPr>
            <a:picLocks noChangeAspect="1" noChangeArrowheads="1"/>
          </p:cNvPicPr>
          <p:nvPr/>
        </p:nvPicPr>
        <p:blipFill>
          <a:blip r:embed="rId5" cstate="print"/>
          <a:srcRect/>
          <a:stretch>
            <a:fillRect/>
          </a:stretch>
        </p:blipFill>
        <p:spPr bwMode="auto">
          <a:xfrm>
            <a:off x="6086475" y="2119660"/>
            <a:ext cx="849313" cy="168275"/>
          </a:xfrm>
          <a:prstGeom prst="rect">
            <a:avLst/>
          </a:prstGeom>
          <a:noFill/>
          <a:ln w="9525">
            <a:noFill/>
            <a:miter lim="800000"/>
            <a:headEnd/>
            <a:tailEnd/>
          </a:ln>
        </p:spPr>
      </p:pic>
      <p:grpSp>
        <p:nvGrpSpPr>
          <p:cNvPr id="53" name="Group 1337"/>
          <p:cNvGrpSpPr>
            <a:grpSpLocks/>
          </p:cNvGrpSpPr>
          <p:nvPr/>
        </p:nvGrpSpPr>
        <p:grpSpPr bwMode="auto">
          <a:xfrm>
            <a:off x="5357813" y="1945035"/>
            <a:ext cx="415925" cy="385762"/>
            <a:chOff x="2751" y="1851"/>
            <a:chExt cx="462" cy="478"/>
          </a:xfrm>
        </p:grpSpPr>
        <p:pic>
          <p:nvPicPr>
            <p:cNvPr id="54" name="Picture 1338" descr="iphone_stylized_small"/>
            <p:cNvPicPr>
              <a:picLocks noChangeAspect="1" noChangeArrowheads="1"/>
            </p:cNvPicPr>
            <p:nvPr/>
          </p:nvPicPr>
          <p:blipFill>
            <a:blip r:embed="rId6" cstate="print"/>
            <a:srcRect/>
            <a:stretch>
              <a:fillRect/>
            </a:stretch>
          </p:blipFill>
          <p:spPr bwMode="auto">
            <a:xfrm>
              <a:off x="2928" y="1922"/>
              <a:ext cx="152" cy="407"/>
            </a:xfrm>
            <a:prstGeom prst="rect">
              <a:avLst/>
            </a:prstGeom>
            <a:noFill/>
            <a:ln w="9525">
              <a:noFill/>
              <a:miter lim="800000"/>
              <a:headEnd/>
              <a:tailEnd/>
            </a:ln>
          </p:spPr>
        </p:pic>
        <p:pic>
          <p:nvPicPr>
            <p:cNvPr id="55" name="Picture 1339" descr="antenna_radiation_stylized"/>
            <p:cNvPicPr>
              <a:picLocks noChangeAspect="1" noChangeArrowheads="1"/>
            </p:cNvPicPr>
            <p:nvPr/>
          </p:nvPicPr>
          <p:blipFill>
            <a:blip r:embed="rId7" cstate="print"/>
            <a:srcRect/>
            <a:stretch>
              <a:fillRect/>
            </a:stretch>
          </p:blipFill>
          <p:spPr bwMode="auto">
            <a:xfrm>
              <a:off x="2751" y="1851"/>
              <a:ext cx="462" cy="110"/>
            </a:xfrm>
            <a:prstGeom prst="rect">
              <a:avLst/>
            </a:prstGeom>
            <a:noFill/>
            <a:ln w="9525">
              <a:noFill/>
              <a:miter lim="800000"/>
              <a:headEnd/>
              <a:tailEnd/>
            </a:ln>
          </p:spPr>
        </p:pic>
      </p:grpSp>
      <p:grpSp>
        <p:nvGrpSpPr>
          <p:cNvPr id="56" name="Group 1340"/>
          <p:cNvGrpSpPr>
            <a:grpSpLocks/>
          </p:cNvGrpSpPr>
          <p:nvPr/>
        </p:nvGrpSpPr>
        <p:grpSpPr bwMode="auto">
          <a:xfrm>
            <a:off x="7434263" y="2794347"/>
            <a:ext cx="390525" cy="169863"/>
            <a:chOff x="4650" y="1129"/>
            <a:chExt cx="246" cy="95"/>
          </a:xfrm>
        </p:grpSpPr>
        <p:sp>
          <p:nvSpPr>
            <p:cNvPr id="5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5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5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60" name="Group 1344"/>
            <p:cNvGrpSpPr>
              <a:grpSpLocks/>
            </p:cNvGrpSpPr>
            <p:nvPr/>
          </p:nvGrpSpPr>
          <p:grpSpPr bwMode="auto">
            <a:xfrm>
              <a:off x="4699" y="1145"/>
              <a:ext cx="138" cy="29"/>
              <a:chOff x="2468" y="1332"/>
              <a:chExt cx="310" cy="60"/>
            </a:xfrm>
          </p:grpSpPr>
          <p:sp>
            <p:nvSpPr>
              <p:cNvPr id="63" name="Freeform 13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64" name="Freeform 13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61" name="Line 1347"/>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62" name="Line 1348"/>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65" name="Group 1349"/>
          <p:cNvGrpSpPr>
            <a:grpSpLocks/>
          </p:cNvGrpSpPr>
          <p:nvPr/>
        </p:nvGrpSpPr>
        <p:grpSpPr bwMode="auto">
          <a:xfrm>
            <a:off x="7507288" y="3156297"/>
            <a:ext cx="390525" cy="176213"/>
            <a:chOff x="4650" y="1129"/>
            <a:chExt cx="246" cy="95"/>
          </a:xfrm>
        </p:grpSpPr>
        <p:sp>
          <p:nvSpPr>
            <p:cNvPr id="6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6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6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69" name="Group 1353"/>
            <p:cNvGrpSpPr>
              <a:grpSpLocks/>
            </p:cNvGrpSpPr>
            <p:nvPr/>
          </p:nvGrpSpPr>
          <p:grpSpPr bwMode="auto">
            <a:xfrm>
              <a:off x="4699" y="1145"/>
              <a:ext cx="138" cy="29"/>
              <a:chOff x="2468" y="1332"/>
              <a:chExt cx="310" cy="60"/>
            </a:xfrm>
          </p:grpSpPr>
          <p:sp>
            <p:nvSpPr>
              <p:cNvPr id="72" name="Freeform 13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73" name="Freeform 13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70" name="Line 1356"/>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71" name="Line 1357"/>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74" name="Group 1358"/>
          <p:cNvGrpSpPr>
            <a:grpSpLocks/>
          </p:cNvGrpSpPr>
          <p:nvPr/>
        </p:nvGrpSpPr>
        <p:grpSpPr bwMode="auto">
          <a:xfrm>
            <a:off x="6948488" y="2892772"/>
            <a:ext cx="390525" cy="169863"/>
            <a:chOff x="4650" y="1129"/>
            <a:chExt cx="246" cy="95"/>
          </a:xfrm>
        </p:grpSpPr>
        <p:sp>
          <p:nvSpPr>
            <p:cNvPr id="7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7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7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78" name="Group 1362"/>
            <p:cNvGrpSpPr>
              <a:grpSpLocks/>
            </p:cNvGrpSpPr>
            <p:nvPr/>
          </p:nvGrpSpPr>
          <p:grpSpPr bwMode="auto">
            <a:xfrm>
              <a:off x="4699" y="1145"/>
              <a:ext cx="138" cy="29"/>
              <a:chOff x="2468" y="1332"/>
              <a:chExt cx="310" cy="60"/>
            </a:xfrm>
          </p:grpSpPr>
          <p:sp>
            <p:nvSpPr>
              <p:cNvPr id="81" name="Freeform 13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82" name="Freeform 13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79" name="Line 136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80" name="Line 136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83" name="Group 1367"/>
          <p:cNvGrpSpPr>
            <a:grpSpLocks/>
          </p:cNvGrpSpPr>
          <p:nvPr/>
        </p:nvGrpSpPr>
        <p:grpSpPr bwMode="auto">
          <a:xfrm>
            <a:off x="6959600" y="3156297"/>
            <a:ext cx="390525" cy="169863"/>
            <a:chOff x="4650" y="1129"/>
            <a:chExt cx="246" cy="95"/>
          </a:xfrm>
        </p:grpSpPr>
        <p:sp>
          <p:nvSpPr>
            <p:cNvPr id="8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8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8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87" name="Group 1371"/>
            <p:cNvGrpSpPr>
              <a:grpSpLocks/>
            </p:cNvGrpSpPr>
            <p:nvPr/>
          </p:nvGrpSpPr>
          <p:grpSpPr bwMode="auto">
            <a:xfrm>
              <a:off x="4699" y="1145"/>
              <a:ext cx="138" cy="29"/>
              <a:chOff x="2468" y="1332"/>
              <a:chExt cx="310" cy="60"/>
            </a:xfrm>
          </p:grpSpPr>
          <p:sp>
            <p:nvSpPr>
              <p:cNvPr id="90" name="Freeform 13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91" name="Freeform 13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88" name="Line 137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89" name="Line 137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sp>
        <p:nvSpPr>
          <p:cNvPr id="92" name="Line 1376"/>
          <p:cNvSpPr>
            <a:spLocks noChangeShapeType="1"/>
          </p:cNvSpPr>
          <p:nvPr/>
        </p:nvSpPr>
        <p:spPr bwMode="auto">
          <a:xfrm>
            <a:off x="8089900" y="3254722"/>
            <a:ext cx="177800" cy="0"/>
          </a:xfrm>
          <a:prstGeom prst="line">
            <a:avLst/>
          </a:prstGeom>
          <a:noFill/>
          <a:ln w="9525">
            <a:solidFill>
              <a:schemeClr val="bg2"/>
            </a:solidFill>
            <a:prstDash val="dash"/>
            <a:round/>
            <a:headEnd/>
            <a:tailEnd/>
          </a:ln>
        </p:spPr>
        <p:txBody>
          <a:bodyPr/>
          <a:lstStyle/>
          <a:p>
            <a:endParaRPr lang="zh-CN" altLang="en-US"/>
          </a:p>
        </p:txBody>
      </p:sp>
      <p:grpSp>
        <p:nvGrpSpPr>
          <p:cNvPr id="93" name="Group 1377"/>
          <p:cNvGrpSpPr>
            <a:grpSpLocks/>
          </p:cNvGrpSpPr>
          <p:nvPr/>
        </p:nvGrpSpPr>
        <p:grpSpPr bwMode="auto">
          <a:xfrm>
            <a:off x="7145338" y="4310410"/>
            <a:ext cx="485775" cy="203200"/>
            <a:chOff x="4650" y="1129"/>
            <a:chExt cx="246" cy="95"/>
          </a:xfrm>
        </p:grpSpPr>
        <p:sp>
          <p:nvSpPr>
            <p:cNvPr id="9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9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9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97" name="Group 1381"/>
            <p:cNvGrpSpPr>
              <a:grpSpLocks/>
            </p:cNvGrpSpPr>
            <p:nvPr/>
          </p:nvGrpSpPr>
          <p:grpSpPr bwMode="auto">
            <a:xfrm>
              <a:off x="4699" y="1145"/>
              <a:ext cx="138" cy="29"/>
              <a:chOff x="2468" y="1332"/>
              <a:chExt cx="310" cy="60"/>
            </a:xfrm>
          </p:grpSpPr>
          <p:sp>
            <p:nvSpPr>
              <p:cNvPr id="100" name="Freeform 13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01" name="Freeform 13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98" name="Line 138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99" name="Line 138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02" name="Group 1386"/>
          <p:cNvGrpSpPr>
            <a:grpSpLocks/>
          </p:cNvGrpSpPr>
          <p:nvPr/>
        </p:nvGrpSpPr>
        <p:grpSpPr bwMode="auto">
          <a:xfrm>
            <a:off x="6826250" y="4029422"/>
            <a:ext cx="485775" cy="203200"/>
            <a:chOff x="4650" y="1129"/>
            <a:chExt cx="246" cy="95"/>
          </a:xfrm>
        </p:grpSpPr>
        <p:sp>
          <p:nvSpPr>
            <p:cNvPr id="10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0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0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06" name="Group 1390"/>
            <p:cNvGrpSpPr>
              <a:grpSpLocks/>
            </p:cNvGrpSpPr>
            <p:nvPr/>
          </p:nvGrpSpPr>
          <p:grpSpPr bwMode="auto">
            <a:xfrm>
              <a:off x="4699" y="1145"/>
              <a:ext cx="138" cy="29"/>
              <a:chOff x="2468" y="1332"/>
              <a:chExt cx="310" cy="60"/>
            </a:xfrm>
          </p:grpSpPr>
          <p:sp>
            <p:nvSpPr>
              <p:cNvPr id="109" name="Freeform 13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10" name="Freeform 13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07" name="Line 1393"/>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08" name="Line 1394"/>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11" name="Group 1395"/>
          <p:cNvGrpSpPr>
            <a:grpSpLocks/>
          </p:cNvGrpSpPr>
          <p:nvPr/>
        </p:nvGrpSpPr>
        <p:grpSpPr bwMode="auto">
          <a:xfrm>
            <a:off x="7488238" y="4042122"/>
            <a:ext cx="485775" cy="203200"/>
            <a:chOff x="4650" y="1129"/>
            <a:chExt cx="246" cy="95"/>
          </a:xfrm>
        </p:grpSpPr>
        <p:sp>
          <p:nvSpPr>
            <p:cNvPr id="11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1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1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15" name="Group 1399"/>
            <p:cNvGrpSpPr>
              <a:grpSpLocks/>
            </p:cNvGrpSpPr>
            <p:nvPr/>
          </p:nvGrpSpPr>
          <p:grpSpPr bwMode="auto">
            <a:xfrm>
              <a:off x="4699" y="1145"/>
              <a:ext cx="138" cy="29"/>
              <a:chOff x="2468" y="1332"/>
              <a:chExt cx="310" cy="60"/>
            </a:xfrm>
          </p:grpSpPr>
          <p:sp>
            <p:nvSpPr>
              <p:cNvPr id="118" name="Freeform 14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19" name="Freeform 14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16" name="Line 140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17" name="Line 140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20" name="Group 1404"/>
          <p:cNvGrpSpPr>
            <a:grpSpLocks/>
          </p:cNvGrpSpPr>
          <p:nvPr/>
        </p:nvGrpSpPr>
        <p:grpSpPr bwMode="auto">
          <a:xfrm>
            <a:off x="6707188" y="4904135"/>
            <a:ext cx="619125" cy="242887"/>
            <a:chOff x="4650" y="1129"/>
            <a:chExt cx="246" cy="95"/>
          </a:xfrm>
        </p:grpSpPr>
        <p:sp>
          <p:nvSpPr>
            <p:cNvPr id="12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2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2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24" name="Group 1408"/>
            <p:cNvGrpSpPr>
              <a:grpSpLocks/>
            </p:cNvGrpSpPr>
            <p:nvPr/>
          </p:nvGrpSpPr>
          <p:grpSpPr bwMode="auto">
            <a:xfrm>
              <a:off x="4699" y="1145"/>
              <a:ext cx="138" cy="29"/>
              <a:chOff x="2468" y="1332"/>
              <a:chExt cx="310" cy="60"/>
            </a:xfrm>
          </p:grpSpPr>
          <p:sp>
            <p:nvSpPr>
              <p:cNvPr id="127" name="Freeform 14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28" name="Freeform 14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25" name="Line 141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26" name="Line 141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29" name="Group 1413"/>
          <p:cNvGrpSpPr>
            <a:grpSpLocks/>
          </p:cNvGrpSpPr>
          <p:nvPr/>
        </p:nvGrpSpPr>
        <p:grpSpPr bwMode="auto">
          <a:xfrm>
            <a:off x="7340600" y="5202585"/>
            <a:ext cx="619125" cy="242887"/>
            <a:chOff x="4650" y="1129"/>
            <a:chExt cx="246" cy="95"/>
          </a:xfrm>
        </p:grpSpPr>
        <p:sp>
          <p:nvSpPr>
            <p:cNvPr id="13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3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3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33" name="Group 1417"/>
            <p:cNvGrpSpPr>
              <a:grpSpLocks/>
            </p:cNvGrpSpPr>
            <p:nvPr/>
          </p:nvGrpSpPr>
          <p:grpSpPr bwMode="auto">
            <a:xfrm>
              <a:off x="4699" y="1145"/>
              <a:ext cx="138" cy="29"/>
              <a:chOff x="2468" y="1332"/>
              <a:chExt cx="310" cy="60"/>
            </a:xfrm>
          </p:grpSpPr>
          <p:sp>
            <p:nvSpPr>
              <p:cNvPr id="136" name="Freeform 14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37" name="Freeform 14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34" name="Line 1420"/>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35" name="Line 1421"/>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38" name="Group 1422"/>
          <p:cNvGrpSpPr>
            <a:grpSpLocks/>
          </p:cNvGrpSpPr>
          <p:nvPr/>
        </p:nvGrpSpPr>
        <p:grpSpPr bwMode="auto">
          <a:xfrm>
            <a:off x="5991225" y="5247035"/>
            <a:ext cx="619125" cy="242887"/>
            <a:chOff x="4650" y="1129"/>
            <a:chExt cx="246" cy="95"/>
          </a:xfrm>
        </p:grpSpPr>
        <p:sp>
          <p:nvSpPr>
            <p:cNvPr id="13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4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4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42" name="Group 1426"/>
            <p:cNvGrpSpPr>
              <a:grpSpLocks/>
            </p:cNvGrpSpPr>
            <p:nvPr/>
          </p:nvGrpSpPr>
          <p:grpSpPr bwMode="auto">
            <a:xfrm>
              <a:off x="4699" y="1145"/>
              <a:ext cx="138" cy="29"/>
              <a:chOff x="2468" y="1332"/>
              <a:chExt cx="310" cy="60"/>
            </a:xfrm>
          </p:grpSpPr>
          <p:sp>
            <p:nvSpPr>
              <p:cNvPr id="145" name="Freeform 142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46" name="Freeform 142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43" name="Line 1429"/>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44" name="Line 1430"/>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47" name="Group 1431"/>
          <p:cNvGrpSpPr>
            <a:grpSpLocks/>
          </p:cNvGrpSpPr>
          <p:nvPr/>
        </p:nvGrpSpPr>
        <p:grpSpPr bwMode="auto">
          <a:xfrm>
            <a:off x="5797550" y="4038947"/>
            <a:ext cx="390525" cy="169863"/>
            <a:chOff x="4650" y="1129"/>
            <a:chExt cx="246" cy="95"/>
          </a:xfrm>
        </p:grpSpPr>
        <p:sp>
          <p:nvSpPr>
            <p:cNvPr id="14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4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5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51" name="Group 1435"/>
            <p:cNvGrpSpPr>
              <a:grpSpLocks/>
            </p:cNvGrpSpPr>
            <p:nvPr/>
          </p:nvGrpSpPr>
          <p:grpSpPr bwMode="auto">
            <a:xfrm>
              <a:off x="4699" y="1145"/>
              <a:ext cx="138" cy="29"/>
              <a:chOff x="2468" y="1332"/>
              <a:chExt cx="310" cy="60"/>
            </a:xfrm>
          </p:grpSpPr>
          <p:sp>
            <p:nvSpPr>
              <p:cNvPr id="154" name="Freeform 14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55" name="Freeform 14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52" name="Line 1438"/>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53" name="Line 1439"/>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56" name="Group 1440"/>
          <p:cNvGrpSpPr>
            <a:grpSpLocks/>
          </p:cNvGrpSpPr>
          <p:nvPr/>
        </p:nvGrpSpPr>
        <p:grpSpPr bwMode="auto">
          <a:xfrm>
            <a:off x="6097588" y="2886422"/>
            <a:ext cx="390525" cy="169863"/>
            <a:chOff x="4650" y="1129"/>
            <a:chExt cx="246" cy="95"/>
          </a:xfrm>
        </p:grpSpPr>
        <p:sp>
          <p:nvSpPr>
            <p:cNvPr id="15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5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5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 name="Group 1444"/>
            <p:cNvGrpSpPr>
              <a:grpSpLocks/>
            </p:cNvGrpSpPr>
            <p:nvPr/>
          </p:nvGrpSpPr>
          <p:grpSpPr bwMode="auto">
            <a:xfrm>
              <a:off x="4699" y="1145"/>
              <a:ext cx="138" cy="29"/>
              <a:chOff x="2468" y="1332"/>
              <a:chExt cx="310" cy="60"/>
            </a:xfrm>
          </p:grpSpPr>
          <p:sp>
            <p:nvSpPr>
              <p:cNvPr id="163" name="Freeform 14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64" name="Freeform 14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61" name="Line 1447"/>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62" name="Line 1448"/>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65" name="Group 1449"/>
          <p:cNvGrpSpPr>
            <a:grpSpLocks/>
          </p:cNvGrpSpPr>
          <p:nvPr/>
        </p:nvGrpSpPr>
        <p:grpSpPr bwMode="auto">
          <a:xfrm>
            <a:off x="5356225" y="3899247"/>
            <a:ext cx="506413" cy="352425"/>
            <a:chOff x="2967" y="478"/>
            <a:chExt cx="788" cy="625"/>
          </a:xfrm>
        </p:grpSpPr>
        <p:pic>
          <p:nvPicPr>
            <p:cNvPr id="166" name="Picture 1450" descr="access_point_stylized_small"/>
            <p:cNvPicPr>
              <a:picLocks noChangeAspect="1" noChangeArrowheads="1"/>
            </p:cNvPicPr>
            <p:nvPr/>
          </p:nvPicPr>
          <p:blipFill>
            <a:blip r:embed="rId8" cstate="print"/>
            <a:srcRect/>
            <a:stretch>
              <a:fillRect/>
            </a:stretch>
          </p:blipFill>
          <p:spPr bwMode="auto">
            <a:xfrm>
              <a:off x="3012" y="559"/>
              <a:ext cx="576" cy="544"/>
            </a:xfrm>
            <a:prstGeom prst="rect">
              <a:avLst/>
            </a:prstGeom>
            <a:noFill/>
            <a:ln w="9525">
              <a:noFill/>
              <a:miter lim="800000"/>
              <a:headEnd/>
              <a:tailEnd/>
            </a:ln>
          </p:spPr>
        </p:pic>
        <p:pic>
          <p:nvPicPr>
            <p:cNvPr id="167" name="Picture 1451" descr="antenna_radiation_stylized"/>
            <p:cNvPicPr>
              <a:picLocks noChangeAspect="1" noChangeArrowheads="1"/>
            </p:cNvPicPr>
            <p:nvPr/>
          </p:nvPicPr>
          <p:blipFill>
            <a:blip r:embed="rId9" cstate="print"/>
            <a:srcRect/>
            <a:stretch>
              <a:fillRect/>
            </a:stretch>
          </p:blipFill>
          <p:spPr bwMode="auto">
            <a:xfrm>
              <a:off x="2967" y="478"/>
              <a:ext cx="788" cy="188"/>
            </a:xfrm>
            <a:prstGeom prst="rect">
              <a:avLst/>
            </a:prstGeom>
            <a:noFill/>
            <a:ln w="9525">
              <a:noFill/>
              <a:miter lim="800000"/>
              <a:headEnd/>
              <a:tailEnd/>
            </a:ln>
          </p:spPr>
        </p:pic>
      </p:grpSp>
      <p:grpSp>
        <p:nvGrpSpPr>
          <p:cNvPr id="168" name="Group 1452"/>
          <p:cNvGrpSpPr>
            <a:grpSpLocks/>
          </p:cNvGrpSpPr>
          <p:nvPr/>
        </p:nvGrpSpPr>
        <p:grpSpPr bwMode="auto">
          <a:xfrm>
            <a:off x="6877050" y="5402610"/>
            <a:ext cx="563563" cy="420687"/>
            <a:chOff x="2967" y="478"/>
            <a:chExt cx="788" cy="625"/>
          </a:xfrm>
        </p:grpSpPr>
        <p:pic>
          <p:nvPicPr>
            <p:cNvPr id="169" name="Picture 1453" descr="access_point_stylized_small"/>
            <p:cNvPicPr>
              <a:picLocks noChangeAspect="1" noChangeArrowheads="1"/>
            </p:cNvPicPr>
            <p:nvPr/>
          </p:nvPicPr>
          <p:blipFill>
            <a:blip r:embed="rId8" cstate="print"/>
            <a:srcRect/>
            <a:stretch>
              <a:fillRect/>
            </a:stretch>
          </p:blipFill>
          <p:spPr bwMode="auto">
            <a:xfrm>
              <a:off x="3012" y="559"/>
              <a:ext cx="576" cy="544"/>
            </a:xfrm>
            <a:prstGeom prst="rect">
              <a:avLst/>
            </a:prstGeom>
            <a:noFill/>
            <a:ln w="9525">
              <a:noFill/>
              <a:miter lim="800000"/>
              <a:headEnd/>
              <a:tailEnd/>
            </a:ln>
          </p:spPr>
        </p:pic>
        <p:pic>
          <p:nvPicPr>
            <p:cNvPr id="170" name="Picture 1454" descr="antenna_radiation_stylized"/>
            <p:cNvPicPr>
              <a:picLocks noChangeAspect="1" noChangeArrowheads="1"/>
            </p:cNvPicPr>
            <p:nvPr/>
          </p:nvPicPr>
          <p:blipFill>
            <a:blip r:embed="rId10" cstate="print"/>
            <a:srcRect/>
            <a:stretch>
              <a:fillRect/>
            </a:stretch>
          </p:blipFill>
          <p:spPr bwMode="auto">
            <a:xfrm>
              <a:off x="2967" y="478"/>
              <a:ext cx="788" cy="188"/>
            </a:xfrm>
            <a:prstGeom prst="rect">
              <a:avLst/>
            </a:prstGeom>
            <a:noFill/>
            <a:ln w="9525">
              <a:noFill/>
              <a:miter lim="800000"/>
              <a:headEnd/>
              <a:tailEnd/>
            </a:ln>
          </p:spPr>
        </p:pic>
      </p:grpSp>
      <p:grpSp>
        <p:nvGrpSpPr>
          <p:cNvPr id="171" name="Group 1455"/>
          <p:cNvGrpSpPr>
            <a:grpSpLocks/>
          </p:cNvGrpSpPr>
          <p:nvPr/>
        </p:nvGrpSpPr>
        <p:grpSpPr bwMode="auto">
          <a:xfrm>
            <a:off x="5805488" y="2243485"/>
            <a:ext cx="457200" cy="631825"/>
            <a:chOff x="742" y="2409"/>
            <a:chExt cx="576" cy="881"/>
          </a:xfrm>
        </p:grpSpPr>
        <p:grpSp>
          <p:nvGrpSpPr>
            <p:cNvPr id="172" name="Group 1456"/>
            <p:cNvGrpSpPr>
              <a:grpSpLocks/>
            </p:cNvGrpSpPr>
            <p:nvPr/>
          </p:nvGrpSpPr>
          <p:grpSpPr bwMode="auto">
            <a:xfrm>
              <a:off x="832" y="2643"/>
              <a:ext cx="376" cy="647"/>
              <a:chOff x="3130" y="3288"/>
              <a:chExt cx="410" cy="742"/>
            </a:xfrm>
          </p:grpSpPr>
          <p:sp>
            <p:nvSpPr>
              <p:cNvPr id="175" name="Line 270"/>
              <p:cNvSpPr>
                <a:spLocks noChangeShapeType="1"/>
              </p:cNvSpPr>
              <p:nvPr/>
            </p:nvSpPr>
            <p:spPr bwMode="auto">
              <a:xfrm flipH="1">
                <a:off x="3130" y="3288"/>
                <a:ext cx="205" cy="672"/>
              </a:xfrm>
              <a:prstGeom prst="line">
                <a:avLst/>
              </a:prstGeom>
              <a:noFill/>
              <a:ln w="19050">
                <a:solidFill>
                  <a:schemeClr val="tx1"/>
                </a:solidFill>
                <a:round/>
                <a:headEnd/>
                <a:tailEnd/>
              </a:ln>
            </p:spPr>
            <p:txBody>
              <a:bodyPr wrap="none"/>
              <a:lstStyle/>
              <a:p>
                <a:endParaRPr lang="zh-CN" altLang="en-US"/>
              </a:p>
            </p:txBody>
          </p:sp>
          <p:sp>
            <p:nvSpPr>
              <p:cNvPr id="176" name="Line 271"/>
              <p:cNvSpPr>
                <a:spLocks noChangeShapeType="1"/>
              </p:cNvSpPr>
              <p:nvPr/>
            </p:nvSpPr>
            <p:spPr bwMode="auto">
              <a:xfrm>
                <a:off x="3335" y="3288"/>
                <a:ext cx="205" cy="669"/>
              </a:xfrm>
              <a:prstGeom prst="line">
                <a:avLst/>
              </a:prstGeom>
              <a:noFill/>
              <a:ln w="19050">
                <a:solidFill>
                  <a:schemeClr val="tx1"/>
                </a:solidFill>
                <a:round/>
                <a:headEnd/>
                <a:tailEnd/>
              </a:ln>
            </p:spPr>
            <p:txBody>
              <a:bodyPr wrap="none"/>
              <a:lstStyle/>
              <a:p>
                <a:endParaRPr lang="zh-CN" altLang="en-US"/>
              </a:p>
            </p:txBody>
          </p:sp>
          <p:sp>
            <p:nvSpPr>
              <p:cNvPr id="177" name="Line 272"/>
              <p:cNvSpPr>
                <a:spLocks noChangeShapeType="1"/>
              </p:cNvSpPr>
              <p:nvPr/>
            </p:nvSpPr>
            <p:spPr bwMode="auto">
              <a:xfrm>
                <a:off x="3130" y="3957"/>
                <a:ext cx="205" cy="73"/>
              </a:xfrm>
              <a:prstGeom prst="line">
                <a:avLst/>
              </a:prstGeom>
              <a:noFill/>
              <a:ln w="19050">
                <a:solidFill>
                  <a:schemeClr val="tx1"/>
                </a:solidFill>
                <a:round/>
                <a:headEnd/>
                <a:tailEnd/>
              </a:ln>
            </p:spPr>
            <p:txBody>
              <a:bodyPr wrap="none"/>
              <a:lstStyle/>
              <a:p>
                <a:endParaRPr lang="zh-CN" altLang="en-US"/>
              </a:p>
            </p:txBody>
          </p:sp>
          <p:sp>
            <p:nvSpPr>
              <p:cNvPr id="178" name="Line 273"/>
              <p:cNvSpPr>
                <a:spLocks noChangeShapeType="1"/>
              </p:cNvSpPr>
              <p:nvPr/>
            </p:nvSpPr>
            <p:spPr bwMode="auto">
              <a:xfrm flipH="1">
                <a:off x="3335" y="3957"/>
                <a:ext cx="205" cy="73"/>
              </a:xfrm>
              <a:prstGeom prst="line">
                <a:avLst/>
              </a:prstGeom>
              <a:noFill/>
              <a:ln w="19050">
                <a:solidFill>
                  <a:schemeClr val="tx1"/>
                </a:solidFill>
                <a:round/>
                <a:headEnd/>
                <a:tailEnd/>
              </a:ln>
            </p:spPr>
            <p:txBody>
              <a:bodyPr wrap="none"/>
              <a:lstStyle/>
              <a:p>
                <a:endParaRPr lang="zh-CN" altLang="en-US"/>
              </a:p>
            </p:txBody>
          </p:sp>
          <p:sp>
            <p:nvSpPr>
              <p:cNvPr id="179" name="Line 274"/>
              <p:cNvSpPr>
                <a:spLocks noChangeShapeType="1"/>
              </p:cNvSpPr>
              <p:nvPr/>
            </p:nvSpPr>
            <p:spPr bwMode="auto">
              <a:xfrm>
                <a:off x="3335" y="3303"/>
                <a:ext cx="0" cy="727"/>
              </a:xfrm>
              <a:prstGeom prst="line">
                <a:avLst/>
              </a:prstGeom>
              <a:noFill/>
              <a:ln w="19050">
                <a:solidFill>
                  <a:schemeClr val="tx1"/>
                </a:solidFill>
                <a:round/>
                <a:headEnd/>
                <a:tailEnd/>
              </a:ln>
            </p:spPr>
            <p:txBody>
              <a:bodyPr wrap="none"/>
              <a:lstStyle/>
              <a:p>
                <a:endParaRPr lang="zh-CN" altLang="en-US"/>
              </a:p>
            </p:txBody>
          </p:sp>
          <p:sp>
            <p:nvSpPr>
              <p:cNvPr id="180" name="Line 275"/>
              <p:cNvSpPr>
                <a:spLocks noChangeShapeType="1"/>
              </p:cNvSpPr>
              <p:nvPr/>
            </p:nvSpPr>
            <p:spPr bwMode="auto">
              <a:xfrm flipV="1">
                <a:off x="3130" y="3888"/>
                <a:ext cx="205" cy="72"/>
              </a:xfrm>
              <a:prstGeom prst="line">
                <a:avLst/>
              </a:prstGeom>
              <a:noFill/>
              <a:ln w="19050">
                <a:solidFill>
                  <a:schemeClr val="tx1"/>
                </a:solidFill>
                <a:round/>
                <a:headEnd/>
                <a:tailEnd/>
              </a:ln>
            </p:spPr>
            <p:txBody>
              <a:bodyPr wrap="none"/>
              <a:lstStyle/>
              <a:p>
                <a:endParaRPr lang="zh-CN" altLang="en-US"/>
              </a:p>
            </p:txBody>
          </p:sp>
          <p:sp>
            <p:nvSpPr>
              <p:cNvPr id="181" name="Line 276"/>
              <p:cNvSpPr>
                <a:spLocks noChangeShapeType="1"/>
              </p:cNvSpPr>
              <p:nvPr/>
            </p:nvSpPr>
            <p:spPr bwMode="auto">
              <a:xfrm flipH="1" flipV="1">
                <a:off x="3335" y="3888"/>
                <a:ext cx="205" cy="69"/>
              </a:xfrm>
              <a:prstGeom prst="line">
                <a:avLst/>
              </a:prstGeom>
              <a:noFill/>
              <a:ln w="19050">
                <a:solidFill>
                  <a:schemeClr val="tx1"/>
                </a:solidFill>
                <a:round/>
                <a:headEnd/>
                <a:tailEnd/>
              </a:ln>
            </p:spPr>
            <p:txBody>
              <a:bodyPr wrap="none"/>
              <a:lstStyle/>
              <a:p>
                <a:endParaRPr lang="zh-CN" altLang="en-US"/>
              </a:p>
            </p:txBody>
          </p:sp>
          <p:sp>
            <p:nvSpPr>
              <p:cNvPr id="182" name="Line 277"/>
              <p:cNvSpPr>
                <a:spLocks noChangeShapeType="1"/>
              </p:cNvSpPr>
              <p:nvPr/>
            </p:nvSpPr>
            <p:spPr bwMode="auto">
              <a:xfrm>
                <a:off x="3217" y="3668"/>
                <a:ext cx="118" cy="55"/>
              </a:xfrm>
              <a:prstGeom prst="line">
                <a:avLst/>
              </a:prstGeom>
              <a:noFill/>
              <a:ln w="19050">
                <a:solidFill>
                  <a:schemeClr val="tx1"/>
                </a:solidFill>
                <a:round/>
                <a:headEnd/>
                <a:tailEnd/>
              </a:ln>
            </p:spPr>
            <p:txBody>
              <a:bodyPr wrap="none"/>
              <a:lstStyle/>
              <a:p>
                <a:endParaRPr lang="zh-CN" altLang="en-US"/>
              </a:p>
            </p:txBody>
          </p:sp>
          <p:sp>
            <p:nvSpPr>
              <p:cNvPr id="183" name="Line 278"/>
              <p:cNvSpPr>
                <a:spLocks noChangeShapeType="1"/>
              </p:cNvSpPr>
              <p:nvPr/>
            </p:nvSpPr>
            <p:spPr bwMode="auto">
              <a:xfrm flipV="1">
                <a:off x="3335" y="3668"/>
                <a:ext cx="124" cy="55"/>
              </a:xfrm>
              <a:prstGeom prst="line">
                <a:avLst/>
              </a:prstGeom>
              <a:noFill/>
              <a:ln w="19050">
                <a:solidFill>
                  <a:schemeClr val="tx1"/>
                </a:solidFill>
                <a:round/>
                <a:headEnd/>
                <a:tailEnd/>
              </a:ln>
            </p:spPr>
            <p:txBody>
              <a:bodyPr wrap="none"/>
              <a:lstStyle/>
              <a:p>
                <a:endParaRPr lang="zh-CN" altLang="en-US"/>
              </a:p>
            </p:txBody>
          </p:sp>
          <p:sp>
            <p:nvSpPr>
              <p:cNvPr id="184" name="Line 279"/>
              <p:cNvSpPr>
                <a:spLocks noChangeShapeType="1"/>
              </p:cNvSpPr>
              <p:nvPr/>
            </p:nvSpPr>
            <p:spPr bwMode="auto">
              <a:xfrm>
                <a:off x="3178" y="3766"/>
                <a:ext cx="152" cy="75"/>
              </a:xfrm>
              <a:prstGeom prst="line">
                <a:avLst/>
              </a:prstGeom>
              <a:noFill/>
              <a:ln w="19050">
                <a:solidFill>
                  <a:schemeClr val="tx1"/>
                </a:solidFill>
                <a:round/>
                <a:headEnd/>
                <a:tailEnd/>
              </a:ln>
            </p:spPr>
            <p:txBody>
              <a:bodyPr wrap="none"/>
              <a:lstStyle/>
              <a:p>
                <a:endParaRPr lang="zh-CN" altLang="en-US"/>
              </a:p>
            </p:txBody>
          </p:sp>
          <p:sp>
            <p:nvSpPr>
              <p:cNvPr id="185" name="Line 280"/>
              <p:cNvSpPr>
                <a:spLocks noChangeShapeType="1"/>
              </p:cNvSpPr>
              <p:nvPr/>
            </p:nvSpPr>
            <p:spPr bwMode="auto">
              <a:xfrm flipV="1">
                <a:off x="3335" y="3781"/>
                <a:ext cx="153" cy="66"/>
              </a:xfrm>
              <a:prstGeom prst="line">
                <a:avLst/>
              </a:prstGeom>
              <a:noFill/>
              <a:ln w="19050">
                <a:solidFill>
                  <a:schemeClr val="tx1"/>
                </a:solidFill>
                <a:round/>
                <a:headEnd/>
                <a:tailEnd/>
              </a:ln>
            </p:spPr>
            <p:txBody>
              <a:bodyPr wrap="none"/>
              <a:lstStyle/>
              <a:p>
                <a:endParaRPr lang="zh-CN" altLang="en-US"/>
              </a:p>
            </p:txBody>
          </p:sp>
          <p:sp>
            <p:nvSpPr>
              <p:cNvPr id="186" name="Line 281"/>
              <p:cNvSpPr>
                <a:spLocks noChangeShapeType="1"/>
              </p:cNvSpPr>
              <p:nvPr/>
            </p:nvSpPr>
            <p:spPr bwMode="auto">
              <a:xfrm flipV="1">
                <a:off x="3335" y="3567"/>
                <a:ext cx="78" cy="27"/>
              </a:xfrm>
              <a:prstGeom prst="line">
                <a:avLst/>
              </a:prstGeom>
              <a:noFill/>
              <a:ln w="19050">
                <a:solidFill>
                  <a:schemeClr val="tx1"/>
                </a:solidFill>
                <a:round/>
                <a:headEnd/>
                <a:tailEnd/>
              </a:ln>
            </p:spPr>
            <p:txBody>
              <a:bodyPr wrap="none"/>
              <a:lstStyle/>
              <a:p>
                <a:endParaRPr lang="zh-CN" altLang="en-US"/>
              </a:p>
            </p:txBody>
          </p:sp>
          <p:sp>
            <p:nvSpPr>
              <p:cNvPr id="187" name="Line 282"/>
              <p:cNvSpPr>
                <a:spLocks noChangeShapeType="1"/>
              </p:cNvSpPr>
              <p:nvPr/>
            </p:nvSpPr>
            <p:spPr bwMode="auto">
              <a:xfrm flipV="1">
                <a:off x="3335" y="3428"/>
                <a:ext cx="49" cy="21"/>
              </a:xfrm>
              <a:prstGeom prst="line">
                <a:avLst/>
              </a:prstGeom>
              <a:noFill/>
              <a:ln w="19050">
                <a:solidFill>
                  <a:schemeClr val="tx1"/>
                </a:solidFill>
                <a:round/>
                <a:headEnd/>
                <a:tailEnd/>
              </a:ln>
            </p:spPr>
            <p:txBody>
              <a:bodyPr wrap="none"/>
              <a:lstStyle/>
              <a:p>
                <a:endParaRPr lang="zh-CN" altLang="en-US"/>
              </a:p>
            </p:txBody>
          </p:sp>
          <p:sp>
            <p:nvSpPr>
              <p:cNvPr id="188" name="Line 283"/>
              <p:cNvSpPr>
                <a:spLocks noChangeShapeType="1"/>
              </p:cNvSpPr>
              <p:nvPr/>
            </p:nvSpPr>
            <p:spPr bwMode="auto">
              <a:xfrm>
                <a:off x="3247" y="3558"/>
                <a:ext cx="95" cy="36"/>
              </a:xfrm>
              <a:prstGeom prst="line">
                <a:avLst/>
              </a:prstGeom>
              <a:noFill/>
              <a:ln w="19050">
                <a:solidFill>
                  <a:schemeClr val="tx1"/>
                </a:solidFill>
                <a:round/>
                <a:headEnd/>
                <a:tailEnd/>
              </a:ln>
            </p:spPr>
            <p:txBody>
              <a:bodyPr wrap="none"/>
              <a:lstStyle/>
              <a:p>
                <a:endParaRPr lang="zh-CN" altLang="en-US"/>
              </a:p>
            </p:txBody>
          </p:sp>
          <p:sp>
            <p:nvSpPr>
              <p:cNvPr id="189" name="Line 284"/>
              <p:cNvSpPr>
                <a:spLocks noChangeShapeType="1"/>
              </p:cNvSpPr>
              <p:nvPr/>
            </p:nvSpPr>
            <p:spPr bwMode="auto">
              <a:xfrm>
                <a:off x="3289" y="3422"/>
                <a:ext cx="55" cy="36"/>
              </a:xfrm>
              <a:prstGeom prst="line">
                <a:avLst/>
              </a:prstGeom>
              <a:noFill/>
              <a:ln w="19050">
                <a:solidFill>
                  <a:schemeClr val="tx1"/>
                </a:solidFill>
                <a:round/>
                <a:headEnd/>
                <a:tailEnd/>
              </a:ln>
            </p:spPr>
            <p:txBody>
              <a:bodyPr wrap="none"/>
              <a:lstStyle/>
              <a:p>
                <a:endParaRPr lang="zh-CN" altLang="en-US"/>
              </a:p>
            </p:txBody>
          </p:sp>
        </p:grpSp>
        <p:pic>
          <p:nvPicPr>
            <p:cNvPr id="173" name="Picture 1472" descr="cell_tower_radiation copy"/>
            <p:cNvPicPr>
              <a:picLocks noChangeAspect="1" noChangeArrowheads="1"/>
            </p:cNvPicPr>
            <p:nvPr/>
          </p:nvPicPr>
          <p:blipFill>
            <a:blip r:embed="rId11" cstate="print"/>
            <a:srcRect/>
            <a:stretch>
              <a:fillRect/>
            </a:stretch>
          </p:blipFill>
          <p:spPr bwMode="auto">
            <a:xfrm>
              <a:off x="742" y="2409"/>
              <a:ext cx="576" cy="464"/>
            </a:xfrm>
            <a:prstGeom prst="rect">
              <a:avLst/>
            </a:prstGeom>
            <a:noFill/>
            <a:ln w="9525">
              <a:noFill/>
              <a:miter lim="800000"/>
              <a:headEnd/>
              <a:tailEnd/>
            </a:ln>
          </p:spPr>
        </p:pic>
        <p:sp>
          <p:nvSpPr>
            <p:cNvPr id="174" name="Oval 1473"/>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p>
              <a:endParaRPr lang="zh-CN" altLang="zh-CN"/>
            </a:p>
          </p:txBody>
        </p:sp>
      </p:grpSp>
      <p:grpSp>
        <p:nvGrpSpPr>
          <p:cNvPr id="190" name="Group 1474"/>
          <p:cNvGrpSpPr>
            <a:grpSpLocks/>
          </p:cNvGrpSpPr>
          <p:nvPr/>
        </p:nvGrpSpPr>
        <p:grpSpPr bwMode="auto">
          <a:xfrm>
            <a:off x="7985125" y="5401022"/>
            <a:ext cx="227013" cy="481013"/>
            <a:chOff x="4140" y="429"/>
            <a:chExt cx="1425" cy="2396"/>
          </a:xfrm>
        </p:grpSpPr>
        <p:sp>
          <p:nvSpPr>
            <p:cNvPr id="191" name="Freeform 1475"/>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2" name="Rectangle 147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3" name="Freeform 1477"/>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4" name="Freeform 1478"/>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5" name="Rectangle 147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6" name="Group 1480"/>
            <p:cNvGrpSpPr>
              <a:grpSpLocks/>
            </p:cNvGrpSpPr>
            <p:nvPr/>
          </p:nvGrpSpPr>
          <p:grpSpPr bwMode="auto">
            <a:xfrm>
              <a:off x="4749" y="668"/>
              <a:ext cx="581" cy="145"/>
              <a:chOff x="614" y="2568"/>
              <a:chExt cx="725" cy="139"/>
            </a:xfrm>
          </p:grpSpPr>
          <p:sp>
            <p:nvSpPr>
              <p:cNvPr id="221" name="AutoShape 1481"/>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2" name="AutoShape 148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7" name="Rectangle 148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8" name="Group 1484"/>
            <p:cNvGrpSpPr>
              <a:grpSpLocks/>
            </p:cNvGrpSpPr>
            <p:nvPr/>
          </p:nvGrpSpPr>
          <p:grpSpPr bwMode="auto">
            <a:xfrm>
              <a:off x="4747" y="994"/>
              <a:ext cx="581" cy="134"/>
              <a:chOff x="614" y="2568"/>
              <a:chExt cx="725" cy="139"/>
            </a:xfrm>
          </p:grpSpPr>
          <p:sp>
            <p:nvSpPr>
              <p:cNvPr id="219" name="AutoShape 1485"/>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0" name="AutoShape 148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9" name="Rectangle 148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0" name="Rectangle 148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1" name="Group 1489"/>
            <p:cNvGrpSpPr>
              <a:grpSpLocks/>
            </p:cNvGrpSpPr>
            <p:nvPr/>
          </p:nvGrpSpPr>
          <p:grpSpPr bwMode="auto">
            <a:xfrm>
              <a:off x="4735" y="1627"/>
              <a:ext cx="582" cy="151"/>
              <a:chOff x="614" y="2568"/>
              <a:chExt cx="725" cy="139"/>
            </a:xfrm>
          </p:grpSpPr>
          <p:sp>
            <p:nvSpPr>
              <p:cNvPr id="217" name="AutoShape 1490"/>
              <p:cNvSpPr>
                <a:spLocks noChangeArrowheads="1"/>
              </p:cNvSpPr>
              <p:nvPr/>
            </p:nvSpPr>
            <p:spPr bwMode="auto">
              <a:xfrm>
                <a:off x="618" y="2579"/>
                <a:ext cx="720"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8" name="AutoShape 149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2" name="Freeform 1492"/>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3" name="Group 1493"/>
            <p:cNvGrpSpPr>
              <a:grpSpLocks/>
            </p:cNvGrpSpPr>
            <p:nvPr/>
          </p:nvGrpSpPr>
          <p:grpSpPr bwMode="auto">
            <a:xfrm>
              <a:off x="4739" y="1327"/>
              <a:ext cx="582" cy="139"/>
              <a:chOff x="614" y="2568"/>
              <a:chExt cx="725" cy="139"/>
            </a:xfrm>
          </p:grpSpPr>
          <p:sp>
            <p:nvSpPr>
              <p:cNvPr id="215" name="AutoShape 1494"/>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6" name="AutoShape 149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4" name="Rectangle 149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05" name="Freeform 1497"/>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06" name="Freeform 1498"/>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07" name="Oval 1499"/>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08" name="Freeform 1500"/>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09" name="AutoShape 150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0" name="AutoShape 150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1" name="Oval 1503"/>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2" name="Oval 1504"/>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zh-CN" altLang="zh-CN">
                <a:solidFill>
                  <a:srgbClr val="FF0000"/>
                </a:solidFill>
                <a:cs typeface="Arial" pitchFamily="34" charset="0"/>
              </a:endParaRPr>
            </a:p>
          </p:txBody>
        </p:sp>
        <p:sp>
          <p:nvSpPr>
            <p:cNvPr id="213" name="Oval 1505"/>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4" name="Rectangle 150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223" name="Group 1507"/>
          <p:cNvGrpSpPr>
            <a:grpSpLocks/>
          </p:cNvGrpSpPr>
          <p:nvPr/>
        </p:nvGrpSpPr>
        <p:grpSpPr bwMode="auto">
          <a:xfrm>
            <a:off x="7669213" y="5702647"/>
            <a:ext cx="227012" cy="481013"/>
            <a:chOff x="4140" y="429"/>
            <a:chExt cx="1425" cy="2396"/>
          </a:xfrm>
        </p:grpSpPr>
        <p:sp>
          <p:nvSpPr>
            <p:cNvPr id="224" name="Freeform 1508"/>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25"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26" name="Freeform 1510"/>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227" name="Freeform 1511"/>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28" name="Rectangle 151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29" name="Group 1513"/>
            <p:cNvGrpSpPr>
              <a:grpSpLocks/>
            </p:cNvGrpSpPr>
            <p:nvPr/>
          </p:nvGrpSpPr>
          <p:grpSpPr bwMode="auto">
            <a:xfrm>
              <a:off x="4749" y="668"/>
              <a:ext cx="581" cy="145"/>
              <a:chOff x="614" y="2568"/>
              <a:chExt cx="725" cy="139"/>
            </a:xfrm>
          </p:grpSpPr>
          <p:sp>
            <p:nvSpPr>
              <p:cNvPr id="254" name="AutoShape 1514"/>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55"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0" name="Rectangle 151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31" name="Group 1517"/>
            <p:cNvGrpSpPr>
              <a:grpSpLocks/>
            </p:cNvGrpSpPr>
            <p:nvPr/>
          </p:nvGrpSpPr>
          <p:grpSpPr bwMode="auto">
            <a:xfrm>
              <a:off x="4747" y="994"/>
              <a:ext cx="581" cy="134"/>
              <a:chOff x="614" y="2568"/>
              <a:chExt cx="725" cy="139"/>
            </a:xfrm>
          </p:grpSpPr>
          <p:sp>
            <p:nvSpPr>
              <p:cNvPr id="252" name="AutoShape 1518"/>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53"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2" name="Rectangle 152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33" name="Rectangle 152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34" name="Group 1522"/>
            <p:cNvGrpSpPr>
              <a:grpSpLocks/>
            </p:cNvGrpSpPr>
            <p:nvPr/>
          </p:nvGrpSpPr>
          <p:grpSpPr bwMode="auto">
            <a:xfrm>
              <a:off x="4735" y="1627"/>
              <a:ext cx="582" cy="151"/>
              <a:chOff x="614" y="2568"/>
              <a:chExt cx="725" cy="139"/>
            </a:xfrm>
          </p:grpSpPr>
          <p:sp>
            <p:nvSpPr>
              <p:cNvPr id="250" name="AutoShape 1523"/>
              <p:cNvSpPr>
                <a:spLocks noChangeArrowheads="1"/>
              </p:cNvSpPr>
              <p:nvPr/>
            </p:nvSpPr>
            <p:spPr bwMode="auto">
              <a:xfrm>
                <a:off x="618" y="2579"/>
                <a:ext cx="720"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51"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5" name="Freeform 1525"/>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36" name="Group 1526"/>
            <p:cNvGrpSpPr>
              <a:grpSpLocks/>
            </p:cNvGrpSpPr>
            <p:nvPr/>
          </p:nvGrpSpPr>
          <p:grpSpPr bwMode="auto">
            <a:xfrm>
              <a:off x="4739" y="1327"/>
              <a:ext cx="582" cy="139"/>
              <a:chOff x="614" y="2568"/>
              <a:chExt cx="725" cy="139"/>
            </a:xfrm>
          </p:grpSpPr>
          <p:sp>
            <p:nvSpPr>
              <p:cNvPr id="248" name="AutoShape 1527"/>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49"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7"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38" name="Freeform 1530"/>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39" name="Freeform 1531"/>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40" name="Oval 1532"/>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41" name="Freeform 1533"/>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42"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43" name="AutoShape 153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44" name="Oval 1536"/>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45" name="Oval 1537"/>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zh-CN" altLang="zh-CN">
                <a:solidFill>
                  <a:srgbClr val="FF0000"/>
                </a:solidFill>
                <a:cs typeface="Arial" pitchFamily="34" charset="0"/>
              </a:endParaRPr>
            </a:p>
          </p:txBody>
        </p:sp>
        <p:sp>
          <p:nvSpPr>
            <p:cNvPr id="246" name="Oval 1538"/>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47" name="Rectangle 153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256" name="Group 1540"/>
          <p:cNvGrpSpPr>
            <a:grpSpLocks/>
          </p:cNvGrpSpPr>
          <p:nvPr/>
        </p:nvGrpSpPr>
        <p:grpSpPr bwMode="auto">
          <a:xfrm>
            <a:off x="5046663" y="2441922"/>
            <a:ext cx="534987" cy="407988"/>
            <a:chOff x="877" y="1008"/>
            <a:chExt cx="2747" cy="2591"/>
          </a:xfrm>
        </p:grpSpPr>
        <p:pic>
          <p:nvPicPr>
            <p:cNvPr id="257" name="Picture 1541"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258" name="Picture 1542"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259" name="Freeform 1543"/>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260" name="Picture 1544"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261" name="Freeform 1545"/>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262" name="Freeform 154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263" name="Freeform 154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264" name="Freeform 1548"/>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265" name="Freeform 1549"/>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266" name="Freeform 1550"/>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267" name="Group 1551"/>
            <p:cNvGrpSpPr>
              <a:grpSpLocks/>
            </p:cNvGrpSpPr>
            <p:nvPr/>
          </p:nvGrpSpPr>
          <p:grpSpPr bwMode="auto">
            <a:xfrm>
              <a:off x="1709" y="3008"/>
              <a:ext cx="507" cy="234"/>
              <a:chOff x="1740" y="2642"/>
              <a:chExt cx="752" cy="327"/>
            </a:xfrm>
          </p:grpSpPr>
          <p:sp>
            <p:nvSpPr>
              <p:cNvPr id="274" name="Freeform 15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275" name="Freeform 15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276" name="Freeform 15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277" name="Freeform 15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278" name="Freeform 15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279" name="Freeform 15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268" name="Freeform 1558"/>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269" name="Freeform 1559"/>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70" name="Freeform 156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271" name="Freeform 156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272" name="Freeform 156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73" name="Freeform 1563"/>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280" name="Group 1564"/>
          <p:cNvGrpSpPr>
            <a:grpSpLocks/>
          </p:cNvGrpSpPr>
          <p:nvPr/>
        </p:nvGrpSpPr>
        <p:grpSpPr bwMode="auto">
          <a:xfrm>
            <a:off x="6616700" y="5885210"/>
            <a:ext cx="474663" cy="407987"/>
            <a:chOff x="877" y="1008"/>
            <a:chExt cx="2747" cy="2591"/>
          </a:xfrm>
        </p:grpSpPr>
        <p:pic>
          <p:nvPicPr>
            <p:cNvPr id="281" name="Picture 1565"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282" name="Picture 1566"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283" name="Freeform 1567"/>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284" name="Picture 1568"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285" name="Freeform 1569"/>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286" name="Freeform 157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287" name="Freeform 157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288" name="Freeform 1572"/>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289" name="Freeform 1573"/>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290" name="Freeform 1574"/>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291" name="Group 1575"/>
            <p:cNvGrpSpPr>
              <a:grpSpLocks/>
            </p:cNvGrpSpPr>
            <p:nvPr/>
          </p:nvGrpSpPr>
          <p:grpSpPr bwMode="auto">
            <a:xfrm>
              <a:off x="1709" y="3008"/>
              <a:ext cx="507" cy="234"/>
              <a:chOff x="1740" y="2642"/>
              <a:chExt cx="752" cy="327"/>
            </a:xfrm>
          </p:grpSpPr>
          <p:sp>
            <p:nvSpPr>
              <p:cNvPr id="298" name="Freeform 15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299" name="Freeform 15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300" name="Freeform 15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301" name="Freeform 15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302" name="Freeform 15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303" name="Freeform 15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292" name="Freeform 1582"/>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293" name="Freeform 1583"/>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94" name="Freeform 158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295" name="Freeform 158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296" name="Freeform 158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97" name="Freeform 1587"/>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304" name="Group 1588"/>
          <p:cNvGrpSpPr>
            <a:grpSpLocks/>
          </p:cNvGrpSpPr>
          <p:nvPr/>
        </p:nvGrpSpPr>
        <p:grpSpPr bwMode="auto">
          <a:xfrm>
            <a:off x="5305425" y="3440460"/>
            <a:ext cx="444500" cy="407987"/>
            <a:chOff x="877" y="1008"/>
            <a:chExt cx="2747" cy="2591"/>
          </a:xfrm>
        </p:grpSpPr>
        <p:pic>
          <p:nvPicPr>
            <p:cNvPr id="305" name="Picture 1589"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306" name="Picture 1590"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307" name="Freeform 1591"/>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308" name="Picture 1592"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309" name="Freeform 1593"/>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310" name="Freeform 1594"/>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311" name="Freeform 1595"/>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312" name="Freeform 1596"/>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313" name="Freeform 1597"/>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314" name="Freeform 1598"/>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315" name="Group 1599"/>
            <p:cNvGrpSpPr>
              <a:grpSpLocks/>
            </p:cNvGrpSpPr>
            <p:nvPr/>
          </p:nvGrpSpPr>
          <p:grpSpPr bwMode="auto">
            <a:xfrm>
              <a:off x="1709" y="3008"/>
              <a:ext cx="507" cy="234"/>
              <a:chOff x="1740" y="2642"/>
              <a:chExt cx="752" cy="327"/>
            </a:xfrm>
          </p:grpSpPr>
          <p:sp>
            <p:nvSpPr>
              <p:cNvPr id="322" name="Freeform 16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323" name="Freeform 16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324" name="Freeform 16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325" name="Freeform 16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326" name="Freeform 16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327" name="Freeform 16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316" name="Freeform 1606"/>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317" name="Freeform 1607"/>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318" name="Freeform 160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319" name="Freeform 1609"/>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320" name="Freeform 1610"/>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321" name="Freeform 1611"/>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328" name="Group 1612"/>
          <p:cNvGrpSpPr>
            <a:grpSpLocks/>
          </p:cNvGrpSpPr>
          <p:nvPr/>
        </p:nvGrpSpPr>
        <p:grpSpPr bwMode="auto">
          <a:xfrm flipH="1">
            <a:off x="5684838" y="3621435"/>
            <a:ext cx="414337" cy="373062"/>
            <a:chOff x="2839" y="3501"/>
            <a:chExt cx="755" cy="803"/>
          </a:xfrm>
        </p:grpSpPr>
        <p:pic>
          <p:nvPicPr>
            <p:cNvPr id="329" name="Picture 1613" descr="desktop_computer_stylized_medium"/>
            <p:cNvPicPr>
              <a:picLocks noChangeAspect="1" noChangeArrowheads="1"/>
            </p:cNvPicPr>
            <p:nvPr/>
          </p:nvPicPr>
          <p:blipFill>
            <a:blip r:embed="rId2" cstate="print"/>
            <a:srcRect/>
            <a:stretch>
              <a:fillRect/>
            </a:stretch>
          </p:blipFill>
          <p:spPr bwMode="auto">
            <a:xfrm>
              <a:off x="2839" y="3501"/>
              <a:ext cx="755" cy="803"/>
            </a:xfrm>
            <a:prstGeom prst="rect">
              <a:avLst/>
            </a:prstGeom>
            <a:noFill/>
            <a:ln w="9525">
              <a:noFill/>
              <a:miter lim="800000"/>
              <a:headEnd/>
              <a:tailEnd/>
            </a:ln>
          </p:spPr>
        </p:pic>
        <p:sp>
          <p:nvSpPr>
            <p:cNvPr id="330"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31" name="Group 1615"/>
          <p:cNvGrpSpPr>
            <a:grpSpLocks/>
          </p:cNvGrpSpPr>
          <p:nvPr/>
        </p:nvGrpSpPr>
        <p:grpSpPr bwMode="auto">
          <a:xfrm>
            <a:off x="7051675" y="5821710"/>
            <a:ext cx="474663" cy="407987"/>
            <a:chOff x="877" y="1008"/>
            <a:chExt cx="2747" cy="2591"/>
          </a:xfrm>
        </p:grpSpPr>
        <p:pic>
          <p:nvPicPr>
            <p:cNvPr id="332" name="Picture 1616"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333" name="Picture 1617"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334" name="Freeform 1618"/>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335" name="Picture 1619"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336" name="Freeform 1620"/>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337" name="Freeform 162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338" name="Freeform 162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339" name="Freeform 1623"/>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340" name="Freeform 1624"/>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341" name="Freeform 1625"/>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342" name="Group 1626"/>
            <p:cNvGrpSpPr>
              <a:grpSpLocks/>
            </p:cNvGrpSpPr>
            <p:nvPr/>
          </p:nvGrpSpPr>
          <p:grpSpPr bwMode="auto">
            <a:xfrm>
              <a:off x="1709" y="3008"/>
              <a:ext cx="507" cy="234"/>
              <a:chOff x="1740" y="2642"/>
              <a:chExt cx="752" cy="327"/>
            </a:xfrm>
          </p:grpSpPr>
          <p:sp>
            <p:nvSpPr>
              <p:cNvPr id="349" name="Freeform 162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350" name="Freeform 162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351" name="Freeform 162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352" name="Freeform 163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353" name="Freeform 163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354" name="Freeform 163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343" name="Freeform 1633"/>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344" name="Freeform 1634"/>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345" name="Freeform 163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346" name="Freeform 163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347" name="Freeform 163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348" name="Freeform 1638"/>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sp>
        <p:nvSpPr>
          <p:cNvPr id="355" name="Rectangle 3"/>
          <p:cNvSpPr txBox="1">
            <a:spLocks noChangeArrowheads="1"/>
          </p:cNvSpPr>
          <p:nvPr/>
        </p:nvSpPr>
        <p:spPr bwMode="auto">
          <a:xfrm>
            <a:off x="546100" y="1665635"/>
            <a:ext cx="4365625" cy="5100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将传输层分段从源送到目的地</a:t>
            </a:r>
            <a:endParaRPr kumimoji="0" lang="en-US" altLang="zh-CN" sz="2800" b="0" i="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在发送端将分段封装为网络层报文</a:t>
            </a:r>
            <a:endParaRPr kumimoji="0" lang="en-US" altLang="zh-CN" sz="2800" b="0" i="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在接收端从报文中提取分段，交给传输层</a:t>
            </a:r>
            <a:endParaRPr kumimoji="0" lang="en-US" altLang="zh-CN" sz="2800" b="0" i="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rgbClr val="C00000"/>
                </a:solidFill>
                <a:effectLst/>
                <a:uLnTx/>
                <a:uFillTx/>
                <a:latin typeface="+mn-ea"/>
                <a:cs typeface="ＭＳ Ｐゴシック" pitchFamily="34" charset="-128"/>
              </a:rPr>
              <a:t>所有</a:t>
            </a: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的主机、路由器都运行网络层</a:t>
            </a:r>
            <a:endParaRPr kumimoji="0" lang="en-US" altLang="zh-CN" sz="2800" b="0" i="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路由器检查所有经过的</a:t>
            </a:r>
            <a:r>
              <a:rPr kumimoji="0" lang="en-US" altLang="zh-CN" sz="2800" b="0" i="0" u="none" strike="noStrike" kern="0" cap="none" spc="0" normalizeH="0" baseline="0" noProof="0" dirty="0">
                <a:ln>
                  <a:noFill/>
                </a:ln>
                <a:solidFill>
                  <a:schemeClr val="tx1"/>
                </a:solidFill>
                <a:effectLst/>
                <a:uLnTx/>
                <a:uFillTx/>
                <a:latin typeface="+mn-ea"/>
                <a:cs typeface="ＭＳ Ｐゴシック" pitchFamily="34" charset="-128"/>
              </a:rPr>
              <a:t>IP</a:t>
            </a: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报文头部</a:t>
            </a:r>
            <a:endParaRPr kumimoji="0" lang="en-US" altLang="zh-CN" b="0" i="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2000" b="0" i="0" u="none" strike="noStrike" kern="0" cap="none" spc="0" normalizeH="0" baseline="0" noProof="0" dirty="0">
              <a:ln>
                <a:noFill/>
              </a:ln>
              <a:solidFill>
                <a:schemeClr val="tx1"/>
              </a:solidFill>
              <a:effectLst/>
              <a:uLnTx/>
              <a:uFillTx/>
              <a:latin typeface="+mn-ea"/>
              <a:cs typeface="ＭＳ Ｐゴシック" pitchFamily="34" charset="-128"/>
            </a:endParaRPr>
          </a:p>
        </p:txBody>
      </p:sp>
      <p:grpSp>
        <p:nvGrpSpPr>
          <p:cNvPr id="356" name="Group 1046"/>
          <p:cNvGrpSpPr>
            <a:grpSpLocks/>
          </p:cNvGrpSpPr>
          <p:nvPr/>
        </p:nvGrpSpPr>
        <p:grpSpPr bwMode="auto">
          <a:xfrm>
            <a:off x="5400675" y="1551335"/>
            <a:ext cx="1047750" cy="996950"/>
            <a:chOff x="3402" y="719"/>
            <a:chExt cx="660" cy="628"/>
          </a:xfrm>
        </p:grpSpPr>
        <p:sp>
          <p:nvSpPr>
            <p:cNvPr id="357" name="Freeform 1030"/>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cap="flat" cmpd="sng">
              <a:noFill/>
              <a:prstDash val="solid"/>
              <a:round/>
              <a:headEnd/>
              <a:tailEnd/>
            </a:ln>
          </p:spPr>
          <p:txBody>
            <a:bodyPr/>
            <a:lstStyle/>
            <a:p>
              <a:endParaRPr lang="zh-CN" altLang="en-US"/>
            </a:p>
          </p:txBody>
        </p:sp>
        <p:grpSp>
          <p:nvGrpSpPr>
            <p:cNvPr id="358" name="Group 310"/>
            <p:cNvGrpSpPr>
              <a:grpSpLocks/>
            </p:cNvGrpSpPr>
            <p:nvPr/>
          </p:nvGrpSpPr>
          <p:grpSpPr bwMode="auto">
            <a:xfrm>
              <a:off x="3549" y="719"/>
              <a:ext cx="513" cy="542"/>
              <a:chOff x="2956" y="969"/>
              <a:chExt cx="513" cy="542"/>
            </a:xfrm>
          </p:grpSpPr>
          <p:sp>
            <p:nvSpPr>
              <p:cNvPr id="359" name="Rectangle 311"/>
              <p:cNvSpPr>
                <a:spLocks noChangeArrowheads="1"/>
              </p:cNvSpPr>
              <p:nvPr/>
            </p:nvSpPr>
            <p:spPr bwMode="auto">
              <a:xfrm>
                <a:off x="3018" y="969"/>
                <a:ext cx="426" cy="489"/>
              </a:xfrm>
              <a:prstGeom prst="rect">
                <a:avLst/>
              </a:prstGeom>
              <a:solidFill>
                <a:schemeClr val="accent2"/>
              </a:solidFill>
              <a:ln w="9525">
                <a:noFill/>
                <a:miter lim="800000"/>
                <a:headEnd/>
                <a:tailEnd/>
              </a:ln>
            </p:spPr>
            <p:txBody>
              <a:bodyPr wrap="none" anchor="ctr"/>
              <a:lstStyle/>
              <a:p>
                <a:endParaRPr lang="zh-CN" altLang="zh-CN"/>
              </a:p>
            </p:txBody>
          </p:sp>
          <p:sp>
            <p:nvSpPr>
              <p:cNvPr id="360" name="Rectangle 3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361" name="Rectangle 313"/>
              <p:cNvSpPr>
                <a:spLocks noChangeArrowheads="1"/>
              </p:cNvSpPr>
              <p:nvPr/>
            </p:nvSpPr>
            <p:spPr bwMode="auto">
              <a:xfrm>
                <a:off x="3000" y="1185"/>
                <a:ext cx="432" cy="108"/>
              </a:xfrm>
              <a:prstGeom prst="rect">
                <a:avLst/>
              </a:prstGeom>
              <a:solidFill>
                <a:srgbClr val="CC0000"/>
              </a:solidFill>
              <a:ln w="9525">
                <a:noFill/>
                <a:miter lim="800000"/>
                <a:headEnd/>
                <a:tailEnd/>
              </a:ln>
            </p:spPr>
            <p:txBody>
              <a:bodyPr wrap="none" anchor="ctr"/>
              <a:lstStyle/>
              <a:p>
                <a:endParaRPr lang="zh-CN" altLang="zh-CN"/>
              </a:p>
            </p:txBody>
          </p:sp>
          <p:sp>
            <p:nvSpPr>
              <p:cNvPr id="362" name="Text Box 314"/>
              <p:cNvSpPr txBox="1">
                <a:spLocks noChangeArrowheads="1"/>
              </p:cNvSpPr>
              <p:nvPr/>
            </p:nvSpPr>
            <p:spPr bwMode="auto">
              <a:xfrm>
                <a:off x="2956" y="978"/>
                <a:ext cx="513" cy="533"/>
              </a:xfrm>
              <a:prstGeom prst="rect">
                <a:avLst/>
              </a:prstGeom>
              <a:noFill/>
              <a:ln w="9525">
                <a:noFill/>
                <a:miter lim="800000"/>
                <a:headEnd/>
                <a:tailEnd/>
              </a:ln>
            </p:spPr>
            <p:txBody>
              <a:bodyPr>
                <a:spAutoFit/>
              </a:bodyPr>
              <a:lstStyle/>
              <a:p>
                <a:pPr algn="ctr"/>
                <a:r>
                  <a:rPr lang="zh-CN" altLang="en-US" sz="1000" dirty="0"/>
                  <a:t>应用层</a:t>
                </a:r>
                <a:endParaRPr lang="en-US" altLang="zh-CN" sz="1000" dirty="0"/>
              </a:p>
              <a:p>
                <a:pPr algn="ctr"/>
                <a:r>
                  <a:rPr lang="zh-CN" altLang="en-US" sz="1000" dirty="0"/>
                  <a:t>传输层</a:t>
                </a: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900" dirty="0"/>
              </a:p>
              <a:p>
                <a:pPr algn="ctr"/>
                <a:r>
                  <a:rPr lang="zh-CN" altLang="en-US" sz="1000" dirty="0"/>
                  <a:t>物理层</a:t>
                </a:r>
                <a:endParaRPr lang="en-US" altLang="zh-CN" sz="2400" dirty="0"/>
              </a:p>
            </p:txBody>
          </p:sp>
          <p:sp>
            <p:nvSpPr>
              <p:cNvPr id="363" name="Line 315"/>
              <p:cNvSpPr>
                <a:spLocks noChangeShapeType="1"/>
              </p:cNvSpPr>
              <p:nvPr/>
            </p:nvSpPr>
            <p:spPr bwMode="auto">
              <a:xfrm>
                <a:off x="2997" y="1194"/>
                <a:ext cx="435" cy="3"/>
              </a:xfrm>
              <a:prstGeom prst="line">
                <a:avLst/>
              </a:prstGeom>
              <a:noFill/>
              <a:ln w="12700">
                <a:solidFill>
                  <a:schemeClr val="tx1"/>
                </a:solidFill>
                <a:round/>
                <a:headEnd/>
                <a:tailEnd/>
              </a:ln>
            </p:spPr>
            <p:txBody>
              <a:bodyPr wrap="none" anchor="ctr"/>
              <a:lstStyle/>
              <a:p>
                <a:endParaRPr lang="zh-CN" altLang="en-US"/>
              </a:p>
            </p:txBody>
          </p:sp>
          <p:sp>
            <p:nvSpPr>
              <p:cNvPr id="364" name="Line 316"/>
              <p:cNvSpPr>
                <a:spLocks noChangeShapeType="1"/>
              </p:cNvSpPr>
              <p:nvPr/>
            </p:nvSpPr>
            <p:spPr bwMode="auto">
              <a:xfrm>
                <a:off x="3003" y="1290"/>
                <a:ext cx="435" cy="3"/>
              </a:xfrm>
              <a:prstGeom prst="line">
                <a:avLst/>
              </a:prstGeom>
              <a:noFill/>
              <a:ln w="12700">
                <a:solidFill>
                  <a:schemeClr val="tx1"/>
                </a:solidFill>
                <a:round/>
                <a:headEnd/>
                <a:tailEnd/>
              </a:ln>
            </p:spPr>
            <p:txBody>
              <a:bodyPr wrap="none" anchor="ctr"/>
              <a:lstStyle/>
              <a:p>
                <a:endParaRPr lang="zh-CN" altLang="en-US"/>
              </a:p>
            </p:txBody>
          </p:sp>
          <p:sp>
            <p:nvSpPr>
              <p:cNvPr id="365" name="Line 317"/>
              <p:cNvSpPr>
                <a:spLocks noChangeShapeType="1"/>
              </p:cNvSpPr>
              <p:nvPr/>
            </p:nvSpPr>
            <p:spPr bwMode="auto">
              <a:xfrm>
                <a:off x="3003" y="1374"/>
                <a:ext cx="435" cy="3"/>
              </a:xfrm>
              <a:prstGeom prst="line">
                <a:avLst/>
              </a:prstGeom>
              <a:noFill/>
              <a:ln w="12700">
                <a:solidFill>
                  <a:schemeClr val="tx1"/>
                </a:solidFill>
                <a:round/>
                <a:headEnd/>
                <a:tailEnd/>
              </a:ln>
            </p:spPr>
            <p:txBody>
              <a:bodyPr wrap="none" anchor="ctr"/>
              <a:lstStyle/>
              <a:p>
                <a:endParaRPr lang="zh-CN" altLang="en-US"/>
              </a:p>
            </p:txBody>
          </p:sp>
          <p:sp>
            <p:nvSpPr>
              <p:cNvPr id="366" name="Line 318"/>
              <p:cNvSpPr>
                <a:spLocks noChangeShapeType="1"/>
              </p:cNvSpPr>
              <p:nvPr/>
            </p:nvSpPr>
            <p:spPr bwMode="auto">
              <a:xfrm>
                <a:off x="3003" y="1092"/>
                <a:ext cx="435" cy="3"/>
              </a:xfrm>
              <a:prstGeom prst="line">
                <a:avLst/>
              </a:prstGeom>
              <a:noFill/>
              <a:ln w="12700">
                <a:solidFill>
                  <a:schemeClr val="tx1"/>
                </a:solidFill>
                <a:round/>
                <a:headEnd/>
                <a:tailEnd/>
              </a:ln>
            </p:spPr>
            <p:txBody>
              <a:bodyPr wrap="none" anchor="ctr"/>
              <a:lstStyle/>
              <a:p>
                <a:endParaRPr lang="zh-CN" altLang="en-US"/>
              </a:p>
            </p:txBody>
          </p:sp>
        </p:grpSp>
      </p:grpSp>
      <p:grpSp>
        <p:nvGrpSpPr>
          <p:cNvPr id="367" name="Group 1047"/>
          <p:cNvGrpSpPr>
            <a:grpSpLocks/>
          </p:cNvGrpSpPr>
          <p:nvPr/>
        </p:nvGrpSpPr>
        <p:grpSpPr bwMode="auto">
          <a:xfrm>
            <a:off x="8096250" y="4558060"/>
            <a:ext cx="1047750" cy="996950"/>
            <a:chOff x="3402" y="719"/>
            <a:chExt cx="660" cy="628"/>
          </a:xfrm>
        </p:grpSpPr>
        <p:sp>
          <p:nvSpPr>
            <p:cNvPr id="368" name="Freeform 1048"/>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cap="flat" cmpd="sng">
              <a:noFill/>
              <a:prstDash val="solid"/>
              <a:round/>
              <a:headEnd/>
              <a:tailEnd/>
            </a:ln>
          </p:spPr>
          <p:txBody>
            <a:bodyPr/>
            <a:lstStyle/>
            <a:p>
              <a:endParaRPr lang="zh-CN" altLang="en-US"/>
            </a:p>
          </p:txBody>
        </p:sp>
        <p:grpSp>
          <p:nvGrpSpPr>
            <p:cNvPr id="369" name="Group 1049"/>
            <p:cNvGrpSpPr>
              <a:grpSpLocks/>
            </p:cNvGrpSpPr>
            <p:nvPr/>
          </p:nvGrpSpPr>
          <p:grpSpPr bwMode="auto">
            <a:xfrm>
              <a:off x="3549" y="719"/>
              <a:ext cx="513" cy="547"/>
              <a:chOff x="2956" y="969"/>
              <a:chExt cx="513" cy="547"/>
            </a:xfrm>
          </p:grpSpPr>
          <p:sp>
            <p:nvSpPr>
              <p:cNvPr id="370" name="Rectangle 1050"/>
              <p:cNvSpPr>
                <a:spLocks noChangeArrowheads="1"/>
              </p:cNvSpPr>
              <p:nvPr/>
            </p:nvSpPr>
            <p:spPr bwMode="auto">
              <a:xfrm>
                <a:off x="3018" y="969"/>
                <a:ext cx="426" cy="489"/>
              </a:xfrm>
              <a:prstGeom prst="rect">
                <a:avLst/>
              </a:prstGeom>
              <a:solidFill>
                <a:schemeClr val="accent2"/>
              </a:solidFill>
              <a:ln w="9525">
                <a:noFill/>
                <a:miter lim="800000"/>
                <a:headEnd/>
                <a:tailEnd/>
              </a:ln>
            </p:spPr>
            <p:txBody>
              <a:bodyPr wrap="none" anchor="ctr"/>
              <a:lstStyle/>
              <a:p>
                <a:endParaRPr lang="zh-CN" altLang="zh-CN"/>
              </a:p>
            </p:txBody>
          </p:sp>
          <p:sp>
            <p:nvSpPr>
              <p:cNvPr id="371" name="Rectangle 1051"/>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372" name="Rectangle 1052"/>
              <p:cNvSpPr>
                <a:spLocks noChangeArrowheads="1"/>
              </p:cNvSpPr>
              <p:nvPr/>
            </p:nvSpPr>
            <p:spPr bwMode="auto">
              <a:xfrm>
                <a:off x="3000" y="1185"/>
                <a:ext cx="432" cy="108"/>
              </a:xfrm>
              <a:prstGeom prst="rect">
                <a:avLst/>
              </a:prstGeom>
              <a:solidFill>
                <a:srgbClr val="CC0000"/>
              </a:solidFill>
              <a:ln w="9525">
                <a:noFill/>
                <a:miter lim="800000"/>
                <a:headEnd/>
                <a:tailEnd/>
              </a:ln>
            </p:spPr>
            <p:txBody>
              <a:bodyPr wrap="none" anchor="ctr"/>
              <a:lstStyle/>
              <a:p>
                <a:endParaRPr lang="zh-CN" altLang="zh-CN"/>
              </a:p>
            </p:txBody>
          </p:sp>
          <p:sp>
            <p:nvSpPr>
              <p:cNvPr id="373" name="Text Box 1053"/>
              <p:cNvSpPr txBox="1">
                <a:spLocks noChangeArrowheads="1"/>
              </p:cNvSpPr>
              <p:nvPr/>
            </p:nvSpPr>
            <p:spPr bwMode="auto">
              <a:xfrm>
                <a:off x="2956" y="978"/>
                <a:ext cx="513" cy="538"/>
              </a:xfrm>
              <a:prstGeom prst="rect">
                <a:avLst/>
              </a:prstGeom>
              <a:noFill/>
              <a:ln w="9525">
                <a:noFill/>
                <a:miter lim="800000"/>
                <a:headEnd/>
                <a:tailEnd/>
              </a:ln>
            </p:spPr>
            <p:txBody>
              <a:bodyPr>
                <a:spAutoFit/>
              </a:bodyPr>
              <a:lstStyle/>
              <a:p>
                <a:pPr algn="ctr"/>
                <a:r>
                  <a:rPr lang="zh-CN" altLang="en-US" sz="1000" dirty="0"/>
                  <a:t>应用层</a:t>
                </a:r>
                <a:endParaRPr lang="en-US" altLang="zh-CN" sz="1000" dirty="0"/>
              </a:p>
              <a:p>
                <a:pPr algn="ctr"/>
                <a:r>
                  <a:rPr lang="zh-CN" altLang="en-US" sz="1000" dirty="0"/>
                  <a:t>传输层</a:t>
                </a: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900" dirty="0"/>
              </a:p>
              <a:p>
                <a:pPr algn="ctr"/>
                <a:r>
                  <a:rPr lang="zh-CN" altLang="en-US" sz="1000" dirty="0"/>
                  <a:t>物理层</a:t>
                </a:r>
                <a:endParaRPr lang="en-US" altLang="zh-CN" sz="2400" dirty="0"/>
              </a:p>
            </p:txBody>
          </p:sp>
          <p:sp>
            <p:nvSpPr>
              <p:cNvPr id="374" name="Line 1054"/>
              <p:cNvSpPr>
                <a:spLocks noChangeShapeType="1"/>
              </p:cNvSpPr>
              <p:nvPr/>
            </p:nvSpPr>
            <p:spPr bwMode="auto">
              <a:xfrm>
                <a:off x="2997" y="1194"/>
                <a:ext cx="435" cy="3"/>
              </a:xfrm>
              <a:prstGeom prst="line">
                <a:avLst/>
              </a:prstGeom>
              <a:noFill/>
              <a:ln w="12700">
                <a:solidFill>
                  <a:schemeClr val="tx1"/>
                </a:solidFill>
                <a:round/>
                <a:headEnd/>
                <a:tailEnd/>
              </a:ln>
            </p:spPr>
            <p:txBody>
              <a:bodyPr wrap="none" anchor="ctr"/>
              <a:lstStyle/>
              <a:p>
                <a:endParaRPr lang="zh-CN" altLang="en-US"/>
              </a:p>
            </p:txBody>
          </p:sp>
          <p:sp>
            <p:nvSpPr>
              <p:cNvPr id="375" name="Line 1055"/>
              <p:cNvSpPr>
                <a:spLocks noChangeShapeType="1"/>
              </p:cNvSpPr>
              <p:nvPr/>
            </p:nvSpPr>
            <p:spPr bwMode="auto">
              <a:xfrm>
                <a:off x="3003" y="1290"/>
                <a:ext cx="435" cy="3"/>
              </a:xfrm>
              <a:prstGeom prst="line">
                <a:avLst/>
              </a:prstGeom>
              <a:noFill/>
              <a:ln w="12700">
                <a:solidFill>
                  <a:schemeClr val="tx1"/>
                </a:solidFill>
                <a:round/>
                <a:headEnd/>
                <a:tailEnd/>
              </a:ln>
            </p:spPr>
            <p:txBody>
              <a:bodyPr wrap="none" anchor="ctr"/>
              <a:lstStyle/>
              <a:p>
                <a:endParaRPr lang="zh-CN" altLang="en-US"/>
              </a:p>
            </p:txBody>
          </p:sp>
          <p:sp>
            <p:nvSpPr>
              <p:cNvPr id="376" name="Line 1056"/>
              <p:cNvSpPr>
                <a:spLocks noChangeShapeType="1"/>
              </p:cNvSpPr>
              <p:nvPr/>
            </p:nvSpPr>
            <p:spPr bwMode="auto">
              <a:xfrm>
                <a:off x="3003" y="1374"/>
                <a:ext cx="435" cy="3"/>
              </a:xfrm>
              <a:prstGeom prst="line">
                <a:avLst/>
              </a:prstGeom>
              <a:noFill/>
              <a:ln w="12700">
                <a:solidFill>
                  <a:schemeClr val="tx1"/>
                </a:solidFill>
                <a:round/>
                <a:headEnd/>
                <a:tailEnd/>
              </a:ln>
            </p:spPr>
            <p:txBody>
              <a:bodyPr wrap="none" anchor="ctr"/>
              <a:lstStyle/>
              <a:p>
                <a:endParaRPr lang="zh-CN" altLang="en-US"/>
              </a:p>
            </p:txBody>
          </p:sp>
          <p:sp>
            <p:nvSpPr>
              <p:cNvPr id="377" name="Line 1057"/>
              <p:cNvSpPr>
                <a:spLocks noChangeShapeType="1"/>
              </p:cNvSpPr>
              <p:nvPr/>
            </p:nvSpPr>
            <p:spPr bwMode="auto">
              <a:xfrm>
                <a:off x="3003" y="1092"/>
                <a:ext cx="435" cy="3"/>
              </a:xfrm>
              <a:prstGeom prst="line">
                <a:avLst/>
              </a:prstGeom>
              <a:noFill/>
              <a:ln w="12700">
                <a:solidFill>
                  <a:schemeClr val="tx1"/>
                </a:solidFill>
                <a:round/>
                <a:headEnd/>
                <a:tailEnd/>
              </a:ln>
            </p:spPr>
            <p:txBody>
              <a:bodyPr wrap="none" anchor="ctr"/>
              <a:lstStyle/>
              <a:p>
                <a:endParaRPr lang="zh-CN" altLang="en-US"/>
              </a:p>
            </p:txBody>
          </p:sp>
        </p:grpSp>
      </p:grpSp>
      <p:grpSp>
        <p:nvGrpSpPr>
          <p:cNvPr id="378" name="Group 1278"/>
          <p:cNvGrpSpPr>
            <a:grpSpLocks/>
          </p:cNvGrpSpPr>
          <p:nvPr/>
        </p:nvGrpSpPr>
        <p:grpSpPr bwMode="auto">
          <a:xfrm>
            <a:off x="5853113" y="2173635"/>
            <a:ext cx="2546350" cy="3429000"/>
            <a:chOff x="3674" y="1148"/>
            <a:chExt cx="1604" cy="2160"/>
          </a:xfrm>
        </p:grpSpPr>
        <p:grpSp>
          <p:nvGrpSpPr>
            <p:cNvPr id="379" name="Group 433"/>
            <p:cNvGrpSpPr>
              <a:grpSpLocks/>
            </p:cNvGrpSpPr>
            <p:nvPr/>
          </p:nvGrpSpPr>
          <p:grpSpPr bwMode="auto">
            <a:xfrm>
              <a:off x="3701" y="1305"/>
              <a:ext cx="513" cy="442"/>
              <a:chOff x="3937" y="633"/>
              <a:chExt cx="513" cy="442"/>
            </a:xfrm>
          </p:grpSpPr>
          <p:sp>
            <p:nvSpPr>
              <p:cNvPr id="600" name="Line 434"/>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601" name="Line 435"/>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602" name="Oval 436"/>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603" name="Line 437"/>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604" name="Line 438"/>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605" name="Rectangle 439"/>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606" name="Oval 440"/>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607" name="Group 441"/>
              <p:cNvGrpSpPr>
                <a:grpSpLocks/>
              </p:cNvGrpSpPr>
              <p:nvPr/>
            </p:nvGrpSpPr>
            <p:grpSpPr bwMode="auto">
              <a:xfrm>
                <a:off x="4120" y="809"/>
                <a:ext cx="156" cy="55"/>
                <a:chOff x="2848" y="848"/>
                <a:chExt cx="140" cy="98"/>
              </a:xfrm>
            </p:grpSpPr>
            <p:sp>
              <p:nvSpPr>
                <p:cNvPr id="618" name="Line 44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19" name="Line 44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0" name="Line 44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608" name="Group 445"/>
              <p:cNvGrpSpPr>
                <a:grpSpLocks/>
              </p:cNvGrpSpPr>
              <p:nvPr/>
            </p:nvGrpSpPr>
            <p:grpSpPr bwMode="auto">
              <a:xfrm flipV="1">
                <a:off x="4120" y="808"/>
                <a:ext cx="156" cy="56"/>
                <a:chOff x="2848" y="848"/>
                <a:chExt cx="140" cy="98"/>
              </a:xfrm>
            </p:grpSpPr>
            <p:sp>
              <p:nvSpPr>
                <p:cNvPr id="615" name="Line 44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16" name="Line 44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17" name="Line 44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609" name="Rectangle 449"/>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610" name="Rectangle 450"/>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611" name="Line 451"/>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612" name="Line 452"/>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613" name="Rectangle 453"/>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pPr algn="ctr"/>
                <a:endParaRPr lang="zh-CN" altLang="zh-CN">
                  <a:solidFill>
                    <a:srgbClr val="CC0000"/>
                  </a:solidFill>
                  <a:latin typeface="Comic Sans MS" pitchFamily="66" charset="0"/>
                </a:endParaRPr>
              </a:p>
            </p:txBody>
          </p:sp>
          <p:sp>
            <p:nvSpPr>
              <p:cNvPr id="614" name="Text Box 454"/>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0" name="Group 1058"/>
            <p:cNvGrpSpPr>
              <a:grpSpLocks/>
            </p:cNvGrpSpPr>
            <p:nvPr/>
          </p:nvGrpSpPr>
          <p:grpSpPr bwMode="auto">
            <a:xfrm>
              <a:off x="4207" y="1532"/>
              <a:ext cx="513" cy="442"/>
              <a:chOff x="3937" y="633"/>
              <a:chExt cx="513" cy="442"/>
            </a:xfrm>
          </p:grpSpPr>
          <p:sp>
            <p:nvSpPr>
              <p:cNvPr id="579" name="Line 1059"/>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580" name="Line 1060"/>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581" name="Oval 106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582" name="Line 1062"/>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583" name="Line 1063"/>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584" name="Rectangle 1064"/>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585" name="Oval 106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586" name="Group 1066"/>
              <p:cNvGrpSpPr>
                <a:grpSpLocks/>
              </p:cNvGrpSpPr>
              <p:nvPr/>
            </p:nvGrpSpPr>
            <p:grpSpPr bwMode="auto">
              <a:xfrm>
                <a:off x="4120" y="809"/>
                <a:ext cx="156" cy="55"/>
                <a:chOff x="2848" y="848"/>
                <a:chExt cx="140" cy="98"/>
              </a:xfrm>
            </p:grpSpPr>
            <p:sp>
              <p:nvSpPr>
                <p:cNvPr id="597" name="Line 10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98" name="Line 10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99" name="Line 10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87" name="Group 1070"/>
              <p:cNvGrpSpPr>
                <a:grpSpLocks/>
              </p:cNvGrpSpPr>
              <p:nvPr/>
            </p:nvGrpSpPr>
            <p:grpSpPr bwMode="auto">
              <a:xfrm flipV="1">
                <a:off x="4120" y="808"/>
                <a:ext cx="156" cy="56"/>
                <a:chOff x="2848" y="848"/>
                <a:chExt cx="140" cy="98"/>
              </a:xfrm>
            </p:grpSpPr>
            <p:sp>
              <p:nvSpPr>
                <p:cNvPr id="594" name="Line 107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95" name="Line 107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96" name="Line 107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588" name="Rectangle 1074"/>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589" name="Rectangle 107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590" name="Line 1076"/>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591" name="Line 1077"/>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592" name="Rectangle 107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593" name="Text Box 1079"/>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1" name="Group 1080"/>
            <p:cNvGrpSpPr>
              <a:grpSpLocks/>
            </p:cNvGrpSpPr>
            <p:nvPr/>
          </p:nvGrpSpPr>
          <p:grpSpPr bwMode="auto">
            <a:xfrm>
              <a:off x="4661" y="1148"/>
              <a:ext cx="513" cy="442"/>
              <a:chOff x="3937" y="633"/>
              <a:chExt cx="513" cy="442"/>
            </a:xfrm>
          </p:grpSpPr>
          <p:sp>
            <p:nvSpPr>
              <p:cNvPr id="558" name="Line 1081"/>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559" name="Line 1082"/>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560" name="Oval 108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561" name="Line 1084"/>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562" name="Line 1085"/>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563" name="Rectangle 1086"/>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564" name="Oval 108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565" name="Group 1088"/>
              <p:cNvGrpSpPr>
                <a:grpSpLocks/>
              </p:cNvGrpSpPr>
              <p:nvPr/>
            </p:nvGrpSpPr>
            <p:grpSpPr bwMode="auto">
              <a:xfrm>
                <a:off x="4120" y="809"/>
                <a:ext cx="156" cy="55"/>
                <a:chOff x="2848" y="848"/>
                <a:chExt cx="140" cy="98"/>
              </a:xfrm>
            </p:grpSpPr>
            <p:sp>
              <p:nvSpPr>
                <p:cNvPr id="576" name="Line 108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77" name="Line 109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78" name="Line 109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66" name="Group 1092"/>
              <p:cNvGrpSpPr>
                <a:grpSpLocks/>
              </p:cNvGrpSpPr>
              <p:nvPr/>
            </p:nvGrpSpPr>
            <p:grpSpPr bwMode="auto">
              <a:xfrm flipV="1">
                <a:off x="4120" y="808"/>
                <a:ext cx="156" cy="56"/>
                <a:chOff x="2848" y="848"/>
                <a:chExt cx="140" cy="98"/>
              </a:xfrm>
            </p:grpSpPr>
            <p:sp>
              <p:nvSpPr>
                <p:cNvPr id="573" name="Line 109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74" name="Line 109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75" name="Line 109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567" name="Rectangle 1096"/>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568" name="Rectangle 109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569" name="Line 1098"/>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570" name="Line 1099"/>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571" name="Rectangle 110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572" name="Text Box 1101"/>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2" name="Group 1102"/>
            <p:cNvGrpSpPr>
              <a:grpSpLocks/>
            </p:cNvGrpSpPr>
            <p:nvPr/>
          </p:nvGrpSpPr>
          <p:grpSpPr bwMode="auto">
            <a:xfrm>
              <a:off x="4702" y="1523"/>
              <a:ext cx="513" cy="442"/>
              <a:chOff x="3937" y="633"/>
              <a:chExt cx="513" cy="442"/>
            </a:xfrm>
          </p:grpSpPr>
          <p:sp>
            <p:nvSpPr>
              <p:cNvPr id="537" name="Line 1103"/>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538" name="Line 1104"/>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539" name="Oval 110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540" name="Line 1106"/>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541" name="Line 1107"/>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542" name="Rectangle 1108"/>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543" name="Oval 110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544" name="Group 1110"/>
              <p:cNvGrpSpPr>
                <a:grpSpLocks/>
              </p:cNvGrpSpPr>
              <p:nvPr/>
            </p:nvGrpSpPr>
            <p:grpSpPr bwMode="auto">
              <a:xfrm>
                <a:off x="4120" y="809"/>
                <a:ext cx="156" cy="55"/>
                <a:chOff x="2848" y="848"/>
                <a:chExt cx="140" cy="98"/>
              </a:xfrm>
            </p:grpSpPr>
            <p:sp>
              <p:nvSpPr>
                <p:cNvPr id="555" name="Line 111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56" name="Line 111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57" name="Line 111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45" name="Group 1114"/>
              <p:cNvGrpSpPr>
                <a:grpSpLocks/>
              </p:cNvGrpSpPr>
              <p:nvPr/>
            </p:nvGrpSpPr>
            <p:grpSpPr bwMode="auto">
              <a:xfrm flipV="1">
                <a:off x="4120" y="808"/>
                <a:ext cx="156" cy="56"/>
                <a:chOff x="2848" y="848"/>
                <a:chExt cx="140" cy="98"/>
              </a:xfrm>
            </p:grpSpPr>
            <p:sp>
              <p:nvSpPr>
                <p:cNvPr id="552" name="Line 111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53" name="Line 111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54" name="Line 111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546" name="Rectangle 1118"/>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547" name="Rectangle 111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548" name="Line 1120"/>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549" name="Line 1121"/>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550" name="Rectangle 112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551" name="Text Box 1123"/>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3" name="Group 1124"/>
            <p:cNvGrpSpPr>
              <a:grpSpLocks/>
            </p:cNvGrpSpPr>
            <p:nvPr/>
          </p:nvGrpSpPr>
          <p:grpSpPr bwMode="auto">
            <a:xfrm>
              <a:off x="4197" y="1157"/>
              <a:ext cx="513" cy="442"/>
              <a:chOff x="3937" y="633"/>
              <a:chExt cx="513" cy="442"/>
            </a:xfrm>
          </p:grpSpPr>
          <p:sp>
            <p:nvSpPr>
              <p:cNvPr id="516" name="Line 1125"/>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517" name="Line 1126"/>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518" name="Oval 11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519" name="Line 1128"/>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520" name="Line 1129"/>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521" name="Rectangle 1130"/>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522" name="Oval 11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523" name="Group 1132"/>
              <p:cNvGrpSpPr>
                <a:grpSpLocks/>
              </p:cNvGrpSpPr>
              <p:nvPr/>
            </p:nvGrpSpPr>
            <p:grpSpPr bwMode="auto">
              <a:xfrm>
                <a:off x="4120" y="809"/>
                <a:ext cx="156" cy="55"/>
                <a:chOff x="2848" y="848"/>
                <a:chExt cx="140" cy="98"/>
              </a:xfrm>
            </p:grpSpPr>
            <p:sp>
              <p:nvSpPr>
                <p:cNvPr id="534" name="Line 113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35" name="Line 113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36" name="Line 113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24" name="Group 1136"/>
              <p:cNvGrpSpPr>
                <a:grpSpLocks/>
              </p:cNvGrpSpPr>
              <p:nvPr/>
            </p:nvGrpSpPr>
            <p:grpSpPr bwMode="auto">
              <a:xfrm flipV="1">
                <a:off x="4120" y="808"/>
                <a:ext cx="156" cy="56"/>
                <a:chOff x="2848" y="848"/>
                <a:chExt cx="140" cy="98"/>
              </a:xfrm>
            </p:grpSpPr>
            <p:sp>
              <p:nvSpPr>
                <p:cNvPr id="531" name="Line 113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32" name="Line 113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33" name="Line 113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525" name="Rectangle 1140"/>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526" name="Rectangle 11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527" name="Line 1142"/>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528" name="Line 1143"/>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529" name="Rectangle 114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530" name="Text Box 1145"/>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4" name="Group 1146"/>
            <p:cNvGrpSpPr>
              <a:grpSpLocks/>
            </p:cNvGrpSpPr>
            <p:nvPr/>
          </p:nvGrpSpPr>
          <p:grpSpPr bwMode="auto">
            <a:xfrm>
              <a:off x="4389" y="2239"/>
              <a:ext cx="513" cy="442"/>
              <a:chOff x="3937" y="633"/>
              <a:chExt cx="513" cy="442"/>
            </a:xfrm>
          </p:grpSpPr>
          <p:sp>
            <p:nvSpPr>
              <p:cNvPr id="495" name="Line 1147"/>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496" name="Line 1148"/>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497" name="Oval 11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498" name="Line 1150"/>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499" name="Line 1151"/>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500" name="Rectangle 1152"/>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501" name="Oval 11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502" name="Group 1154"/>
              <p:cNvGrpSpPr>
                <a:grpSpLocks/>
              </p:cNvGrpSpPr>
              <p:nvPr/>
            </p:nvGrpSpPr>
            <p:grpSpPr bwMode="auto">
              <a:xfrm>
                <a:off x="4120" y="809"/>
                <a:ext cx="156" cy="55"/>
                <a:chOff x="2848" y="848"/>
                <a:chExt cx="140" cy="98"/>
              </a:xfrm>
            </p:grpSpPr>
            <p:sp>
              <p:nvSpPr>
                <p:cNvPr id="513" name="Line 115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14" name="Line 115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15" name="Line 115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03" name="Group 1158"/>
              <p:cNvGrpSpPr>
                <a:grpSpLocks/>
              </p:cNvGrpSpPr>
              <p:nvPr/>
            </p:nvGrpSpPr>
            <p:grpSpPr bwMode="auto">
              <a:xfrm flipV="1">
                <a:off x="4120" y="808"/>
                <a:ext cx="156" cy="56"/>
                <a:chOff x="2848" y="848"/>
                <a:chExt cx="140" cy="98"/>
              </a:xfrm>
            </p:grpSpPr>
            <p:sp>
              <p:nvSpPr>
                <p:cNvPr id="510" name="Line 115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11" name="Line 116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12" name="Line 116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504" name="Rectangle 1162"/>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505" name="Rectangle 11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506" name="Line 1164"/>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507" name="Line 1165"/>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508" name="Rectangle 116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509" name="Text Box 1167"/>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5" name="Group 1168"/>
            <p:cNvGrpSpPr>
              <a:grpSpLocks/>
            </p:cNvGrpSpPr>
            <p:nvPr/>
          </p:nvGrpSpPr>
          <p:grpSpPr bwMode="auto">
            <a:xfrm>
              <a:off x="4765" y="1995"/>
              <a:ext cx="513" cy="442"/>
              <a:chOff x="3937" y="633"/>
              <a:chExt cx="513" cy="442"/>
            </a:xfrm>
          </p:grpSpPr>
          <p:sp>
            <p:nvSpPr>
              <p:cNvPr id="474" name="Line 1169"/>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475" name="Line 1170"/>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476" name="Oval 11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477" name="Line 1172"/>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478" name="Line 1173"/>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479" name="Rectangle 1174"/>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480" name="Oval 11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481" name="Group 1176"/>
              <p:cNvGrpSpPr>
                <a:grpSpLocks/>
              </p:cNvGrpSpPr>
              <p:nvPr/>
            </p:nvGrpSpPr>
            <p:grpSpPr bwMode="auto">
              <a:xfrm>
                <a:off x="4120" y="809"/>
                <a:ext cx="156" cy="55"/>
                <a:chOff x="2848" y="848"/>
                <a:chExt cx="140" cy="98"/>
              </a:xfrm>
            </p:grpSpPr>
            <p:sp>
              <p:nvSpPr>
                <p:cNvPr id="492" name="Line 117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93" name="Line 117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94" name="Line 117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482" name="Group 1180"/>
              <p:cNvGrpSpPr>
                <a:grpSpLocks/>
              </p:cNvGrpSpPr>
              <p:nvPr/>
            </p:nvGrpSpPr>
            <p:grpSpPr bwMode="auto">
              <a:xfrm flipV="1">
                <a:off x="4120" y="808"/>
                <a:ext cx="156" cy="56"/>
                <a:chOff x="2848" y="848"/>
                <a:chExt cx="140" cy="98"/>
              </a:xfrm>
            </p:grpSpPr>
            <p:sp>
              <p:nvSpPr>
                <p:cNvPr id="489" name="Line 118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90" name="Line 118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91" name="Line 118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483" name="Rectangle 1184"/>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484" name="Rectangle 11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485" name="Line 1186"/>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486" name="Line 1187"/>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487" name="Rectangle 118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488" name="Text Box 1189"/>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6" name="Group 1190"/>
            <p:cNvGrpSpPr>
              <a:grpSpLocks/>
            </p:cNvGrpSpPr>
            <p:nvPr/>
          </p:nvGrpSpPr>
          <p:grpSpPr bwMode="auto">
            <a:xfrm>
              <a:off x="4128" y="2003"/>
              <a:ext cx="513" cy="442"/>
              <a:chOff x="3937" y="633"/>
              <a:chExt cx="513" cy="442"/>
            </a:xfrm>
          </p:grpSpPr>
          <p:sp>
            <p:nvSpPr>
              <p:cNvPr id="453" name="Line 1191"/>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454" name="Line 1192"/>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455" name="Oval 11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456" name="Line 1194"/>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457" name="Line 1195"/>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458" name="Rectangle 1196"/>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459" name="Oval 11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460" name="Group 1198"/>
              <p:cNvGrpSpPr>
                <a:grpSpLocks/>
              </p:cNvGrpSpPr>
              <p:nvPr/>
            </p:nvGrpSpPr>
            <p:grpSpPr bwMode="auto">
              <a:xfrm>
                <a:off x="4120" y="809"/>
                <a:ext cx="156" cy="55"/>
                <a:chOff x="2848" y="848"/>
                <a:chExt cx="140" cy="98"/>
              </a:xfrm>
            </p:grpSpPr>
            <p:sp>
              <p:nvSpPr>
                <p:cNvPr id="471" name="Line 119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72" name="Line 120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73" name="Line 120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461" name="Group 1202"/>
              <p:cNvGrpSpPr>
                <a:grpSpLocks/>
              </p:cNvGrpSpPr>
              <p:nvPr/>
            </p:nvGrpSpPr>
            <p:grpSpPr bwMode="auto">
              <a:xfrm flipV="1">
                <a:off x="4120" y="808"/>
                <a:ext cx="156" cy="56"/>
                <a:chOff x="2848" y="848"/>
                <a:chExt cx="140" cy="98"/>
              </a:xfrm>
            </p:grpSpPr>
            <p:sp>
              <p:nvSpPr>
                <p:cNvPr id="468" name="Line 120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69" name="Line 120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70" name="Line 120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462" name="Rectangle 1206"/>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463" name="Rectangle 12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464" name="Line 1208"/>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465" name="Line 1209"/>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466" name="Rectangle 121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467" name="Text Box 1211"/>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7" name="Group 1212"/>
            <p:cNvGrpSpPr>
              <a:grpSpLocks/>
            </p:cNvGrpSpPr>
            <p:nvPr/>
          </p:nvGrpSpPr>
          <p:grpSpPr bwMode="auto">
            <a:xfrm>
              <a:off x="4608" y="2771"/>
              <a:ext cx="513" cy="442"/>
              <a:chOff x="3937" y="633"/>
              <a:chExt cx="513" cy="442"/>
            </a:xfrm>
          </p:grpSpPr>
          <p:sp>
            <p:nvSpPr>
              <p:cNvPr id="432" name="Line 1213"/>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433" name="Line 1214"/>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434" name="Oval 12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435" name="Line 1216"/>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436" name="Line 1217"/>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437" name="Rectangle 1218"/>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438" name="Oval 12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439" name="Group 1220"/>
              <p:cNvGrpSpPr>
                <a:grpSpLocks/>
              </p:cNvGrpSpPr>
              <p:nvPr/>
            </p:nvGrpSpPr>
            <p:grpSpPr bwMode="auto">
              <a:xfrm>
                <a:off x="4120" y="809"/>
                <a:ext cx="156" cy="55"/>
                <a:chOff x="2848" y="848"/>
                <a:chExt cx="140" cy="98"/>
              </a:xfrm>
            </p:grpSpPr>
            <p:sp>
              <p:nvSpPr>
                <p:cNvPr id="450" name="Line 122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51" name="Line 122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52" name="Line 122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440" name="Group 1224"/>
              <p:cNvGrpSpPr>
                <a:grpSpLocks/>
              </p:cNvGrpSpPr>
              <p:nvPr/>
            </p:nvGrpSpPr>
            <p:grpSpPr bwMode="auto">
              <a:xfrm flipV="1">
                <a:off x="4120" y="808"/>
                <a:ext cx="156" cy="56"/>
                <a:chOff x="2848" y="848"/>
                <a:chExt cx="140" cy="98"/>
              </a:xfrm>
            </p:grpSpPr>
            <p:sp>
              <p:nvSpPr>
                <p:cNvPr id="447" name="Line 122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48" name="Line 122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49" name="Line 122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441" name="Rectangle 1228"/>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442" name="Rectangle 12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443" name="Line 1230"/>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444" name="Line 1231"/>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445" name="Rectangle 123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446" name="Text Box 1233"/>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8" name="Group 1234"/>
            <p:cNvGrpSpPr>
              <a:grpSpLocks/>
            </p:cNvGrpSpPr>
            <p:nvPr/>
          </p:nvGrpSpPr>
          <p:grpSpPr bwMode="auto">
            <a:xfrm>
              <a:off x="4119" y="2640"/>
              <a:ext cx="513" cy="436"/>
              <a:chOff x="3937" y="633"/>
              <a:chExt cx="513" cy="436"/>
            </a:xfrm>
          </p:grpSpPr>
          <p:sp>
            <p:nvSpPr>
              <p:cNvPr id="411" name="Line 1235"/>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412" name="Line 1236"/>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413" name="Oval 12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414" name="Line 1238"/>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415" name="Line 1239"/>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416" name="Rectangle 1240"/>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417" name="Oval 12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418" name="Group 1242"/>
              <p:cNvGrpSpPr>
                <a:grpSpLocks/>
              </p:cNvGrpSpPr>
              <p:nvPr/>
            </p:nvGrpSpPr>
            <p:grpSpPr bwMode="auto">
              <a:xfrm>
                <a:off x="4120" y="809"/>
                <a:ext cx="156" cy="55"/>
                <a:chOff x="2848" y="848"/>
                <a:chExt cx="140" cy="98"/>
              </a:xfrm>
            </p:grpSpPr>
            <p:sp>
              <p:nvSpPr>
                <p:cNvPr id="429" name="Line 124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30" name="Line 124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31" name="Line 124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419" name="Group 1246"/>
              <p:cNvGrpSpPr>
                <a:grpSpLocks/>
              </p:cNvGrpSpPr>
              <p:nvPr/>
            </p:nvGrpSpPr>
            <p:grpSpPr bwMode="auto">
              <a:xfrm flipV="1">
                <a:off x="4120" y="808"/>
                <a:ext cx="156" cy="56"/>
                <a:chOff x="2848" y="848"/>
                <a:chExt cx="140" cy="98"/>
              </a:xfrm>
            </p:grpSpPr>
            <p:sp>
              <p:nvSpPr>
                <p:cNvPr id="426" name="Line 124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27" name="Line 124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28" name="Line 124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420" name="Rectangle 1250"/>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421" name="Rectangle 12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422" name="Line 1252"/>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423" name="Line 1253"/>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424" name="Rectangle 125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425" name="Text Box 1255"/>
              <p:cNvSpPr txBox="1">
                <a:spLocks noChangeArrowheads="1"/>
              </p:cNvSpPr>
              <p:nvPr/>
            </p:nvSpPr>
            <p:spPr bwMode="auto">
              <a:xfrm>
                <a:off x="3937" y="633"/>
                <a:ext cx="513" cy="436"/>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9" name="Group 1256"/>
            <p:cNvGrpSpPr>
              <a:grpSpLocks/>
            </p:cNvGrpSpPr>
            <p:nvPr/>
          </p:nvGrpSpPr>
          <p:grpSpPr bwMode="auto">
            <a:xfrm>
              <a:off x="3674" y="2866"/>
              <a:ext cx="513" cy="442"/>
              <a:chOff x="3937" y="633"/>
              <a:chExt cx="513" cy="442"/>
            </a:xfrm>
          </p:grpSpPr>
          <p:sp>
            <p:nvSpPr>
              <p:cNvPr id="390" name="Line 1257"/>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391" name="Line 1258"/>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392" name="Oval 12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393" name="Line 1260"/>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394" name="Line 1261"/>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395" name="Rectangle 1262"/>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396" name="Oval 12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397" name="Group 1264"/>
              <p:cNvGrpSpPr>
                <a:grpSpLocks/>
              </p:cNvGrpSpPr>
              <p:nvPr/>
            </p:nvGrpSpPr>
            <p:grpSpPr bwMode="auto">
              <a:xfrm>
                <a:off x="4120" y="809"/>
                <a:ext cx="156" cy="55"/>
                <a:chOff x="2848" y="848"/>
                <a:chExt cx="140" cy="98"/>
              </a:xfrm>
            </p:grpSpPr>
            <p:sp>
              <p:nvSpPr>
                <p:cNvPr id="408" name="Line 126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09" name="Line 126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10" name="Line 126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398" name="Group 1268"/>
              <p:cNvGrpSpPr>
                <a:grpSpLocks/>
              </p:cNvGrpSpPr>
              <p:nvPr/>
            </p:nvGrpSpPr>
            <p:grpSpPr bwMode="auto">
              <a:xfrm flipV="1">
                <a:off x="4120" y="808"/>
                <a:ext cx="156" cy="56"/>
                <a:chOff x="2848" y="848"/>
                <a:chExt cx="140" cy="98"/>
              </a:xfrm>
            </p:grpSpPr>
            <p:sp>
              <p:nvSpPr>
                <p:cNvPr id="405" name="Line 126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06" name="Line 127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07" name="Line 127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399" name="Rectangle 1272"/>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400" name="Rectangle 12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401" name="Line 1274"/>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402" name="Line 1275"/>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403" name="Rectangle 127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404" name="Text Box 1277"/>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sp>
        <p:nvSpPr>
          <p:cNvPr id="621" name="Rectangle 1280"/>
          <p:cNvSpPr>
            <a:spLocks noChangeArrowheads="1"/>
          </p:cNvSpPr>
          <p:nvPr/>
        </p:nvSpPr>
        <p:spPr bwMode="auto">
          <a:xfrm>
            <a:off x="5721350" y="1268760"/>
            <a:ext cx="388938" cy="13811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622" name="Rectangle 1281"/>
          <p:cNvSpPr>
            <a:spLocks noChangeArrowheads="1"/>
          </p:cNvSpPr>
          <p:nvPr/>
        </p:nvSpPr>
        <p:spPr bwMode="auto">
          <a:xfrm>
            <a:off x="5631284" y="1916832"/>
            <a:ext cx="596900" cy="13811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623" name="Rectangle 1282"/>
          <p:cNvSpPr>
            <a:spLocks noChangeArrowheads="1"/>
          </p:cNvSpPr>
          <p:nvPr/>
        </p:nvSpPr>
        <p:spPr bwMode="auto">
          <a:xfrm>
            <a:off x="8477250" y="4897785"/>
            <a:ext cx="388938" cy="13811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wipe(left)">
                                      <p:cBhvr>
                                        <p:cTn id="7" dur="500"/>
                                        <p:tgtEl>
                                          <p:spTgt spid="356"/>
                                        </p:tgtEl>
                                      </p:cBhvr>
                                    </p:animEffect>
                                  </p:childTnLst>
                                </p:cTn>
                              </p:par>
                              <p:par>
                                <p:cTn id="8" presetID="22" presetClass="entr" presetSubtype="8" fill="hold" nodeType="withEffect">
                                  <p:stCondLst>
                                    <p:cond delay="0"/>
                                  </p:stCondLst>
                                  <p:childTnLst>
                                    <p:set>
                                      <p:cBhvr>
                                        <p:cTn id="9" dur="1" fill="hold">
                                          <p:stCondLst>
                                            <p:cond delay="0"/>
                                          </p:stCondLst>
                                        </p:cTn>
                                        <p:tgtEl>
                                          <p:spTgt spid="367"/>
                                        </p:tgtEl>
                                        <p:attrNameLst>
                                          <p:attrName>style.visibility</p:attrName>
                                        </p:attrNameLst>
                                      </p:cBhvr>
                                      <p:to>
                                        <p:strVal val="visible"/>
                                      </p:to>
                                    </p:set>
                                    <p:animEffect transition="in" filter="wipe(left)">
                                      <p:cBhvr>
                                        <p:cTn id="10" dur="500"/>
                                        <p:tgtEl>
                                          <p:spTgt spid="36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78"/>
                                        </p:tgtEl>
                                        <p:attrNameLst>
                                          <p:attrName>style.visibility</p:attrName>
                                        </p:attrNameLst>
                                      </p:cBhvr>
                                      <p:to>
                                        <p:strVal val="visible"/>
                                      </p:to>
                                    </p:set>
                                    <p:animEffect transition="in" filter="dissolve">
                                      <p:cBhvr>
                                        <p:cTn id="15" dur="1000"/>
                                        <p:tgtEl>
                                          <p:spTgt spid="37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21"/>
                                        </p:tgtEl>
                                        <p:attrNameLst>
                                          <p:attrName>style.visibility</p:attrName>
                                        </p:attrNameLst>
                                      </p:cBhvr>
                                      <p:to>
                                        <p:strVal val="visible"/>
                                      </p:to>
                                    </p:set>
                                  </p:childTnLst>
                                </p:cTn>
                              </p:par>
                            </p:childTnLst>
                          </p:cTn>
                        </p:par>
                        <p:par>
                          <p:cTn id="20" fill="hold">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21"/>
                                        </p:tgtEl>
                                        <p:attrNameLst>
                                          <p:attrName>ppt_x</p:attrName>
                                          <p:attrName>ppt_y</p:attrName>
                                        </p:attrNameLst>
                                      </p:cBhvr>
                                      <p:rCtr x="100" y="4100"/>
                                    </p:animMotion>
                                  </p:childTnLst>
                                </p:cTn>
                              </p:par>
                            </p:childTnLst>
                          </p:cTn>
                        </p:par>
                        <p:par>
                          <p:cTn id="23" fill="hold">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21"/>
                                        </p:tgtEl>
                                        <p:attrNameLst>
                                          <p:attrName>style.visibility</p:attrName>
                                        </p:attrNameLst>
                                      </p:cBhvr>
                                      <p:to>
                                        <p:strVal val="hidden"/>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22"/>
                                        </p:tgtEl>
                                        <p:attrNameLst>
                                          <p:attrName>style.visibility</p:attrName>
                                        </p:attrNameLst>
                                      </p:cBhvr>
                                      <p:to>
                                        <p:strVal val="visible"/>
                                      </p:to>
                                    </p:set>
                                  </p:childTnLst>
                                </p:cTn>
                              </p:par>
                            </p:childTnLst>
                          </p:cTn>
                        </p:par>
                        <p:par>
                          <p:cTn id="29" fill="hold">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22"/>
                                        </p:tgtEl>
                                        <p:attrNameLst>
                                          <p:attrName>ppt_x</p:attrName>
                                          <p:attrName>ppt_y</p:attrName>
                                        </p:attrNameLst>
                                      </p:cBhvr>
                                    </p:animMotion>
                                  </p:childTnLst>
                                </p:cTn>
                              </p:par>
                            </p:childTnLst>
                          </p:cTn>
                        </p:par>
                        <p:par>
                          <p:cTn id="32" fill="hold">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22"/>
                                        </p:tgtEl>
                                        <p:attrNameLst>
                                          <p:attrName>style.visibility</p:attrName>
                                        </p:attrNameLst>
                                      </p:cBhvr>
                                      <p:to>
                                        <p:strVal val="hidden"/>
                                      </p:to>
                                    </p:set>
                                  </p:childTnLst>
                                </p:cTn>
                              </p:par>
                            </p:childTnLst>
                          </p:cTn>
                        </p:par>
                        <p:par>
                          <p:cTn id="35" fill="hold">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23"/>
                                        </p:tgtEl>
                                        <p:attrNameLst>
                                          <p:attrName>style.visibility</p:attrName>
                                        </p:attrNameLst>
                                      </p:cBhvr>
                                      <p:to>
                                        <p:strVal val="visible"/>
                                      </p:to>
                                    </p:set>
                                  </p:childTnLst>
                                </p:cTn>
                              </p:par>
                            </p:childTnLst>
                          </p:cTn>
                        </p:par>
                        <p:par>
                          <p:cTn id="38" fill="hold">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23"/>
                                        </p:tgtEl>
                                        <p:attrNameLst>
                                          <p:attrName>style.visibility</p:attrName>
                                        </p:attrNameLst>
                                      </p:cBhvr>
                                      <p:to>
                                        <p:strVal val="visible"/>
                                      </p:to>
                                    </p:set>
                                  </p:childTnLst>
                                </p:cTn>
                              </p:par>
                            </p:childTnLst>
                          </p:cTn>
                        </p:par>
                        <p:par>
                          <p:cTn id="41" fill="hold">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23"/>
                                        </p:tgtEl>
                                        <p:attrNameLst>
                                          <p:attrName>ppt_x</p:attrName>
                                          <p:attrName>ppt_y</p:attrName>
                                        </p:attrNameLst>
                                      </p:cBhvr>
                                      <p:rCtr x="-100" y="-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 grpId="0" animBg="1"/>
      <p:bldP spid="621" grpId="1" animBg="1"/>
      <p:bldP spid="621" grpId="2" animBg="1"/>
      <p:bldP spid="622" grpId="0" animBg="1"/>
      <p:bldP spid="622" grpId="1" animBg="1"/>
      <p:bldP spid="622" grpId="2" animBg="1"/>
      <p:bldP spid="623" grpId="0" animBg="1"/>
      <p:bldP spid="623" grpId="1" animBg="1"/>
      <p:bldP spid="623"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输出端口</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30</a:t>
            </a:fld>
            <a:endParaRPr lang="zh-CN" altLang="en-US"/>
          </a:p>
        </p:txBody>
      </p:sp>
      <p:sp>
        <p:nvSpPr>
          <p:cNvPr id="5" name="Rectangle 5"/>
          <p:cNvSpPr>
            <a:spLocks noChangeArrowheads="1"/>
          </p:cNvSpPr>
          <p:nvPr/>
        </p:nvSpPr>
        <p:spPr bwMode="auto">
          <a:xfrm>
            <a:off x="2406650" y="1800473"/>
            <a:ext cx="4568825" cy="1836738"/>
          </a:xfrm>
          <a:prstGeom prst="rect">
            <a:avLst/>
          </a:prstGeom>
          <a:solidFill>
            <a:schemeClr val="bg1"/>
          </a:solidFill>
          <a:ln w="19050">
            <a:solidFill>
              <a:srgbClr val="5F5F5F"/>
            </a:solidFill>
            <a:miter lim="800000"/>
            <a:headEnd/>
            <a:tailEnd/>
          </a:ln>
        </p:spPr>
        <p:txBody>
          <a:bodyPr wrap="none" anchor="ctr"/>
          <a:lstStyle/>
          <a:p>
            <a:pPr algn="ctr"/>
            <a:endParaRPr lang="zh-CN" altLang="zh-CN" sz="1600">
              <a:solidFill>
                <a:srgbClr val="000000"/>
              </a:solidFill>
              <a:latin typeface="Tahoma" pitchFamily="34" charset="0"/>
            </a:endParaRPr>
          </a:p>
        </p:txBody>
      </p:sp>
      <p:sp>
        <p:nvSpPr>
          <p:cNvPr id="6" name="Rectangle 6"/>
          <p:cNvSpPr>
            <a:spLocks noChangeArrowheads="1"/>
          </p:cNvSpPr>
          <p:nvPr/>
        </p:nvSpPr>
        <p:spPr bwMode="auto">
          <a:xfrm>
            <a:off x="5329238" y="2259261"/>
            <a:ext cx="1417637" cy="828675"/>
          </a:xfrm>
          <a:prstGeom prst="rect">
            <a:avLst/>
          </a:prstGeom>
          <a:solidFill>
            <a:schemeClr val="bg1"/>
          </a:solidFill>
          <a:ln w="28575">
            <a:solidFill>
              <a:srgbClr val="006600"/>
            </a:solidFill>
            <a:miter lim="800000"/>
            <a:headEnd/>
            <a:tailEnd/>
          </a:ln>
        </p:spPr>
        <p:txBody>
          <a:bodyPr wrap="none" anchor="ctr"/>
          <a:lstStyle/>
          <a:p>
            <a:pPr algn="ctr"/>
            <a:r>
              <a:rPr lang="zh-CN" altLang="en-US" sz="1600" dirty="0"/>
              <a:t>接线口</a:t>
            </a:r>
            <a:endParaRPr lang="en-US" altLang="zh-CN" sz="1600" dirty="0"/>
          </a:p>
        </p:txBody>
      </p:sp>
      <p:sp>
        <p:nvSpPr>
          <p:cNvPr id="7" name="Rectangle 7"/>
          <p:cNvSpPr>
            <a:spLocks noChangeArrowheads="1"/>
          </p:cNvSpPr>
          <p:nvPr/>
        </p:nvSpPr>
        <p:spPr bwMode="auto">
          <a:xfrm>
            <a:off x="4019550" y="1986211"/>
            <a:ext cx="1152525" cy="1409700"/>
          </a:xfrm>
          <a:prstGeom prst="rect">
            <a:avLst/>
          </a:prstGeom>
          <a:solidFill>
            <a:schemeClr val="bg1"/>
          </a:solidFill>
          <a:ln w="28575">
            <a:solidFill>
              <a:schemeClr val="accent2"/>
            </a:solidFill>
            <a:miter lim="800000"/>
            <a:headEnd/>
            <a:tailEnd/>
          </a:ln>
        </p:spPr>
        <p:txBody>
          <a:bodyPr wrap="none" anchor="ctr"/>
          <a:lstStyle/>
          <a:p>
            <a:pPr algn="ctr"/>
            <a:endParaRPr lang="zh-CN" altLang="zh-CN" sz="1600">
              <a:solidFill>
                <a:srgbClr val="000000"/>
              </a:solidFill>
              <a:latin typeface="Tahoma" pitchFamily="34" charset="0"/>
            </a:endParaRPr>
          </a:p>
        </p:txBody>
      </p:sp>
      <p:sp>
        <p:nvSpPr>
          <p:cNvPr id="8" name="Line 10"/>
          <p:cNvSpPr>
            <a:spLocks noChangeShapeType="1"/>
          </p:cNvSpPr>
          <p:nvPr/>
        </p:nvSpPr>
        <p:spPr bwMode="auto">
          <a:xfrm>
            <a:off x="3841750" y="2705348"/>
            <a:ext cx="190500" cy="1588"/>
          </a:xfrm>
          <a:prstGeom prst="line">
            <a:avLst/>
          </a:prstGeom>
          <a:noFill/>
          <a:ln w="28575">
            <a:solidFill>
              <a:schemeClr val="tx1"/>
            </a:solidFill>
            <a:round/>
            <a:headEnd/>
            <a:tailEnd type="triangle" w="med" len="med"/>
          </a:ln>
        </p:spPr>
        <p:txBody>
          <a:bodyPr wrap="none"/>
          <a:lstStyle/>
          <a:p>
            <a:endParaRPr lang="zh-CN" altLang="en-US"/>
          </a:p>
        </p:txBody>
      </p:sp>
      <p:sp>
        <p:nvSpPr>
          <p:cNvPr id="9" name="Line 11"/>
          <p:cNvSpPr>
            <a:spLocks noChangeShapeType="1"/>
          </p:cNvSpPr>
          <p:nvPr/>
        </p:nvSpPr>
        <p:spPr bwMode="auto">
          <a:xfrm>
            <a:off x="5175250" y="2662486"/>
            <a:ext cx="190500" cy="1587"/>
          </a:xfrm>
          <a:prstGeom prst="line">
            <a:avLst/>
          </a:prstGeom>
          <a:noFill/>
          <a:ln w="28575">
            <a:solidFill>
              <a:schemeClr val="tx1"/>
            </a:solidFill>
            <a:round/>
            <a:headEnd/>
            <a:tailEnd type="triangle" w="med" len="med"/>
          </a:ln>
        </p:spPr>
        <p:txBody>
          <a:bodyPr wrap="none"/>
          <a:lstStyle/>
          <a:p>
            <a:endParaRPr lang="zh-CN" altLang="en-US"/>
          </a:p>
        </p:txBody>
      </p:sp>
      <p:sp>
        <p:nvSpPr>
          <p:cNvPr id="10" name="Line 12"/>
          <p:cNvSpPr>
            <a:spLocks noChangeShapeType="1"/>
          </p:cNvSpPr>
          <p:nvPr/>
        </p:nvSpPr>
        <p:spPr bwMode="auto">
          <a:xfrm flipV="1">
            <a:off x="6732588" y="2703761"/>
            <a:ext cx="736600" cy="1587"/>
          </a:xfrm>
          <a:prstGeom prst="line">
            <a:avLst/>
          </a:prstGeom>
          <a:noFill/>
          <a:ln w="28575">
            <a:solidFill>
              <a:schemeClr val="tx1"/>
            </a:solidFill>
            <a:round/>
            <a:headEnd/>
            <a:tailEnd type="triangle" w="med" len="med"/>
          </a:ln>
        </p:spPr>
        <p:txBody>
          <a:bodyPr wrap="none"/>
          <a:lstStyle/>
          <a:p>
            <a:endParaRPr lang="zh-CN" altLang="en-US"/>
          </a:p>
        </p:txBody>
      </p:sp>
      <p:sp>
        <p:nvSpPr>
          <p:cNvPr id="11" name="Rectangle 13"/>
          <p:cNvSpPr>
            <a:spLocks noChangeArrowheads="1"/>
          </p:cNvSpPr>
          <p:nvPr/>
        </p:nvSpPr>
        <p:spPr bwMode="auto">
          <a:xfrm>
            <a:off x="4052888" y="2295773"/>
            <a:ext cx="1055687"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sz="1600" dirty="0">
                <a:solidFill>
                  <a:srgbClr val="000000"/>
                </a:solidFill>
                <a:latin typeface="Tahoma" pitchFamily="34" charset="0"/>
              </a:rPr>
              <a:t>链路层</a:t>
            </a:r>
            <a:br>
              <a:rPr lang="en-US" altLang="zh-CN" sz="1600" dirty="0">
                <a:solidFill>
                  <a:srgbClr val="000000"/>
                </a:solidFill>
                <a:latin typeface="Tahoma" pitchFamily="34" charset="0"/>
              </a:rPr>
            </a:br>
            <a:r>
              <a:rPr lang="zh-CN" altLang="en-US" sz="1600" dirty="0">
                <a:solidFill>
                  <a:srgbClr val="000000"/>
                </a:solidFill>
                <a:latin typeface="Tahoma" pitchFamily="34" charset="0"/>
              </a:rPr>
              <a:t>协议</a:t>
            </a:r>
            <a:br>
              <a:rPr lang="en-US" altLang="zh-CN" sz="1600" dirty="0">
                <a:solidFill>
                  <a:srgbClr val="000000"/>
                </a:solidFill>
                <a:latin typeface="Tahoma" pitchFamily="34" charset="0"/>
              </a:rPr>
            </a:br>
            <a:r>
              <a:rPr lang="zh-CN" altLang="en-US" sz="1600" dirty="0">
                <a:solidFill>
                  <a:srgbClr val="000000"/>
                </a:solidFill>
                <a:latin typeface="Tahoma" pitchFamily="34" charset="0"/>
              </a:rPr>
              <a:t>（发送端）</a:t>
            </a:r>
            <a:endParaRPr lang="en-US" altLang="zh-CN" sz="1600" dirty="0">
              <a:solidFill>
                <a:srgbClr val="000000"/>
              </a:solidFill>
              <a:latin typeface="Tahoma" pitchFamily="34" charset="0"/>
            </a:endParaRPr>
          </a:p>
        </p:txBody>
      </p:sp>
      <p:sp>
        <p:nvSpPr>
          <p:cNvPr id="12" name="Rectangle 16"/>
          <p:cNvSpPr>
            <a:spLocks noChangeArrowheads="1"/>
          </p:cNvSpPr>
          <p:nvPr/>
        </p:nvSpPr>
        <p:spPr bwMode="auto">
          <a:xfrm>
            <a:off x="847725" y="2089398"/>
            <a:ext cx="1055688"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sz="1600" dirty="0">
                <a:solidFill>
                  <a:srgbClr val="000000"/>
                </a:solidFill>
                <a:latin typeface="Tahoma" pitchFamily="34" charset="0"/>
              </a:rPr>
              <a:t>交换</a:t>
            </a:r>
            <a:endParaRPr lang="en-US" altLang="zh-CN" sz="1600" dirty="0">
              <a:solidFill>
                <a:srgbClr val="000000"/>
              </a:solidFill>
              <a:latin typeface="Tahoma" pitchFamily="34" charset="0"/>
            </a:endParaRPr>
          </a:p>
          <a:p>
            <a:pPr algn="ctr">
              <a:lnSpc>
                <a:spcPct val="90000"/>
              </a:lnSpc>
            </a:pPr>
            <a:r>
              <a:rPr lang="zh-CN" altLang="en-US" sz="1600" dirty="0">
                <a:solidFill>
                  <a:srgbClr val="000000"/>
                </a:solidFill>
                <a:latin typeface="Tahoma" pitchFamily="34" charset="0"/>
              </a:rPr>
              <a:t>背板</a:t>
            </a:r>
            <a:endParaRPr lang="en-US" altLang="zh-CN" sz="1600" dirty="0">
              <a:solidFill>
                <a:srgbClr val="000000"/>
              </a:solidFill>
              <a:latin typeface="Tahoma" pitchFamily="34" charset="0"/>
            </a:endParaRPr>
          </a:p>
        </p:txBody>
      </p:sp>
      <p:grpSp>
        <p:nvGrpSpPr>
          <p:cNvPr id="13" name="Group 28"/>
          <p:cNvGrpSpPr>
            <a:grpSpLocks/>
          </p:cNvGrpSpPr>
          <p:nvPr/>
        </p:nvGrpSpPr>
        <p:grpSpPr bwMode="auto">
          <a:xfrm>
            <a:off x="2559050" y="1936998"/>
            <a:ext cx="1247775" cy="1504950"/>
            <a:chOff x="3180" y="909"/>
            <a:chExt cx="786" cy="948"/>
          </a:xfrm>
        </p:grpSpPr>
        <p:sp>
          <p:nvSpPr>
            <p:cNvPr id="14" name="Rectangle 8"/>
            <p:cNvSpPr>
              <a:spLocks noChangeArrowheads="1"/>
            </p:cNvSpPr>
            <p:nvPr/>
          </p:nvSpPr>
          <p:spPr bwMode="auto">
            <a:xfrm>
              <a:off x="3180" y="909"/>
              <a:ext cx="786" cy="948"/>
            </a:xfrm>
            <a:prstGeom prst="rect">
              <a:avLst/>
            </a:prstGeom>
            <a:solidFill>
              <a:schemeClr val="bg1"/>
            </a:solidFill>
            <a:ln w="28575">
              <a:solidFill>
                <a:srgbClr val="FF0000"/>
              </a:solidFill>
              <a:miter lim="800000"/>
              <a:headEnd/>
              <a:tailEnd/>
            </a:ln>
          </p:spPr>
          <p:txBody>
            <a:bodyPr wrap="none" anchor="ctr"/>
            <a:lstStyle/>
            <a:p>
              <a:pPr algn="ctr"/>
              <a:endParaRPr lang="zh-CN" altLang="zh-CN" sz="1600">
                <a:solidFill>
                  <a:srgbClr val="000000"/>
                </a:solidFill>
                <a:latin typeface="Tahoma" pitchFamily="34" charset="0"/>
              </a:endParaRPr>
            </a:p>
          </p:txBody>
        </p:sp>
        <p:sp>
          <p:nvSpPr>
            <p:cNvPr id="15" name="Text Box 14"/>
            <p:cNvSpPr txBox="1">
              <a:spLocks noChangeArrowheads="1"/>
            </p:cNvSpPr>
            <p:nvPr/>
          </p:nvSpPr>
          <p:spPr bwMode="auto">
            <a:xfrm>
              <a:off x="3407" y="970"/>
              <a:ext cx="375" cy="834"/>
            </a:xfrm>
            <a:prstGeom prst="rect">
              <a:avLst/>
            </a:prstGeom>
            <a:noFill/>
            <a:ln w="9525">
              <a:noFill/>
              <a:miter lim="800000"/>
              <a:headEnd/>
              <a:tailEnd/>
            </a:ln>
          </p:spPr>
          <p:txBody>
            <a:bodyPr wrap="none">
              <a:spAutoFit/>
            </a:bodyPr>
            <a:lstStyle/>
            <a:p>
              <a:pPr algn="ctr"/>
              <a:r>
                <a:rPr lang="zh-CN" altLang="en-US" sz="1600" dirty="0">
                  <a:solidFill>
                    <a:srgbClr val="000000"/>
                  </a:solidFill>
                </a:rPr>
                <a:t>缓存</a:t>
              </a:r>
              <a:br>
                <a:rPr lang="en-US" altLang="zh-CN" sz="1600" dirty="0">
                  <a:solidFill>
                    <a:srgbClr val="000000"/>
                  </a:solidFill>
                </a:rPr>
              </a:br>
              <a:r>
                <a:rPr lang="zh-CN" altLang="en-US" sz="1600" dirty="0">
                  <a:solidFill>
                    <a:srgbClr val="000000"/>
                  </a:solidFill>
                </a:rPr>
                <a:t>报文</a:t>
              </a:r>
              <a:endParaRPr lang="en-US" altLang="zh-CN" sz="1600" dirty="0">
                <a:solidFill>
                  <a:srgbClr val="000000"/>
                </a:solidFill>
              </a:endParaRPr>
            </a:p>
            <a:p>
              <a:pPr algn="ctr"/>
              <a:endParaRPr lang="en-US" altLang="zh-CN" sz="1600" dirty="0">
                <a:solidFill>
                  <a:srgbClr val="000000"/>
                </a:solidFill>
              </a:endParaRPr>
            </a:p>
            <a:p>
              <a:pPr algn="ctr"/>
              <a:endParaRPr lang="en-US" altLang="zh-CN" sz="1600" dirty="0">
                <a:solidFill>
                  <a:srgbClr val="000000"/>
                </a:solidFill>
              </a:endParaRPr>
            </a:p>
            <a:p>
              <a:pPr algn="ctr"/>
              <a:r>
                <a:rPr lang="zh-CN" altLang="en-US" sz="1600" dirty="0">
                  <a:solidFill>
                    <a:srgbClr val="000000"/>
                  </a:solidFill>
                </a:rPr>
                <a:t>排队</a:t>
              </a:r>
              <a:endParaRPr lang="en-US" altLang="zh-CN" sz="1600" dirty="0">
                <a:solidFill>
                  <a:srgbClr val="000000"/>
                </a:solidFill>
              </a:endParaRPr>
            </a:p>
          </p:txBody>
        </p:sp>
        <p:grpSp>
          <p:nvGrpSpPr>
            <p:cNvPr id="16" name="Group 17"/>
            <p:cNvGrpSpPr>
              <a:grpSpLocks/>
            </p:cNvGrpSpPr>
            <p:nvPr/>
          </p:nvGrpSpPr>
          <p:grpSpPr bwMode="auto">
            <a:xfrm>
              <a:off x="3260" y="1299"/>
              <a:ext cx="626" cy="295"/>
              <a:chOff x="310" y="3526"/>
              <a:chExt cx="1040" cy="457"/>
            </a:xfrm>
          </p:grpSpPr>
          <p:sp>
            <p:nvSpPr>
              <p:cNvPr id="17" name="Rectangle 18"/>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p>
                <a:pPr algn="ctr"/>
                <a:endParaRPr lang="zh-CN" altLang="zh-CN" sz="1600">
                  <a:solidFill>
                    <a:srgbClr val="000000"/>
                  </a:solidFill>
                  <a:latin typeface="Tahoma" pitchFamily="34" charset="0"/>
                </a:endParaRPr>
              </a:p>
            </p:txBody>
          </p:sp>
          <p:sp>
            <p:nvSpPr>
              <p:cNvPr id="18" name="Line 19"/>
              <p:cNvSpPr>
                <a:spLocks noChangeShapeType="1"/>
              </p:cNvSpPr>
              <p:nvPr/>
            </p:nvSpPr>
            <p:spPr bwMode="auto">
              <a:xfrm>
                <a:off x="446" y="3535"/>
                <a:ext cx="2" cy="437"/>
              </a:xfrm>
              <a:prstGeom prst="line">
                <a:avLst/>
              </a:prstGeom>
              <a:noFill/>
              <a:ln w="38100">
                <a:solidFill>
                  <a:schemeClr val="bg1"/>
                </a:solidFill>
                <a:round/>
                <a:headEnd/>
                <a:tailEnd/>
              </a:ln>
            </p:spPr>
            <p:txBody>
              <a:bodyPr wrap="none"/>
              <a:lstStyle/>
              <a:p>
                <a:endParaRPr lang="zh-CN" altLang="en-US"/>
              </a:p>
            </p:txBody>
          </p:sp>
          <p:sp>
            <p:nvSpPr>
              <p:cNvPr id="19" name="Line 20"/>
              <p:cNvSpPr>
                <a:spLocks noChangeShapeType="1"/>
              </p:cNvSpPr>
              <p:nvPr/>
            </p:nvSpPr>
            <p:spPr bwMode="auto">
              <a:xfrm>
                <a:off x="558" y="3538"/>
                <a:ext cx="2" cy="435"/>
              </a:xfrm>
              <a:prstGeom prst="line">
                <a:avLst/>
              </a:prstGeom>
              <a:noFill/>
              <a:ln w="38100">
                <a:solidFill>
                  <a:schemeClr val="bg1"/>
                </a:solidFill>
                <a:round/>
                <a:headEnd/>
                <a:tailEnd/>
              </a:ln>
            </p:spPr>
            <p:txBody>
              <a:bodyPr wrap="none"/>
              <a:lstStyle/>
              <a:p>
                <a:endParaRPr lang="zh-CN" altLang="en-US"/>
              </a:p>
            </p:txBody>
          </p:sp>
          <p:sp>
            <p:nvSpPr>
              <p:cNvPr id="20" name="Line 21"/>
              <p:cNvSpPr>
                <a:spLocks noChangeShapeType="1"/>
              </p:cNvSpPr>
              <p:nvPr/>
            </p:nvSpPr>
            <p:spPr bwMode="auto">
              <a:xfrm>
                <a:off x="671" y="3534"/>
                <a:ext cx="2" cy="437"/>
              </a:xfrm>
              <a:prstGeom prst="line">
                <a:avLst/>
              </a:prstGeom>
              <a:noFill/>
              <a:ln w="38100">
                <a:solidFill>
                  <a:schemeClr val="bg1"/>
                </a:solidFill>
                <a:round/>
                <a:headEnd/>
                <a:tailEnd/>
              </a:ln>
            </p:spPr>
            <p:txBody>
              <a:bodyPr wrap="none"/>
              <a:lstStyle/>
              <a:p>
                <a:endParaRPr lang="zh-CN" altLang="en-US"/>
              </a:p>
            </p:txBody>
          </p:sp>
          <p:sp>
            <p:nvSpPr>
              <p:cNvPr id="21" name="Line 22"/>
              <p:cNvSpPr>
                <a:spLocks noChangeShapeType="1"/>
              </p:cNvSpPr>
              <p:nvPr/>
            </p:nvSpPr>
            <p:spPr bwMode="auto">
              <a:xfrm>
                <a:off x="782" y="3535"/>
                <a:ext cx="2" cy="437"/>
              </a:xfrm>
              <a:prstGeom prst="line">
                <a:avLst/>
              </a:prstGeom>
              <a:noFill/>
              <a:ln w="38100">
                <a:solidFill>
                  <a:schemeClr val="bg1"/>
                </a:solidFill>
                <a:round/>
                <a:headEnd/>
                <a:tailEnd/>
              </a:ln>
            </p:spPr>
            <p:txBody>
              <a:bodyPr wrap="none"/>
              <a:lstStyle/>
              <a:p>
                <a:endParaRPr lang="zh-CN" altLang="en-US"/>
              </a:p>
            </p:txBody>
          </p:sp>
          <p:sp>
            <p:nvSpPr>
              <p:cNvPr id="22" name="Line 23"/>
              <p:cNvSpPr>
                <a:spLocks noChangeShapeType="1"/>
              </p:cNvSpPr>
              <p:nvPr/>
            </p:nvSpPr>
            <p:spPr bwMode="auto">
              <a:xfrm>
                <a:off x="895" y="3534"/>
                <a:ext cx="2" cy="437"/>
              </a:xfrm>
              <a:prstGeom prst="line">
                <a:avLst/>
              </a:prstGeom>
              <a:noFill/>
              <a:ln w="38100">
                <a:solidFill>
                  <a:schemeClr val="bg1"/>
                </a:solidFill>
                <a:round/>
                <a:headEnd/>
                <a:tailEnd/>
              </a:ln>
            </p:spPr>
            <p:txBody>
              <a:bodyPr wrap="none"/>
              <a:lstStyle/>
              <a:p>
                <a:endParaRPr lang="zh-CN" altLang="en-US"/>
              </a:p>
            </p:txBody>
          </p:sp>
          <p:sp>
            <p:nvSpPr>
              <p:cNvPr id="23" name="Line 24"/>
              <p:cNvSpPr>
                <a:spLocks noChangeShapeType="1"/>
              </p:cNvSpPr>
              <p:nvPr/>
            </p:nvSpPr>
            <p:spPr bwMode="auto">
              <a:xfrm>
                <a:off x="1006" y="3534"/>
                <a:ext cx="2" cy="437"/>
              </a:xfrm>
              <a:prstGeom prst="line">
                <a:avLst/>
              </a:prstGeom>
              <a:noFill/>
              <a:ln w="38100">
                <a:solidFill>
                  <a:schemeClr val="bg1"/>
                </a:solidFill>
                <a:round/>
                <a:headEnd/>
                <a:tailEnd/>
              </a:ln>
            </p:spPr>
            <p:txBody>
              <a:bodyPr wrap="none"/>
              <a:lstStyle/>
              <a:p>
                <a:endParaRPr lang="zh-CN" altLang="en-US"/>
              </a:p>
            </p:txBody>
          </p:sp>
          <p:sp>
            <p:nvSpPr>
              <p:cNvPr id="24" name="Line 25"/>
              <p:cNvSpPr>
                <a:spLocks noChangeShapeType="1"/>
              </p:cNvSpPr>
              <p:nvPr/>
            </p:nvSpPr>
            <p:spPr bwMode="auto">
              <a:xfrm>
                <a:off x="1121" y="3535"/>
                <a:ext cx="2" cy="437"/>
              </a:xfrm>
              <a:prstGeom prst="line">
                <a:avLst/>
              </a:prstGeom>
              <a:noFill/>
              <a:ln w="38100">
                <a:solidFill>
                  <a:schemeClr val="bg1"/>
                </a:solidFill>
                <a:round/>
                <a:headEnd/>
                <a:tailEnd/>
              </a:ln>
            </p:spPr>
            <p:txBody>
              <a:bodyPr wrap="none"/>
              <a:lstStyle/>
              <a:p>
                <a:endParaRPr lang="zh-CN" altLang="en-US"/>
              </a:p>
            </p:txBody>
          </p:sp>
          <p:sp>
            <p:nvSpPr>
              <p:cNvPr id="25" name="Line 26"/>
              <p:cNvSpPr>
                <a:spLocks noChangeShapeType="1"/>
              </p:cNvSpPr>
              <p:nvPr/>
            </p:nvSpPr>
            <p:spPr bwMode="auto">
              <a:xfrm>
                <a:off x="1229" y="3538"/>
                <a:ext cx="2" cy="435"/>
              </a:xfrm>
              <a:prstGeom prst="line">
                <a:avLst/>
              </a:prstGeom>
              <a:noFill/>
              <a:ln w="38100">
                <a:solidFill>
                  <a:schemeClr val="bg1"/>
                </a:solidFill>
                <a:round/>
                <a:headEnd/>
                <a:tailEnd/>
              </a:ln>
            </p:spPr>
            <p:txBody>
              <a:bodyPr wrap="none"/>
              <a:lstStyle/>
              <a:p>
                <a:endParaRPr lang="zh-CN" altLang="en-US"/>
              </a:p>
            </p:txBody>
          </p:sp>
        </p:grpSp>
      </p:grpSp>
      <p:sp>
        <p:nvSpPr>
          <p:cNvPr id="26" name="Line 27"/>
          <p:cNvSpPr>
            <a:spLocks noChangeShapeType="1"/>
          </p:cNvSpPr>
          <p:nvPr/>
        </p:nvSpPr>
        <p:spPr bwMode="auto">
          <a:xfrm>
            <a:off x="1770063" y="1665536"/>
            <a:ext cx="11112" cy="2195512"/>
          </a:xfrm>
          <a:prstGeom prst="line">
            <a:avLst/>
          </a:prstGeom>
          <a:noFill/>
          <a:ln w="28575">
            <a:solidFill>
              <a:schemeClr val="tx1"/>
            </a:solidFill>
            <a:round/>
            <a:headEnd/>
            <a:tailEnd/>
          </a:ln>
        </p:spPr>
        <p:txBody>
          <a:bodyPr wrap="none"/>
          <a:lstStyle/>
          <a:p>
            <a:endParaRPr lang="zh-CN" altLang="en-US"/>
          </a:p>
        </p:txBody>
      </p:sp>
      <p:sp>
        <p:nvSpPr>
          <p:cNvPr id="27" name="Line 9"/>
          <p:cNvSpPr>
            <a:spLocks noChangeShapeType="1"/>
          </p:cNvSpPr>
          <p:nvPr/>
        </p:nvSpPr>
        <p:spPr bwMode="auto">
          <a:xfrm flipV="1">
            <a:off x="1762125" y="2748211"/>
            <a:ext cx="925513" cy="0"/>
          </a:xfrm>
          <a:prstGeom prst="line">
            <a:avLst/>
          </a:prstGeom>
          <a:noFill/>
          <a:ln w="28575">
            <a:solidFill>
              <a:schemeClr val="tx1"/>
            </a:solidFill>
            <a:round/>
            <a:headEnd/>
            <a:tailEnd type="triangle" w="med" len="med"/>
          </a:ln>
        </p:spPr>
        <p:txBody>
          <a:bodyPr wrap="none"/>
          <a:lstStyle/>
          <a:p>
            <a:endParaRPr lang="zh-CN" altLang="en-US"/>
          </a:p>
        </p:txBody>
      </p:sp>
      <p:sp>
        <p:nvSpPr>
          <p:cNvPr id="28" name="Rectangle 3"/>
          <p:cNvSpPr txBox="1">
            <a:spLocks noChangeArrowheads="1"/>
          </p:cNvSpPr>
          <p:nvPr/>
        </p:nvSpPr>
        <p:spPr bwMode="auto">
          <a:xfrm>
            <a:off x="539750" y="3946525"/>
            <a:ext cx="7772400" cy="914400"/>
          </a:xfrm>
          <a:prstGeom prst="rect">
            <a:avLst/>
          </a:prstGeom>
          <a:noFill/>
          <a:ln w="9525">
            <a:noFill/>
            <a:miter lim="800000"/>
            <a:headEnd/>
            <a:tailEnd/>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100000"/>
              <a:buFont typeface="Wingdings" charset="2"/>
              <a:buChar char="§"/>
              <a:tabLst/>
              <a:defRPr/>
            </a:pPr>
            <a:r>
              <a:rPr kumimoji="0" lang="zh-CN" altLang="en-US" sz="3200" b="0" u="none" strike="noStrike" kern="0" cap="none" spc="0" normalizeH="0" baseline="0" noProof="0" dirty="0">
                <a:ln>
                  <a:noFill/>
                </a:ln>
                <a:effectLst/>
                <a:uLnTx/>
                <a:uFillTx/>
                <a:latin typeface="+mn-lt"/>
                <a:ea typeface="+mn-ea"/>
                <a:cs typeface="+mn-cs"/>
              </a:rPr>
              <a:t>当从背板到达的数据包速率超过端口传输速率，需要缓存数据包</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100000"/>
              <a:buFont typeface="Wingdings" charset="2"/>
              <a:buChar char="§"/>
              <a:tabLst/>
              <a:defRPr/>
            </a:pPr>
            <a:r>
              <a:rPr lang="zh-CN" altLang="en-US" sz="3200" kern="0" dirty="0"/>
              <a:t>调度</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策略，从队列中选取特定数据包传输</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29" name="TextBox 28"/>
          <p:cNvSpPr txBox="1">
            <a:spLocks noChangeArrowheads="1"/>
          </p:cNvSpPr>
          <p:nvPr/>
        </p:nvSpPr>
        <p:spPr bwMode="auto">
          <a:xfrm>
            <a:off x="5076056" y="4038163"/>
            <a:ext cx="4032448" cy="830997"/>
          </a:xfrm>
          <a:prstGeom prst="rect">
            <a:avLst/>
          </a:prstGeom>
          <a:solidFill>
            <a:schemeClr val="bg1"/>
          </a:solidFill>
          <a:ln w="25400">
            <a:solidFill>
              <a:srgbClr val="CC0000"/>
            </a:solidFill>
            <a:miter lim="800000"/>
            <a:headEnd/>
            <a:tailEnd/>
          </a:ln>
        </p:spPr>
        <p:txBody>
          <a:bodyPr wrap="square">
            <a:spAutoFit/>
          </a:bodyPr>
          <a:lstStyle/>
          <a:p>
            <a:pPr algn="ctr"/>
            <a:r>
              <a:rPr lang="zh-CN" altLang="en-US" sz="2400" dirty="0">
                <a:solidFill>
                  <a:srgbClr val="000000"/>
                </a:solidFill>
                <a:latin typeface="Tahoma" pitchFamily="34" charset="0"/>
              </a:rPr>
              <a:t>可能因为拥塞</a:t>
            </a:r>
            <a:br>
              <a:rPr lang="en-US" altLang="zh-CN" sz="2400" dirty="0">
                <a:solidFill>
                  <a:srgbClr val="000000"/>
                </a:solidFill>
                <a:latin typeface="Tahoma" pitchFamily="34" charset="0"/>
              </a:rPr>
            </a:br>
            <a:r>
              <a:rPr lang="zh-CN" altLang="en-US" sz="2400" dirty="0">
                <a:solidFill>
                  <a:srgbClr val="000000"/>
                </a:solidFill>
                <a:latin typeface="Tahoma" pitchFamily="34" charset="0"/>
              </a:rPr>
              <a:t>没有缓存空间而丢包</a:t>
            </a:r>
            <a:endParaRPr lang="en-US" altLang="zh-CN" sz="2400" dirty="0">
              <a:solidFill>
                <a:srgbClr val="000000"/>
              </a:solidFill>
              <a:latin typeface="Tahoma" pitchFamily="34" charset="0"/>
            </a:endParaRPr>
          </a:p>
        </p:txBody>
      </p:sp>
      <p:sp>
        <p:nvSpPr>
          <p:cNvPr id="30" name="TextBox 29"/>
          <p:cNvSpPr txBox="1">
            <a:spLocks noChangeArrowheads="1"/>
          </p:cNvSpPr>
          <p:nvPr/>
        </p:nvSpPr>
        <p:spPr bwMode="auto">
          <a:xfrm>
            <a:off x="3419872" y="5589240"/>
            <a:ext cx="3674863" cy="830997"/>
          </a:xfrm>
          <a:prstGeom prst="rect">
            <a:avLst/>
          </a:prstGeom>
          <a:solidFill>
            <a:schemeClr val="bg1"/>
          </a:solidFill>
          <a:ln w="25400">
            <a:solidFill>
              <a:srgbClr val="CC0000"/>
            </a:solidFill>
            <a:miter lim="800000"/>
            <a:headEnd/>
            <a:tailEnd/>
          </a:ln>
        </p:spPr>
        <p:txBody>
          <a:bodyPr wrap="square">
            <a:spAutoFit/>
          </a:bodyPr>
          <a:lstStyle/>
          <a:p>
            <a:pPr algn="ctr"/>
            <a:r>
              <a:rPr lang="zh-CN" altLang="en-US" sz="2400" dirty="0">
                <a:solidFill>
                  <a:srgbClr val="000000"/>
                </a:solidFill>
                <a:latin typeface="Tahoma" pitchFamily="34" charset="0"/>
              </a:rPr>
              <a:t>优先调度</a:t>
            </a:r>
            <a:r>
              <a:rPr lang="en-US" altLang="zh-CN" sz="2400" dirty="0">
                <a:solidFill>
                  <a:srgbClr val="000000"/>
                </a:solidFill>
                <a:latin typeface="Tahoma" pitchFamily="34" charset="0"/>
              </a:rPr>
              <a:t>—</a:t>
            </a:r>
            <a:r>
              <a:rPr lang="zh-CN" altLang="en-US" sz="2400" dirty="0">
                <a:solidFill>
                  <a:srgbClr val="000000"/>
                </a:solidFill>
                <a:latin typeface="Tahoma" pitchFamily="34" charset="0"/>
              </a:rPr>
              <a:t>决定哪些数据包优先获得服务</a:t>
            </a:r>
            <a:endParaRPr lang="en-US" altLang="zh-CN" sz="2400" dirty="0">
              <a:solidFill>
                <a:srgbClr val="000000"/>
              </a:solidFill>
              <a:latin typeface="Tahoma"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调度策略：优先调度</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31</a:t>
            </a:fld>
            <a:endParaRPr lang="zh-CN" altLang="en-US"/>
          </a:p>
        </p:txBody>
      </p:sp>
      <p:sp>
        <p:nvSpPr>
          <p:cNvPr id="5" name="Rectangle 3"/>
          <p:cNvSpPr txBox="1">
            <a:spLocks noChangeArrowheads="1"/>
          </p:cNvSpPr>
          <p:nvPr/>
        </p:nvSpPr>
        <p:spPr bwMode="auto">
          <a:xfrm>
            <a:off x="576263" y="1637555"/>
            <a:ext cx="3705225" cy="5103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ＭＳ Ｐゴシック" pitchFamily="34" charset="-128"/>
              </a:rPr>
              <a:t>优先调度</a:t>
            </a:r>
            <a:r>
              <a:rPr kumimoji="0" lang="en-US" altLang="zh-CN" sz="2800" b="0" u="none" strike="noStrike" kern="0" cap="none" spc="0" normalizeH="0" baseline="0" noProof="0" dirty="0">
                <a:ln>
                  <a:noFill/>
                </a:ln>
                <a:solidFill>
                  <a:srgbClr val="CC0000"/>
                </a:solidFill>
                <a:effectLst/>
                <a:uLnTx/>
                <a:uFillTx/>
                <a:latin typeface="+mn-ea"/>
                <a:cs typeface="ＭＳ Ｐゴシック" pitchFamily="34" charset="-128"/>
              </a:rPr>
              <a:t>: </a:t>
            </a:r>
            <a:r>
              <a:rPr kumimoji="0" lang="zh-CN" altLang="en-US" sz="2800" b="0" u="none" strike="noStrike" kern="0" cap="none" spc="0" normalizeH="0" baseline="0" noProof="0" dirty="0">
                <a:ln>
                  <a:noFill/>
                </a:ln>
                <a:effectLst/>
                <a:uLnTx/>
                <a:uFillTx/>
                <a:latin typeface="+mn-ea"/>
                <a:cs typeface="ＭＳ Ｐゴシック" pitchFamily="34" charset="-128"/>
              </a:rPr>
              <a:t>传输在最高优先级队列中排队的数据包</a:t>
            </a:r>
            <a:endParaRPr kumimoji="0" lang="en-US" altLang="zh-CN" sz="2800" b="0" u="none" strike="noStrike" kern="0" cap="none" spc="0" normalizeH="0" baseline="0" noProof="0" dirty="0">
              <a:ln>
                <a:noFill/>
              </a:ln>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ＭＳ Ｐゴシック" pitchFamily="34" charset="-128"/>
              </a:rPr>
              <a:t>数据包分类，对应多个优先级</a:t>
            </a:r>
            <a:endParaRPr kumimoji="0" lang="en-US" altLang="zh-CN" sz="2800" b="0" u="none" strike="noStrike" kern="0" cap="none" spc="0" normalizeH="0" baseline="0" noProof="0" dirty="0">
              <a:ln>
                <a:noFill/>
              </a:ln>
              <a:solidFill>
                <a:schemeClr val="tx1"/>
              </a:solidFill>
              <a:effectLst/>
              <a:uLnTx/>
              <a:uFillTx/>
              <a:latin typeface="+mn-ea"/>
              <a:cs typeface="ＭＳ Ｐゴシック" pitchFamily="34" charset="-128"/>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rPr>
              <a:t>基于数据包携带的标识或者头部字段，例如，</a:t>
            </a:r>
            <a:r>
              <a:rPr lang="zh-CN" altLang="en-US" sz="2800" kern="0" noProof="0" dirty="0">
                <a:latin typeface="+mn-ea"/>
              </a:rPr>
              <a:t>源</a:t>
            </a:r>
            <a:r>
              <a:rPr lang="en-US" altLang="zh-CN" sz="2800" kern="0" noProof="0" dirty="0">
                <a:latin typeface="+mn-ea"/>
              </a:rPr>
              <a:t>/</a:t>
            </a:r>
            <a:r>
              <a:rPr lang="zh-CN" altLang="en-US" sz="2800" kern="0" dirty="0">
                <a:latin typeface="+mn-ea"/>
              </a:rPr>
              <a:t>目的地址、端口号等等</a:t>
            </a:r>
            <a:endParaRPr kumimoji="0" lang="en-US" altLang="zh-CN" sz="28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800" kern="0" dirty="0">
                <a:latin typeface="+mn-ea"/>
              </a:rPr>
              <a:t>类似航班登机</a:t>
            </a:r>
            <a:r>
              <a:rPr kumimoji="0" lang="en-US" altLang="zh-CN" sz="2400" b="0" u="none" strike="noStrike" kern="0" cap="none" spc="0" normalizeH="0" baseline="0" noProof="0" dirty="0">
                <a:ln>
                  <a:noFill/>
                </a:ln>
                <a:solidFill>
                  <a:schemeClr val="tx1"/>
                </a:solidFill>
                <a:effectLst/>
                <a:uLnTx/>
                <a:uFillTx/>
                <a:latin typeface="+mn-ea"/>
              </a:rPr>
              <a:t> </a:t>
            </a:r>
          </a:p>
        </p:txBody>
      </p:sp>
      <p:grpSp>
        <p:nvGrpSpPr>
          <p:cNvPr id="6" name="Group 8"/>
          <p:cNvGrpSpPr>
            <a:grpSpLocks/>
          </p:cNvGrpSpPr>
          <p:nvPr/>
        </p:nvGrpSpPr>
        <p:grpSpPr bwMode="auto">
          <a:xfrm>
            <a:off x="4792891" y="1562943"/>
            <a:ext cx="3691894" cy="2263660"/>
            <a:chOff x="361020" y="1325350"/>
            <a:chExt cx="3691782" cy="2263163"/>
          </a:xfrm>
        </p:grpSpPr>
        <p:grpSp>
          <p:nvGrpSpPr>
            <p:cNvPr id="7" name="Group 9"/>
            <p:cNvGrpSpPr>
              <a:grpSpLocks/>
            </p:cNvGrpSpPr>
            <p:nvPr/>
          </p:nvGrpSpPr>
          <p:grpSpPr bwMode="auto">
            <a:xfrm>
              <a:off x="1008970" y="1860956"/>
              <a:ext cx="2431250" cy="1240418"/>
              <a:chOff x="5418640" y="1702302"/>
              <a:chExt cx="2431250" cy="1240418"/>
            </a:xfrm>
          </p:grpSpPr>
          <p:grpSp>
            <p:nvGrpSpPr>
              <p:cNvPr id="23" name="Group 25"/>
              <p:cNvGrpSpPr>
                <a:grpSpLocks/>
              </p:cNvGrpSpPr>
              <p:nvPr/>
            </p:nvGrpSpPr>
            <p:grpSpPr bwMode="auto">
              <a:xfrm>
                <a:off x="6179876" y="2377501"/>
                <a:ext cx="929822" cy="565219"/>
                <a:chOff x="1670312" y="2562997"/>
                <a:chExt cx="929822" cy="565219"/>
              </a:xfrm>
            </p:grpSpPr>
            <p:grpSp>
              <p:nvGrpSpPr>
                <p:cNvPr id="37" name="Group 39"/>
                <p:cNvGrpSpPr>
                  <a:grpSpLocks/>
                </p:cNvGrpSpPr>
                <p:nvPr/>
              </p:nvGrpSpPr>
              <p:grpSpPr bwMode="auto">
                <a:xfrm>
                  <a:off x="1670312" y="2562997"/>
                  <a:ext cx="929822" cy="565219"/>
                  <a:chOff x="1670312" y="2562997"/>
                  <a:chExt cx="929822" cy="565219"/>
                </a:xfrm>
              </p:grpSpPr>
              <p:sp>
                <p:nvSpPr>
                  <p:cNvPr id="39" name="Rectangle 41"/>
                  <p:cNvSpPr>
                    <a:spLocks noChangeArrowheads="1"/>
                  </p:cNvSpPr>
                  <p:nvPr/>
                </p:nvSpPr>
                <p:spPr bwMode="auto">
                  <a:xfrm>
                    <a:off x="1670312" y="2562997"/>
                    <a:ext cx="929822" cy="563157"/>
                  </a:xfrm>
                  <a:prstGeom prst="rect">
                    <a:avLst/>
                  </a:prstGeom>
                  <a:noFill/>
                  <a:ln w="19050">
                    <a:solidFill>
                      <a:schemeClr val="tx1"/>
                    </a:solidFill>
                    <a:miter lim="800000"/>
                    <a:headEnd/>
                    <a:tailEnd/>
                  </a:ln>
                </p:spPr>
                <p:txBody>
                  <a:bodyPr wrap="none"/>
                  <a:lstStyle/>
                  <a:p>
                    <a:endParaRPr lang="zh-CN" altLang="zh-CN"/>
                  </a:p>
                </p:txBody>
              </p:sp>
              <p:cxnSp>
                <p:nvCxnSpPr>
                  <p:cNvPr id="40" name="Straight Connector 4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p:spPr>
              </p:cxnSp>
              <p:cxnSp>
                <p:nvCxnSpPr>
                  <p:cNvPr id="41" name="Straight Connector 4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p:spPr>
              </p:cxnSp>
              <p:cxnSp>
                <p:nvCxnSpPr>
                  <p:cNvPr id="42" name="Straight Connector 4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p:spPr>
              </p:cxnSp>
              <p:cxnSp>
                <p:nvCxnSpPr>
                  <p:cNvPr id="43" name="Straight Connector 4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p:spPr>
              </p:cxnSp>
              <p:cxnSp>
                <p:nvCxnSpPr>
                  <p:cNvPr id="44" name="Straight Connector 4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p:spPr>
              </p:cxnSp>
              <p:cxnSp>
                <p:nvCxnSpPr>
                  <p:cNvPr id="45" name="Straight Connector 4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p:spPr>
              </p:cxnSp>
              <p:cxnSp>
                <p:nvCxnSpPr>
                  <p:cNvPr id="46" name="Straight Connector 4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p:spPr>
              </p:cxnSp>
            </p:grpSp>
            <p:sp>
              <p:nvSpPr>
                <p:cNvPr id="38" name="Rectangle 40"/>
                <p:cNvSpPr/>
                <p:nvPr/>
              </p:nvSpPr>
              <p:spPr>
                <a:xfrm>
                  <a:off x="2254738" y="2571262"/>
                  <a:ext cx="336062" cy="547076"/>
                </a:xfrm>
                <a:prstGeom prst="rect">
                  <a:avLst/>
                </a:prstGeom>
                <a:gradFill flip="none" rotWithShape="1">
                  <a:gsLst>
                    <a:gs pos="99000">
                      <a:srgbClr val="006633">
                        <a:alpha val="71000"/>
                      </a:srgbClr>
                    </a:gs>
                    <a:gs pos="100000">
                      <a:srgbClr val="FFFFFF"/>
                    </a:gs>
                  </a:gsLst>
                  <a:lin ang="0" scaled="1"/>
                  <a:tileRect/>
                </a:gradFill>
                <a:ln w="15875">
                  <a:noFill/>
                </a:ln>
              </p:spPr>
              <p:txBody>
                <a:bodyPr wrap="none"/>
                <a:lstStyle/>
                <a:p>
                  <a:endParaRPr lang="zh-CN" altLang="zh-CN">
                    <a:latin typeface="Comic Sans MS" pitchFamily="66" charset="0"/>
                  </a:endParaRPr>
                </a:p>
              </p:txBody>
            </p:sp>
          </p:grpSp>
          <p:grpSp>
            <p:nvGrpSpPr>
              <p:cNvPr id="24" name="Group 26"/>
              <p:cNvGrpSpPr>
                <a:grpSpLocks/>
              </p:cNvGrpSpPr>
              <p:nvPr/>
            </p:nvGrpSpPr>
            <p:grpSpPr bwMode="auto">
              <a:xfrm>
                <a:off x="6146757" y="1702302"/>
                <a:ext cx="940317" cy="565219"/>
                <a:chOff x="1670312" y="2562997"/>
                <a:chExt cx="940317" cy="565219"/>
              </a:xfrm>
            </p:grpSpPr>
            <p:grpSp>
              <p:nvGrpSpPr>
                <p:cNvPr id="27" name="Group 29"/>
                <p:cNvGrpSpPr>
                  <a:grpSpLocks/>
                </p:cNvGrpSpPr>
                <p:nvPr/>
              </p:nvGrpSpPr>
              <p:grpSpPr bwMode="auto">
                <a:xfrm>
                  <a:off x="1670312" y="2562997"/>
                  <a:ext cx="929822" cy="565219"/>
                  <a:chOff x="1670312" y="2562997"/>
                  <a:chExt cx="929822" cy="565219"/>
                </a:xfrm>
              </p:grpSpPr>
              <p:sp>
                <p:nvSpPr>
                  <p:cNvPr id="29" name="Rectangle 31"/>
                  <p:cNvSpPr>
                    <a:spLocks noChangeArrowheads="1"/>
                  </p:cNvSpPr>
                  <p:nvPr/>
                </p:nvSpPr>
                <p:spPr bwMode="auto">
                  <a:xfrm>
                    <a:off x="1670312" y="2562997"/>
                    <a:ext cx="929822" cy="563157"/>
                  </a:xfrm>
                  <a:prstGeom prst="rect">
                    <a:avLst/>
                  </a:prstGeom>
                  <a:noFill/>
                  <a:ln w="19050">
                    <a:solidFill>
                      <a:schemeClr val="tx1"/>
                    </a:solidFill>
                    <a:miter lim="800000"/>
                    <a:headEnd/>
                    <a:tailEnd/>
                  </a:ln>
                </p:spPr>
                <p:txBody>
                  <a:bodyPr wrap="none"/>
                  <a:lstStyle/>
                  <a:p>
                    <a:endParaRPr lang="zh-CN" altLang="zh-CN"/>
                  </a:p>
                </p:txBody>
              </p:sp>
              <p:cxnSp>
                <p:nvCxnSpPr>
                  <p:cNvPr id="30" name="Straight Connector 3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p:spPr>
              </p:cxnSp>
              <p:cxnSp>
                <p:nvCxnSpPr>
                  <p:cNvPr id="31" name="Straight Connector 3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p:spPr>
              </p:cxnSp>
              <p:cxnSp>
                <p:nvCxnSpPr>
                  <p:cNvPr id="32" name="Straight Connector 3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p:spPr>
              </p:cxnSp>
              <p:cxnSp>
                <p:nvCxnSpPr>
                  <p:cNvPr id="33" name="Straight Connector 3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p:spPr>
              </p:cxnSp>
              <p:cxnSp>
                <p:nvCxnSpPr>
                  <p:cNvPr id="34" name="Straight Connector 3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p:spPr>
              </p:cxnSp>
              <p:cxnSp>
                <p:nvCxnSpPr>
                  <p:cNvPr id="35" name="Straight Connector 3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p:spPr>
              </p:cxnSp>
              <p:cxnSp>
                <p:nvCxnSpPr>
                  <p:cNvPr id="36" name="Straight Connector 3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p:spPr>
              </p:cxnSp>
            </p:grpSp>
            <p:sp>
              <p:nvSpPr>
                <p:cNvPr id="28" name="Rectangle 30"/>
                <p:cNvSpPr>
                  <a:spLocks noChangeArrowheads="1"/>
                </p:cNvSpPr>
                <p:nvPr/>
              </p:nvSpPr>
              <p:spPr bwMode="auto">
                <a:xfrm>
                  <a:off x="1916862" y="2571262"/>
                  <a:ext cx="693767" cy="547076"/>
                </a:xfrm>
                <a:prstGeom prst="rect">
                  <a:avLst/>
                </a:prstGeom>
                <a:solidFill>
                  <a:srgbClr val="CC0000">
                    <a:alpha val="70979"/>
                  </a:srgbClr>
                </a:solidFill>
                <a:ln w="15875">
                  <a:noFill/>
                  <a:miter lim="800000"/>
                  <a:headEnd/>
                  <a:tailEnd/>
                </a:ln>
              </p:spPr>
              <p:txBody>
                <a:bodyPr wrap="none"/>
                <a:lstStyle/>
                <a:p>
                  <a:endParaRPr lang="zh-CN" altLang="zh-CN"/>
                </a:p>
              </p:txBody>
            </p:sp>
          </p:grpSp>
          <p:sp>
            <p:nvSpPr>
              <p:cNvPr id="25" name="Isosceles Triangle 27"/>
              <p:cNvSpPr>
                <a:spLocks noChangeArrowheads="1"/>
              </p:cNvSpPr>
              <p:nvPr/>
            </p:nvSpPr>
            <p:spPr bwMode="auto">
              <a:xfrm rot="5400000">
                <a:off x="5346244" y="2083057"/>
                <a:ext cx="575027" cy="430236"/>
              </a:xfrm>
              <a:prstGeom prst="triangle">
                <a:avLst>
                  <a:gd name="adj" fmla="val 50000"/>
                </a:avLst>
              </a:prstGeom>
              <a:noFill/>
              <a:ln w="19050">
                <a:solidFill>
                  <a:schemeClr val="tx1"/>
                </a:solidFill>
                <a:miter lim="800000"/>
                <a:headEnd/>
                <a:tailEnd/>
              </a:ln>
            </p:spPr>
            <p:txBody>
              <a:bodyPr wrap="none"/>
              <a:lstStyle/>
              <a:p>
                <a:endParaRPr lang="zh-CN" altLang="zh-CN"/>
              </a:p>
            </p:txBody>
          </p:sp>
          <p:sp>
            <p:nvSpPr>
              <p:cNvPr id="26" name="Oval 28"/>
              <p:cNvSpPr>
                <a:spLocks noChangeArrowheads="1"/>
              </p:cNvSpPr>
              <p:nvPr/>
            </p:nvSpPr>
            <p:spPr bwMode="auto">
              <a:xfrm>
                <a:off x="7216951" y="2016897"/>
                <a:ext cx="632939" cy="628813"/>
              </a:xfrm>
              <a:prstGeom prst="ellipse">
                <a:avLst/>
              </a:prstGeom>
              <a:noFill/>
              <a:ln w="19050">
                <a:solidFill>
                  <a:schemeClr val="tx1"/>
                </a:solidFill>
                <a:round/>
                <a:headEnd/>
                <a:tailEnd/>
              </a:ln>
            </p:spPr>
            <p:txBody>
              <a:bodyPr wrap="none"/>
              <a:lstStyle/>
              <a:p>
                <a:endParaRPr lang="zh-CN" altLang="zh-CN"/>
              </a:p>
            </p:txBody>
          </p:sp>
        </p:grpSp>
        <p:cxnSp>
          <p:nvCxnSpPr>
            <p:cNvPr id="8" name="Straight Arrow Connector 10"/>
            <p:cNvCxnSpPr>
              <a:cxnSpLocks noChangeShapeType="1"/>
              <a:stCxn id="25" idx="0"/>
              <a:endCxn id="29" idx="1"/>
            </p:cNvCxnSpPr>
            <p:nvPr/>
          </p:nvCxnSpPr>
          <p:spPr bwMode="auto">
            <a:xfrm flipV="1">
              <a:off x="1439206" y="2142535"/>
              <a:ext cx="297881" cy="314295"/>
            </a:xfrm>
            <a:prstGeom prst="straightConnector1">
              <a:avLst/>
            </a:prstGeom>
            <a:noFill/>
            <a:ln w="19050">
              <a:solidFill>
                <a:srgbClr val="CC0000"/>
              </a:solidFill>
              <a:round/>
              <a:headEnd/>
              <a:tailEnd type="triangle" w="med" len="med"/>
            </a:ln>
            <a:effectLst/>
          </p:spPr>
        </p:cxnSp>
        <p:cxnSp>
          <p:nvCxnSpPr>
            <p:cNvPr id="9" name="Straight Arrow Connector 11"/>
            <p:cNvCxnSpPr>
              <a:cxnSpLocks noChangeShapeType="1"/>
              <a:stCxn id="25" idx="0"/>
              <a:endCxn id="39" idx="1"/>
            </p:cNvCxnSpPr>
            <p:nvPr/>
          </p:nvCxnSpPr>
          <p:spPr bwMode="auto">
            <a:xfrm>
              <a:off x="1439206" y="2456830"/>
              <a:ext cx="331000" cy="360904"/>
            </a:xfrm>
            <a:prstGeom prst="straightConnector1">
              <a:avLst/>
            </a:prstGeom>
            <a:noFill/>
            <a:ln w="19050">
              <a:solidFill>
                <a:srgbClr val="006633"/>
              </a:solidFill>
              <a:round/>
              <a:headEnd/>
              <a:tailEnd type="triangle" w="med" len="med"/>
            </a:ln>
            <a:effectLst/>
          </p:spPr>
        </p:cxnSp>
        <p:cxnSp>
          <p:nvCxnSpPr>
            <p:cNvPr id="10" name="Straight Arrow Connector 12"/>
            <p:cNvCxnSpPr>
              <a:cxnSpLocks noChangeShapeType="1"/>
            </p:cNvCxnSpPr>
            <p:nvPr/>
          </p:nvCxnSpPr>
          <p:spPr bwMode="auto">
            <a:xfrm flipV="1">
              <a:off x="414946" y="2332657"/>
              <a:ext cx="485378" cy="6083"/>
            </a:xfrm>
            <a:prstGeom prst="straightConnector1">
              <a:avLst/>
            </a:prstGeom>
            <a:noFill/>
            <a:ln w="19050">
              <a:solidFill>
                <a:srgbClr val="CC0000"/>
              </a:solidFill>
              <a:round/>
              <a:headEnd/>
              <a:tailEnd type="triangle" w="med" len="med"/>
            </a:ln>
            <a:effectLst/>
          </p:spPr>
        </p:cxnSp>
        <p:cxnSp>
          <p:nvCxnSpPr>
            <p:cNvPr id="11" name="Straight Arrow Connector 13"/>
            <p:cNvCxnSpPr>
              <a:cxnSpLocks noChangeShapeType="1"/>
            </p:cNvCxnSpPr>
            <p:nvPr/>
          </p:nvCxnSpPr>
          <p:spPr bwMode="auto">
            <a:xfrm flipV="1">
              <a:off x="413380" y="2589841"/>
              <a:ext cx="485378" cy="6083"/>
            </a:xfrm>
            <a:prstGeom prst="straightConnector1">
              <a:avLst/>
            </a:prstGeom>
            <a:noFill/>
            <a:ln w="19050">
              <a:solidFill>
                <a:srgbClr val="006633"/>
              </a:solidFill>
              <a:round/>
              <a:headEnd/>
              <a:tailEnd type="triangle" w="med" len="med"/>
            </a:ln>
            <a:effectLst/>
          </p:spPr>
        </p:cxnSp>
        <p:cxnSp>
          <p:nvCxnSpPr>
            <p:cNvPr id="12" name="Straight Arrow Connector 14"/>
            <p:cNvCxnSpPr>
              <a:cxnSpLocks noChangeShapeType="1"/>
              <a:endCxn id="26" idx="1"/>
            </p:cNvCxnSpPr>
            <p:nvPr/>
          </p:nvCxnSpPr>
          <p:spPr bwMode="auto">
            <a:xfrm>
              <a:off x="2675605" y="2143260"/>
              <a:ext cx="224368" cy="124379"/>
            </a:xfrm>
            <a:prstGeom prst="straightConnector1">
              <a:avLst/>
            </a:prstGeom>
            <a:noFill/>
            <a:ln w="19050">
              <a:solidFill>
                <a:srgbClr val="CC0000"/>
              </a:solidFill>
              <a:round/>
              <a:headEnd/>
              <a:tailEnd type="triangle" w="med" len="med"/>
            </a:ln>
            <a:effectLst/>
          </p:spPr>
        </p:cxnSp>
        <p:cxnSp>
          <p:nvCxnSpPr>
            <p:cNvPr id="13" name="Straight Arrow Connector 15"/>
            <p:cNvCxnSpPr>
              <a:cxnSpLocks noChangeShapeType="1"/>
            </p:cNvCxnSpPr>
            <p:nvPr/>
          </p:nvCxnSpPr>
          <p:spPr bwMode="auto">
            <a:xfrm flipV="1">
              <a:off x="2699077" y="2677595"/>
              <a:ext cx="185641" cy="157128"/>
            </a:xfrm>
            <a:prstGeom prst="straightConnector1">
              <a:avLst/>
            </a:prstGeom>
            <a:noFill/>
            <a:ln w="19050">
              <a:solidFill>
                <a:srgbClr val="006633"/>
              </a:solidFill>
              <a:round/>
              <a:headEnd/>
              <a:tailEnd type="triangle" w="med" len="med"/>
            </a:ln>
            <a:effectLst/>
          </p:spPr>
        </p:cxnSp>
        <p:cxnSp>
          <p:nvCxnSpPr>
            <p:cNvPr id="14" name="Straight Arrow Connector 16"/>
            <p:cNvCxnSpPr>
              <a:cxnSpLocks noChangeShapeType="1"/>
            </p:cNvCxnSpPr>
            <p:nvPr/>
          </p:nvCxnSpPr>
          <p:spPr bwMode="auto">
            <a:xfrm>
              <a:off x="3435754" y="2488459"/>
              <a:ext cx="390968" cy="1168"/>
            </a:xfrm>
            <a:prstGeom prst="straightConnector1">
              <a:avLst/>
            </a:prstGeom>
            <a:noFill/>
            <a:ln w="19050">
              <a:solidFill>
                <a:schemeClr val="tx1"/>
              </a:solidFill>
              <a:round/>
              <a:headEnd/>
              <a:tailEnd type="triangle" w="med" len="med"/>
            </a:ln>
            <a:effectLst/>
          </p:spPr>
        </p:cxnSp>
        <p:sp>
          <p:nvSpPr>
            <p:cNvPr id="15" name="TextBox 17"/>
            <p:cNvSpPr txBox="1">
              <a:spLocks noChangeArrowheads="1"/>
            </p:cNvSpPr>
            <p:nvPr/>
          </p:nvSpPr>
          <p:spPr bwMode="auto">
            <a:xfrm>
              <a:off x="1457310" y="1325350"/>
              <a:ext cx="1082315" cy="523105"/>
            </a:xfrm>
            <a:prstGeom prst="rect">
              <a:avLst/>
            </a:prstGeom>
            <a:noFill/>
            <a:ln w="9525">
              <a:noFill/>
              <a:miter lim="800000"/>
              <a:headEnd/>
              <a:tailEnd/>
            </a:ln>
          </p:spPr>
          <p:txBody>
            <a:bodyPr wrap="none">
              <a:spAutoFit/>
            </a:bodyPr>
            <a:lstStyle/>
            <a:p>
              <a:pPr algn="ctr"/>
              <a:r>
                <a:rPr lang="zh-CN" altLang="en-US" sz="1400" dirty="0">
                  <a:cs typeface="Arial" pitchFamily="34" charset="0"/>
                </a:rPr>
                <a:t>高优先队列</a:t>
              </a:r>
              <a:br>
                <a:rPr lang="en-US" altLang="zh-CN" sz="1400" dirty="0">
                  <a:cs typeface="Arial" pitchFamily="34" charset="0"/>
                </a:rPr>
              </a:br>
              <a:r>
                <a:rPr lang="en-US" altLang="zh-CN" sz="1400" dirty="0">
                  <a:cs typeface="Arial" pitchFamily="34" charset="0"/>
                </a:rPr>
                <a:t>(</a:t>
              </a:r>
              <a:r>
                <a:rPr lang="zh-CN" altLang="en-US" sz="1400" dirty="0">
                  <a:cs typeface="Arial" pitchFamily="34" charset="0"/>
                </a:rPr>
                <a:t>等待区</a:t>
              </a:r>
              <a:r>
                <a:rPr lang="en-US" altLang="zh-CN" sz="1400" dirty="0">
                  <a:cs typeface="Arial" pitchFamily="34" charset="0"/>
                </a:rPr>
                <a:t>)</a:t>
              </a:r>
            </a:p>
          </p:txBody>
        </p:sp>
        <p:sp>
          <p:nvSpPr>
            <p:cNvPr id="16" name="TextBox 18"/>
            <p:cNvSpPr txBox="1">
              <a:spLocks noChangeArrowheads="1"/>
            </p:cNvSpPr>
            <p:nvPr/>
          </p:nvSpPr>
          <p:spPr bwMode="auto">
            <a:xfrm>
              <a:off x="1526880" y="3065408"/>
              <a:ext cx="1082316" cy="523105"/>
            </a:xfrm>
            <a:prstGeom prst="rect">
              <a:avLst/>
            </a:prstGeom>
            <a:noFill/>
            <a:ln w="9525">
              <a:noFill/>
              <a:miter lim="800000"/>
              <a:headEnd/>
              <a:tailEnd/>
            </a:ln>
          </p:spPr>
          <p:txBody>
            <a:bodyPr wrap="none">
              <a:spAutoFit/>
            </a:bodyPr>
            <a:lstStyle/>
            <a:p>
              <a:pPr algn="ctr"/>
              <a:r>
                <a:rPr lang="zh-CN" altLang="en-US" sz="1400" dirty="0">
                  <a:cs typeface="Arial" pitchFamily="34" charset="0"/>
                </a:rPr>
                <a:t>低优先队列</a:t>
              </a:r>
              <a:br>
                <a:rPr lang="en-US" altLang="zh-CN" sz="1400" dirty="0">
                  <a:cs typeface="Arial" pitchFamily="34" charset="0"/>
                </a:rPr>
              </a:br>
              <a:r>
                <a:rPr lang="en-US" altLang="zh-CN" sz="1400" dirty="0">
                  <a:cs typeface="Arial" pitchFamily="34" charset="0"/>
                </a:rPr>
                <a:t>(</a:t>
              </a:r>
              <a:r>
                <a:rPr lang="zh-CN" altLang="en-US" sz="1400" dirty="0">
                  <a:cs typeface="Arial" pitchFamily="34" charset="0"/>
                </a:rPr>
                <a:t>等待区</a:t>
              </a:r>
              <a:r>
                <a:rPr lang="en-US" altLang="zh-CN" sz="1400" dirty="0">
                  <a:cs typeface="Arial" pitchFamily="34" charset="0"/>
                </a:rPr>
                <a:t>)</a:t>
              </a:r>
            </a:p>
          </p:txBody>
        </p:sp>
        <p:sp>
          <p:nvSpPr>
            <p:cNvPr id="17" name="TextBox 19"/>
            <p:cNvSpPr txBox="1">
              <a:spLocks noChangeArrowheads="1"/>
            </p:cNvSpPr>
            <p:nvPr/>
          </p:nvSpPr>
          <p:spPr bwMode="auto">
            <a:xfrm>
              <a:off x="361020" y="2002904"/>
              <a:ext cx="543724" cy="307709"/>
            </a:xfrm>
            <a:prstGeom prst="rect">
              <a:avLst/>
            </a:prstGeom>
            <a:noFill/>
            <a:ln w="9525">
              <a:noFill/>
              <a:miter lim="800000"/>
              <a:headEnd/>
              <a:tailEnd/>
            </a:ln>
          </p:spPr>
          <p:txBody>
            <a:bodyPr wrap="none">
              <a:spAutoFit/>
            </a:bodyPr>
            <a:lstStyle/>
            <a:p>
              <a:pPr algn="ctr"/>
              <a:r>
                <a:rPr lang="zh-CN" altLang="en-US" sz="1400" dirty="0">
                  <a:cs typeface="Arial" pitchFamily="34" charset="0"/>
                </a:rPr>
                <a:t>到达</a:t>
              </a:r>
              <a:endParaRPr lang="en-US" altLang="zh-CN" sz="1400" dirty="0">
                <a:cs typeface="Arial" pitchFamily="34" charset="0"/>
              </a:endParaRPr>
            </a:p>
          </p:txBody>
        </p:sp>
        <p:sp>
          <p:nvSpPr>
            <p:cNvPr id="18" name="TextBox 20"/>
            <p:cNvSpPr txBox="1">
              <a:spLocks noChangeArrowheads="1"/>
            </p:cNvSpPr>
            <p:nvPr/>
          </p:nvSpPr>
          <p:spPr bwMode="auto">
            <a:xfrm>
              <a:off x="900072" y="2735146"/>
              <a:ext cx="543724" cy="307709"/>
            </a:xfrm>
            <a:prstGeom prst="rect">
              <a:avLst/>
            </a:prstGeom>
            <a:noFill/>
            <a:ln w="9525">
              <a:noFill/>
              <a:miter lim="800000"/>
              <a:headEnd/>
              <a:tailEnd/>
            </a:ln>
          </p:spPr>
          <p:txBody>
            <a:bodyPr wrap="none">
              <a:spAutoFit/>
            </a:bodyPr>
            <a:lstStyle/>
            <a:p>
              <a:pPr algn="ctr"/>
              <a:r>
                <a:rPr lang="zh-CN" altLang="en-US" sz="1400" dirty="0">
                  <a:cs typeface="Arial" pitchFamily="34" charset="0"/>
                </a:rPr>
                <a:t>分类</a:t>
              </a:r>
              <a:endParaRPr lang="en-US" altLang="zh-CN" sz="1400" dirty="0">
                <a:cs typeface="Arial" pitchFamily="34" charset="0"/>
              </a:endParaRPr>
            </a:p>
          </p:txBody>
        </p:sp>
        <p:cxnSp>
          <p:nvCxnSpPr>
            <p:cNvPr id="19" name="Straight Arrow Connector 21"/>
            <p:cNvCxnSpPr>
              <a:cxnSpLocks noChangeShapeType="1"/>
            </p:cNvCxnSpPr>
            <p:nvPr/>
          </p:nvCxnSpPr>
          <p:spPr bwMode="auto">
            <a:xfrm flipV="1">
              <a:off x="3563003" y="2333194"/>
              <a:ext cx="485378" cy="6083"/>
            </a:xfrm>
            <a:prstGeom prst="straightConnector1">
              <a:avLst/>
            </a:prstGeom>
            <a:noFill/>
            <a:ln w="19050">
              <a:solidFill>
                <a:srgbClr val="CC0000"/>
              </a:solidFill>
              <a:round/>
              <a:headEnd/>
              <a:tailEnd type="triangle" w="med" len="med"/>
            </a:ln>
            <a:effectLst/>
          </p:spPr>
        </p:cxnSp>
        <p:cxnSp>
          <p:nvCxnSpPr>
            <p:cNvPr id="20" name="Straight Arrow Connector 22"/>
            <p:cNvCxnSpPr>
              <a:cxnSpLocks noChangeShapeType="1"/>
            </p:cNvCxnSpPr>
            <p:nvPr/>
          </p:nvCxnSpPr>
          <p:spPr bwMode="auto">
            <a:xfrm flipV="1">
              <a:off x="3561437" y="2590378"/>
              <a:ext cx="485378" cy="6083"/>
            </a:xfrm>
            <a:prstGeom prst="straightConnector1">
              <a:avLst/>
            </a:prstGeom>
            <a:noFill/>
            <a:ln w="19050">
              <a:solidFill>
                <a:srgbClr val="006633"/>
              </a:solidFill>
              <a:round/>
              <a:headEnd/>
              <a:tailEnd type="triangle" w="med" len="med"/>
            </a:ln>
            <a:effectLst/>
          </p:spPr>
        </p:cxnSp>
        <p:sp>
          <p:nvSpPr>
            <p:cNvPr id="21" name="TextBox 23"/>
            <p:cNvSpPr txBox="1">
              <a:spLocks noChangeArrowheads="1"/>
            </p:cNvSpPr>
            <p:nvPr/>
          </p:nvSpPr>
          <p:spPr bwMode="auto">
            <a:xfrm>
              <a:off x="3509079" y="2003441"/>
              <a:ext cx="543723" cy="307709"/>
            </a:xfrm>
            <a:prstGeom prst="rect">
              <a:avLst/>
            </a:prstGeom>
            <a:noFill/>
            <a:ln w="9525">
              <a:noFill/>
              <a:miter lim="800000"/>
              <a:headEnd/>
              <a:tailEnd/>
            </a:ln>
          </p:spPr>
          <p:txBody>
            <a:bodyPr wrap="none">
              <a:spAutoFit/>
            </a:bodyPr>
            <a:lstStyle/>
            <a:p>
              <a:pPr algn="ctr"/>
              <a:r>
                <a:rPr lang="zh-CN" altLang="en-US" sz="1400" dirty="0">
                  <a:cs typeface="Arial" pitchFamily="34" charset="0"/>
                </a:rPr>
                <a:t>离开</a:t>
              </a:r>
              <a:endParaRPr lang="en-US" altLang="zh-CN" sz="1400" dirty="0">
                <a:cs typeface="Arial" pitchFamily="34" charset="0"/>
              </a:endParaRPr>
            </a:p>
          </p:txBody>
        </p:sp>
        <p:sp>
          <p:nvSpPr>
            <p:cNvPr id="22" name="TextBox 24"/>
            <p:cNvSpPr txBox="1">
              <a:spLocks noChangeArrowheads="1"/>
            </p:cNvSpPr>
            <p:nvPr/>
          </p:nvSpPr>
          <p:spPr bwMode="auto">
            <a:xfrm>
              <a:off x="2739090" y="2735682"/>
              <a:ext cx="787371" cy="523105"/>
            </a:xfrm>
            <a:prstGeom prst="rect">
              <a:avLst/>
            </a:prstGeom>
            <a:noFill/>
            <a:ln w="9525">
              <a:noFill/>
              <a:miter lim="800000"/>
              <a:headEnd/>
              <a:tailEnd/>
            </a:ln>
          </p:spPr>
          <p:txBody>
            <a:bodyPr wrap="none">
              <a:spAutoFit/>
            </a:bodyPr>
            <a:lstStyle/>
            <a:p>
              <a:pPr algn="ctr"/>
              <a:r>
                <a:rPr lang="zh-CN" altLang="en-US" sz="1400" dirty="0">
                  <a:cs typeface="Arial" pitchFamily="34" charset="0"/>
                </a:rPr>
                <a:t>链路</a:t>
              </a:r>
              <a:endParaRPr lang="en-US" altLang="zh-CN" sz="1400" dirty="0">
                <a:cs typeface="Arial" pitchFamily="34" charset="0"/>
              </a:endParaRPr>
            </a:p>
            <a:p>
              <a:pPr algn="ctr"/>
              <a:r>
                <a:rPr lang="en-US" altLang="zh-CN" sz="1400" dirty="0">
                  <a:cs typeface="Arial" pitchFamily="34" charset="0"/>
                </a:rPr>
                <a:t> (server)</a:t>
              </a:r>
            </a:p>
          </p:txBody>
        </p:sp>
      </p:grpSp>
      <p:cxnSp>
        <p:nvCxnSpPr>
          <p:cNvPr id="47" name="Straight Connector 49"/>
          <p:cNvCxnSpPr>
            <a:cxnSpLocks noChangeShapeType="1"/>
          </p:cNvCxnSpPr>
          <p:nvPr/>
        </p:nvCxnSpPr>
        <p:spPr bwMode="auto">
          <a:xfrm>
            <a:off x="5489575" y="4809380"/>
            <a:ext cx="3230563" cy="0"/>
          </a:xfrm>
          <a:prstGeom prst="line">
            <a:avLst/>
          </a:prstGeom>
          <a:noFill/>
          <a:ln w="25400">
            <a:solidFill>
              <a:schemeClr val="tx1"/>
            </a:solidFill>
            <a:round/>
            <a:headEnd/>
            <a:tailEnd type="triangle" w="med" len="med"/>
          </a:ln>
          <a:effectLst/>
        </p:spPr>
      </p:cxnSp>
      <p:cxnSp>
        <p:nvCxnSpPr>
          <p:cNvPr id="48" name="Straight Connector 50"/>
          <p:cNvCxnSpPr>
            <a:cxnSpLocks noChangeShapeType="1"/>
          </p:cNvCxnSpPr>
          <p:nvPr/>
        </p:nvCxnSpPr>
        <p:spPr bwMode="auto">
          <a:xfrm>
            <a:off x="5491163" y="5580905"/>
            <a:ext cx="3230562" cy="0"/>
          </a:xfrm>
          <a:prstGeom prst="line">
            <a:avLst/>
          </a:prstGeom>
          <a:noFill/>
          <a:ln w="25400">
            <a:solidFill>
              <a:schemeClr val="tx1"/>
            </a:solidFill>
            <a:round/>
            <a:headEnd/>
            <a:tailEnd type="triangle" w="med" len="med"/>
          </a:ln>
          <a:effectLst/>
        </p:spPr>
      </p:cxnSp>
      <p:grpSp>
        <p:nvGrpSpPr>
          <p:cNvPr id="49" name="Group 51"/>
          <p:cNvGrpSpPr>
            <a:grpSpLocks/>
          </p:cNvGrpSpPr>
          <p:nvPr/>
        </p:nvGrpSpPr>
        <p:grpSpPr bwMode="auto">
          <a:xfrm>
            <a:off x="5599113" y="4815730"/>
            <a:ext cx="347662" cy="754063"/>
            <a:chOff x="2797204" y="2989241"/>
            <a:chExt cx="347099" cy="755477"/>
          </a:xfrm>
        </p:grpSpPr>
        <p:sp>
          <p:nvSpPr>
            <p:cNvPr id="50" name="Rectangle 52"/>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51" name="Group 53"/>
            <p:cNvGrpSpPr>
              <a:grpSpLocks/>
            </p:cNvGrpSpPr>
            <p:nvPr/>
          </p:nvGrpSpPr>
          <p:grpSpPr bwMode="auto">
            <a:xfrm>
              <a:off x="2821701" y="3197503"/>
              <a:ext cx="298780" cy="338554"/>
              <a:chOff x="2821701" y="3197503"/>
              <a:chExt cx="298780" cy="338554"/>
            </a:xfrm>
          </p:grpSpPr>
          <p:sp>
            <p:nvSpPr>
              <p:cNvPr id="52" name="Oval 54"/>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53" name="TextBox 55"/>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grpSp>
        <p:nvGrpSpPr>
          <p:cNvPr id="54" name="Group 56"/>
          <p:cNvGrpSpPr>
            <a:grpSpLocks/>
          </p:cNvGrpSpPr>
          <p:nvPr/>
        </p:nvGrpSpPr>
        <p:grpSpPr bwMode="auto">
          <a:xfrm>
            <a:off x="5948363" y="4820493"/>
            <a:ext cx="346075" cy="755650"/>
            <a:chOff x="2797204" y="2989241"/>
            <a:chExt cx="347099" cy="755477"/>
          </a:xfrm>
        </p:grpSpPr>
        <p:sp>
          <p:nvSpPr>
            <p:cNvPr id="55" name="Rectangle 5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56" name="Group 58"/>
            <p:cNvGrpSpPr>
              <a:grpSpLocks/>
            </p:cNvGrpSpPr>
            <p:nvPr/>
          </p:nvGrpSpPr>
          <p:grpSpPr bwMode="auto">
            <a:xfrm>
              <a:off x="2821701" y="3197503"/>
              <a:ext cx="298780" cy="338554"/>
              <a:chOff x="2821701" y="3197503"/>
              <a:chExt cx="298780" cy="338554"/>
            </a:xfrm>
          </p:grpSpPr>
          <p:sp>
            <p:nvSpPr>
              <p:cNvPr id="57" name="Oval 59"/>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58" name="TextBox 60"/>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grpSp>
      <p:grpSp>
        <p:nvGrpSpPr>
          <p:cNvPr id="59" name="Group 61"/>
          <p:cNvGrpSpPr>
            <a:grpSpLocks/>
          </p:cNvGrpSpPr>
          <p:nvPr/>
        </p:nvGrpSpPr>
        <p:grpSpPr bwMode="auto">
          <a:xfrm>
            <a:off x="6299200" y="4815730"/>
            <a:ext cx="346075" cy="755650"/>
            <a:chOff x="997686" y="3954289"/>
            <a:chExt cx="347099" cy="755477"/>
          </a:xfrm>
        </p:grpSpPr>
        <p:sp>
          <p:nvSpPr>
            <p:cNvPr id="60" name="Rectangle 6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p>
              <a:endParaRPr lang="zh-CN" altLang="zh-CN"/>
            </a:p>
          </p:txBody>
        </p:sp>
        <p:grpSp>
          <p:nvGrpSpPr>
            <p:cNvPr id="61" name="Group 63"/>
            <p:cNvGrpSpPr>
              <a:grpSpLocks/>
            </p:cNvGrpSpPr>
            <p:nvPr/>
          </p:nvGrpSpPr>
          <p:grpSpPr bwMode="auto">
            <a:xfrm>
              <a:off x="1022183" y="4162551"/>
              <a:ext cx="298780" cy="338554"/>
              <a:chOff x="2821701" y="3197503"/>
              <a:chExt cx="298780" cy="338554"/>
            </a:xfrm>
          </p:grpSpPr>
          <p:sp>
            <p:nvSpPr>
              <p:cNvPr id="62" name="Oval 64"/>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63" name="TextBox 65"/>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2</a:t>
                </a:r>
              </a:p>
            </p:txBody>
          </p:sp>
        </p:grpSp>
      </p:grpSp>
      <p:grpSp>
        <p:nvGrpSpPr>
          <p:cNvPr id="64" name="Group 66"/>
          <p:cNvGrpSpPr>
            <a:grpSpLocks/>
          </p:cNvGrpSpPr>
          <p:nvPr/>
        </p:nvGrpSpPr>
        <p:grpSpPr bwMode="auto">
          <a:xfrm>
            <a:off x="6654800" y="4814143"/>
            <a:ext cx="347663" cy="754062"/>
            <a:chOff x="2797204" y="2989241"/>
            <a:chExt cx="347099" cy="755477"/>
          </a:xfrm>
        </p:grpSpPr>
        <p:sp>
          <p:nvSpPr>
            <p:cNvPr id="65" name="Rectangle 6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66" name="Group 68"/>
            <p:cNvGrpSpPr>
              <a:grpSpLocks/>
            </p:cNvGrpSpPr>
            <p:nvPr/>
          </p:nvGrpSpPr>
          <p:grpSpPr bwMode="auto">
            <a:xfrm>
              <a:off x="2821701" y="3197503"/>
              <a:ext cx="298780" cy="338554"/>
              <a:chOff x="2821701" y="3197503"/>
              <a:chExt cx="298780" cy="338554"/>
            </a:xfrm>
          </p:grpSpPr>
          <p:sp>
            <p:nvSpPr>
              <p:cNvPr id="67" name="Oval 69"/>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68" name="TextBox 70"/>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grpSp>
        <p:nvGrpSpPr>
          <p:cNvPr id="69" name="Group 71"/>
          <p:cNvGrpSpPr>
            <a:grpSpLocks/>
          </p:cNvGrpSpPr>
          <p:nvPr/>
        </p:nvGrpSpPr>
        <p:grpSpPr bwMode="auto">
          <a:xfrm>
            <a:off x="7716838" y="4822080"/>
            <a:ext cx="347662" cy="755650"/>
            <a:chOff x="997686" y="3954289"/>
            <a:chExt cx="347099" cy="755477"/>
          </a:xfrm>
        </p:grpSpPr>
        <p:sp>
          <p:nvSpPr>
            <p:cNvPr id="70" name="Rectangle 7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p>
              <a:endParaRPr lang="zh-CN" altLang="zh-CN"/>
            </a:p>
          </p:txBody>
        </p:sp>
        <p:grpSp>
          <p:nvGrpSpPr>
            <p:cNvPr id="71" name="Group 73"/>
            <p:cNvGrpSpPr>
              <a:grpSpLocks/>
            </p:cNvGrpSpPr>
            <p:nvPr/>
          </p:nvGrpSpPr>
          <p:grpSpPr bwMode="auto">
            <a:xfrm>
              <a:off x="1022183" y="4162551"/>
              <a:ext cx="298780" cy="338554"/>
              <a:chOff x="2821701" y="3197503"/>
              <a:chExt cx="298780" cy="338554"/>
            </a:xfrm>
          </p:grpSpPr>
          <p:sp>
            <p:nvSpPr>
              <p:cNvPr id="72" name="Oval 74"/>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73" name="TextBox 75"/>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grpSp>
        <p:nvGrpSpPr>
          <p:cNvPr id="74" name="Group 76"/>
          <p:cNvGrpSpPr>
            <a:grpSpLocks/>
          </p:cNvGrpSpPr>
          <p:nvPr/>
        </p:nvGrpSpPr>
        <p:grpSpPr bwMode="auto">
          <a:xfrm>
            <a:off x="7562850" y="4125168"/>
            <a:ext cx="298450" cy="657225"/>
            <a:chOff x="4760251" y="2300242"/>
            <a:chExt cx="298780" cy="656159"/>
          </a:xfrm>
        </p:grpSpPr>
        <p:cxnSp>
          <p:nvCxnSpPr>
            <p:cNvPr id="75" name="Straight Connector 77"/>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p:spPr>
        </p:cxnSp>
        <p:grpSp>
          <p:nvGrpSpPr>
            <p:cNvPr id="76" name="Group 78"/>
            <p:cNvGrpSpPr>
              <a:grpSpLocks/>
            </p:cNvGrpSpPr>
            <p:nvPr/>
          </p:nvGrpSpPr>
          <p:grpSpPr bwMode="auto">
            <a:xfrm>
              <a:off x="4760251" y="2300242"/>
              <a:ext cx="298780" cy="338554"/>
              <a:chOff x="6623318" y="3519940"/>
              <a:chExt cx="298780" cy="338554"/>
            </a:xfrm>
          </p:grpSpPr>
          <p:sp>
            <p:nvSpPr>
              <p:cNvPr id="77" name="Oval 7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78" name="TextBox 80"/>
              <p:cNvSpPr txBox="1">
                <a:spLocks noChangeArrowheads="1"/>
              </p:cNvSpPr>
              <p:nvPr/>
            </p:nvSpPr>
            <p:spPr bwMode="auto">
              <a:xfrm>
                <a:off x="6623318"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grpSp>
        <p:nvGrpSpPr>
          <p:cNvPr id="79" name="Group 81"/>
          <p:cNvGrpSpPr>
            <a:grpSpLocks/>
          </p:cNvGrpSpPr>
          <p:nvPr/>
        </p:nvGrpSpPr>
        <p:grpSpPr bwMode="auto">
          <a:xfrm>
            <a:off x="7921625" y="5592018"/>
            <a:ext cx="298450" cy="677862"/>
            <a:chOff x="5119335" y="3766271"/>
            <a:chExt cx="298780" cy="677232"/>
          </a:xfrm>
        </p:grpSpPr>
        <p:cxnSp>
          <p:nvCxnSpPr>
            <p:cNvPr id="80" name="Straight Connector 82"/>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p:spPr>
        </p:cxnSp>
        <p:grpSp>
          <p:nvGrpSpPr>
            <p:cNvPr id="81" name="Group 83"/>
            <p:cNvGrpSpPr>
              <a:grpSpLocks/>
            </p:cNvGrpSpPr>
            <p:nvPr/>
          </p:nvGrpSpPr>
          <p:grpSpPr bwMode="auto">
            <a:xfrm>
              <a:off x="5119335" y="4104949"/>
              <a:ext cx="298780" cy="338554"/>
              <a:chOff x="6623318" y="3519940"/>
              <a:chExt cx="298780" cy="338554"/>
            </a:xfrm>
          </p:grpSpPr>
          <p:sp>
            <p:nvSpPr>
              <p:cNvPr id="82" name="Oval 8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83" name="TextBox 85"/>
              <p:cNvSpPr txBox="1">
                <a:spLocks noChangeArrowheads="1"/>
              </p:cNvSpPr>
              <p:nvPr/>
            </p:nvSpPr>
            <p:spPr bwMode="auto">
              <a:xfrm>
                <a:off x="6623318"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grpSp>
        <p:nvGrpSpPr>
          <p:cNvPr id="84" name="Group 86"/>
          <p:cNvGrpSpPr>
            <a:grpSpLocks/>
          </p:cNvGrpSpPr>
          <p:nvPr/>
        </p:nvGrpSpPr>
        <p:grpSpPr bwMode="auto">
          <a:xfrm>
            <a:off x="5576888" y="3853705"/>
            <a:ext cx="298450" cy="936625"/>
            <a:chOff x="2774212" y="2028763"/>
            <a:chExt cx="298780" cy="935975"/>
          </a:xfrm>
        </p:grpSpPr>
        <p:cxnSp>
          <p:nvCxnSpPr>
            <p:cNvPr id="85" name="Straight Connector 87"/>
            <p:cNvCxnSpPr>
              <a:cxnSpLocks noChangeShapeType="1"/>
            </p:cNvCxnSpPr>
            <p:nvPr/>
          </p:nvCxnSpPr>
          <p:spPr bwMode="auto">
            <a:xfrm>
              <a:off x="2916985" y="2311177"/>
              <a:ext cx="12403" cy="653561"/>
            </a:xfrm>
            <a:prstGeom prst="line">
              <a:avLst/>
            </a:prstGeom>
            <a:noFill/>
            <a:ln w="22225">
              <a:solidFill>
                <a:srgbClr val="006633"/>
              </a:solidFill>
              <a:round/>
              <a:headEnd/>
              <a:tailEnd type="triangle" w="med" len="med"/>
            </a:ln>
            <a:effectLst/>
          </p:spPr>
        </p:cxnSp>
        <p:grpSp>
          <p:nvGrpSpPr>
            <p:cNvPr id="86" name="Group 88"/>
            <p:cNvGrpSpPr>
              <a:grpSpLocks/>
            </p:cNvGrpSpPr>
            <p:nvPr/>
          </p:nvGrpSpPr>
          <p:grpSpPr bwMode="auto">
            <a:xfrm>
              <a:off x="2774212" y="2028763"/>
              <a:ext cx="298780" cy="338554"/>
              <a:chOff x="6631486" y="3519940"/>
              <a:chExt cx="298780" cy="338554"/>
            </a:xfrm>
          </p:grpSpPr>
          <p:sp>
            <p:nvSpPr>
              <p:cNvPr id="87" name="Oval 8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88" name="TextBox 90"/>
              <p:cNvSpPr txBox="1">
                <a:spLocks noChangeArrowheads="1"/>
              </p:cNvSpPr>
              <p:nvPr/>
            </p:nvSpPr>
            <p:spPr bwMode="auto">
              <a:xfrm>
                <a:off x="6631486"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2</a:t>
                </a:r>
              </a:p>
            </p:txBody>
          </p:sp>
        </p:grpSp>
      </p:grpSp>
      <p:grpSp>
        <p:nvGrpSpPr>
          <p:cNvPr id="89" name="Group 91"/>
          <p:cNvGrpSpPr>
            <a:grpSpLocks/>
          </p:cNvGrpSpPr>
          <p:nvPr/>
        </p:nvGrpSpPr>
        <p:grpSpPr bwMode="auto">
          <a:xfrm>
            <a:off x="6518275" y="5595193"/>
            <a:ext cx="298450" cy="674687"/>
            <a:chOff x="3715481" y="3769050"/>
            <a:chExt cx="298780" cy="675327"/>
          </a:xfrm>
        </p:grpSpPr>
        <p:cxnSp>
          <p:nvCxnSpPr>
            <p:cNvPr id="90" name="Straight Connector 92"/>
            <p:cNvCxnSpPr>
              <a:cxnSpLocks noChangeShapeType="1"/>
            </p:cNvCxnSpPr>
            <p:nvPr/>
          </p:nvCxnSpPr>
          <p:spPr bwMode="auto">
            <a:xfrm>
              <a:off x="3846513" y="3769050"/>
              <a:ext cx="12251" cy="363445"/>
            </a:xfrm>
            <a:prstGeom prst="line">
              <a:avLst/>
            </a:prstGeom>
            <a:noFill/>
            <a:ln w="22225">
              <a:solidFill>
                <a:srgbClr val="006633"/>
              </a:solidFill>
              <a:round/>
              <a:headEnd/>
              <a:tailEnd type="triangle" w="med" len="med"/>
            </a:ln>
            <a:effectLst/>
          </p:spPr>
        </p:cxnSp>
        <p:grpSp>
          <p:nvGrpSpPr>
            <p:cNvPr id="91" name="Group 93"/>
            <p:cNvGrpSpPr>
              <a:grpSpLocks/>
            </p:cNvGrpSpPr>
            <p:nvPr/>
          </p:nvGrpSpPr>
          <p:grpSpPr bwMode="auto">
            <a:xfrm>
              <a:off x="3715481" y="4105823"/>
              <a:ext cx="298780" cy="338554"/>
              <a:chOff x="6631486" y="3519940"/>
              <a:chExt cx="298780" cy="338554"/>
            </a:xfrm>
          </p:grpSpPr>
          <p:sp>
            <p:nvSpPr>
              <p:cNvPr id="92" name="Oval 9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93" name="TextBox 95"/>
              <p:cNvSpPr txBox="1">
                <a:spLocks noChangeArrowheads="1"/>
              </p:cNvSpPr>
              <p:nvPr/>
            </p:nvSpPr>
            <p:spPr bwMode="auto">
              <a:xfrm>
                <a:off x="6631486"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2</a:t>
                </a:r>
              </a:p>
            </p:txBody>
          </p:sp>
        </p:grpSp>
      </p:grpSp>
      <p:grpSp>
        <p:nvGrpSpPr>
          <p:cNvPr id="94" name="Group 96"/>
          <p:cNvGrpSpPr>
            <a:grpSpLocks/>
          </p:cNvGrpSpPr>
          <p:nvPr/>
        </p:nvGrpSpPr>
        <p:grpSpPr bwMode="auto">
          <a:xfrm>
            <a:off x="5427663" y="4142630"/>
            <a:ext cx="298450" cy="641350"/>
            <a:chOff x="2625635" y="2316906"/>
            <a:chExt cx="298780" cy="640969"/>
          </a:xfrm>
        </p:grpSpPr>
        <p:cxnSp>
          <p:nvCxnSpPr>
            <p:cNvPr id="95" name="Straight Connector 97"/>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p:spPr>
        </p:cxnSp>
        <p:grpSp>
          <p:nvGrpSpPr>
            <p:cNvPr id="96" name="Group 98"/>
            <p:cNvGrpSpPr>
              <a:grpSpLocks/>
            </p:cNvGrpSpPr>
            <p:nvPr/>
          </p:nvGrpSpPr>
          <p:grpSpPr bwMode="auto">
            <a:xfrm>
              <a:off x="2625635" y="2316906"/>
              <a:ext cx="298780" cy="338554"/>
              <a:chOff x="7118580" y="4088704"/>
              <a:chExt cx="298780" cy="338554"/>
            </a:xfrm>
          </p:grpSpPr>
          <p:sp>
            <p:nvSpPr>
              <p:cNvPr id="97" name="Oval 9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98" name="TextBox 100"/>
              <p:cNvSpPr txBox="1">
                <a:spLocks noChangeArrowheads="1"/>
              </p:cNvSpPr>
              <p:nvPr/>
            </p:nvSpPr>
            <p:spPr bwMode="auto">
              <a:xfrm>
                <a:off x="7118580"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grpSp>
        <p:nvGrpSpPr>
          <p:cNvPr id="99" name="Group 101"/>
          <p:cNvGrpSpPr>
            <a:grpSpLocks/>
          </p:cNvGrpSpPr>
          <p:nvPr/>
        </p:nvGrpSpPr>
        <p:grpSpPr bwMode="auto">
          <a:xfrm>
            <a:off x="5810250" y="5601543"/>
            <a:ext cx="298450" cy="660400"/>
            <a:chOff x="3007422" y="3776327"/>
            <a:chExt cx="298780" cy="659661"/>
          </a:xfrm>
        </p:grpSpPr>
        <p:cxnSp>
          <p:nvCxnSpPr>
            <p:cNvPr id="100" name="Straight Connector 102"/>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p:spPr>
        </p:cxnSp>
        <p:grpSp>
          <p:nvGrpSpPr>
            <p:cNvPr id="101" name="Group 103"/>
            <p:cNvGrpSpPr>
              <a:grpSpLocks/>
            </p:cNvGrpSpPr>
            <p:nvPr/>
          </p:nvGrpSpPr>
          <p:grpSpPr bwMode="auto">
            <a:xfrm>
              <a:off x="3007422" y="4097434"/>
              <a:ext cx="298780" cy="338554"/>
              <a:chOff x="7118580" y="4088704"/>
              <a:chExt cx="298780" cy="338554"/>
            </a:xfrm>
          </p:grpSpPr>
          <p:sp>
            <p:nvSpPr>
              <p:cNvPr id="102" name="Oval 10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03" name="TextBox 105"/>
              <p:cNvSpPr txBox="1">
                <a:spLocks noChangeArrowheads="1"/>
              </p:cNvSpPr>
              <p:nvPr/>
            </p:nvSpPr>
            <p:spPr bwMode="auto">
              <a:xfrm>
                <a:off x="7118580"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grpSp>
        <p:nvGrpSpPr>
          <p:cNvPr id="104" name="Group 106"/>
          <p:cNvGrpSpPr>
            <a:grpSpLocks/>
          </p:cNvGrpSpPr>
          <p:nvPr/>
        </p:nvGrpSpPr>
        <p:grpSpPr bwMode="auto">
          <a:xfrm>
            <a:off x="5708650" y="4158505"/>
            <a:ext cx="298450" cy="642938"/>
            <a:chOff x="2905934" y="2332859"/>
            <a:chExt cx="298780" cy="642655"/>
          </a:xfrm>
        </p:grpSpPr>
        <p:cxnSp>
          <p:nvCxnSpPr>
            <p:cNvPr id="105" name="Straight Connector 107"/>
            <p:cNvCxnSpPr>
              <a:cxnSpLocks noChangeShapeType="1"/>
            </p:cNvCxnSpPr>
            <p:nvPr/>
          </p:nvCxnSpPr>
          <p:spPr bwMode="auto">
            <a:xfrm>
              <a:off x="3044835" y="2612069"/>
              <a:ext cx="12251" cy="363445"/>
            </a:xfrm>
            <a:prstGeom prst="line">
              <a:avLst/>
            </a:prstGeom>
            <a:noFill/>
            <a:ln w="22225">
              <a:solidFill>
                <a:srgbClr val="CC0000"/>
              </a:solidFill>
              <a:round/>
              <a:headEnd/>
              <a:tailEnd type="triangle" w="med" len="med"/>
            </a:ln>
            <a:effectLst/>
          </p:spPr>
        </p:cxnSp>
        <p:grpSp>
          <p:nvGrpSpPr>
            <p:cNvPr id="106" name="Group 108"/>
            <p:cNvGrpSpPr>
              <a:grpSpLocks/>
            </p:cNvGrpSpPr>
            <p:nvPr/>
          </p:nvGrpSpPr>
          <p:grpSpPr bwMode="auto">
            <a:xfrm>
              <a:off x="2905934" y="2332859"/>
              <a:ext cx="298780" cy="338554"/>
              <a:chOff x="7126748" y="4088704"/>
              <a:chExt cx="298780" cy="338554"/>
            </a:xfrm>
          </p:grpSpPr>
          <p:sp>
            <p:nvSpPr>
              <p:cNvPr id="107" name="Oval 10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08" name="TextBox 110"/>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grpSp>
      <p:grpSp>
        <p:nvGrpSpPr>
          <p:cNvPr id="109" name="Group 111"/>
          <p:cNvGrpSpPr>
            <a:grpSpLocks/>
          </p:cNvGrpSpPr>
          <p:nvPr/>
        </p:nvGrpSpPr>
        <p:grpSpPr bwMode="auto">
          <a:xfrm>
            <a:off x="6169025" y="5596780"/>
            <a:ext cx="298450" cy="669925"/>
            <a:chOff x="3366049" y="3770526"/>
            <a:chExt cx="298780" cy="670225"/>
          </a:xfrm>
        </p:grpSpPr>
        <p:cxnSp>
          <p:nvCxnSpPr>
            <p:cNvPr id="110" name="Straight Connector 112"/>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p:spPr>
        </p:cxnSp>
        <p:grpSp>
          <p:nvGrpSpPr>
            <p:cNvPr id="111" name="Group 113"/>
            <p:cNvGrpSpPr>
              <a:grpSpLocks/>
            </p:cNvGrpSpPr>
            <p:nvPr/>
          </p:nvGrpSpPr>
          <p:grpSpPr bwMode="auto">
            <a:xfrm>
              <a:off x="3366049" y="4102197"/>
              <a:ext cx="298780" cy="338554"/>
              <a:chOff x="7126748" y="4088704"/>
              <a:chExt cx="298780" cy="338554"/>
            </a:xfrm>
          </p:grpSpPr>
          <p:sp>
            <p:nvSpPr>
              <p:cNvPr id="112" name="Oval 11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13" name="TextBox 115"/>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grpSp>
      <p:grpSp>
        <p:nvGrpSpPr>
          <p:cNvPr id="114" name="Group 116"/>
          <p:cNvGrpSpPr>
            <a:grpSpLocks/>
          </p:cNvGrpSpPr>
          <p:nvPr/>
        </p:nvGrpSpPr>
        <p:grpSpPr bwMode="auto">
          <a:xfrm>
            <a:off x="6865938" y="5585668"/>
            <a:ext cx="300037" cy="679450"/>
            <a:chOff x="4064326" y="3759579"/>
            <a:chExt cx="298780" cy="680611"/>
          </a:xfrm>
        </p:grpSpPr>
        <p:cxnSp>
          <p:nvCxnSpPr>
            <p:cNvPr id="115" name="Straight Connector 117"/>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p:spPr>
        </p:cxnSp>
        <p:grpSp>
          <p:nvGrpSpPr>
            <p:cNvPr id="116" name="Group 118"/>
            <p:cNvGrpSpPr>
              <a:grpSpLocks/>
            </p:cNvGrpSpPr>
            <p:nvPr/>
          </p:nvGrpSpPr>
          <p:grpSpPr bwMode="auto">
            <a:xfrm>
              <a:off x="4064326" y="4101636"/>
              <a:ext cx="298780" cy="338554"/>
              <a:chOff x="7126748" y="4088704"/>
              <a:chExt cx="298780" cy="338554"/>
            </a:xfrm>
          </p:grpSpPr>
          <p:sp>
            <p:nvSpPr>
              <p:cNvPr id="117" name="Oval 11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18" name="TextBox 120"/>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grpSp>
        <p:nvGrpSpPr>
          <p:cNvPr id="119" name="Group 121"/>
          <p:cNvGrpSpPr>
            <a:grpSpLocks/>
          </p:cNvGrpSpPr>
          <p:nvPr/>
        </p:nvGrpSpPr>
        <p:grpSpPr bwMode="auto">
          <a:xfrm>
            <a:off x="6330950" y="4137868"/>
            <a:ext cx="298450" cy="647700"/>
            <a:chOff x="3528567" y="2312591"/>
            <a:chExt cx="298780" cy="646584"/>
          </a:xfrm>
        </p:grpSpPr>
        <p:cxnSp>
          <p:nvCxnSpPr>
            <p:cNvPr id="120" name="Straight Connector 122"/>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p:spPr>
        </p:cxnSp>
        <p:grpSp>
          <p:nvGrpSpPr>
            <p:cNvPr id="121" name="Group 123"/>
            <p:cNvGrpSpPr>
              <a:grpSpLocks/>
            </p:cNvGrpSpPr>
            <p:nvPr/>
          </p:nvGrpSpPr>
          <p:grpSpPr bwMode="auto">
            <a:xfrm>
              <a:off x="3528567" y="2312591"/>
              <a:ext cx="298780" cy="338554"/>
              <a:chOff x="7126748" y="4088704"/>
              <a:chExt cx="298780" cy="338554"/>
            </a:xfrm>
          </p:grpSpPr>
          <p:sp>
            <p:nvSpPr>
              <p:cNvPr id="122" name="Oval 12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23" name="TextBox 125"/>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sp>
        <p:nvSpPr>
          <p:cNvPr id="124" name="TextBox 126"/>
          <p:cNvSpPr txBox="1">
            <a:spLocks noChangeArrowheads="1"/>
          </p:cNvSpPr>
          <p:nvPr/>
        </p:nvSpPr>
        <p:spPr bwMode="auto">
          <a:xfrm>
            <a:off x="4807479" y="4410918"/>
            <a:ext cx="543739" cy="307777"/>
          </a:xfrm>
          <a:prstGeom prst="rect">
            <a:avLst/>
          </a:prstGeom>
          <a:noFill/>
          <a:ln w="9525">
            <a:noFill/>
            <a:miter lim="800000"/>
            <a:headEnd/>
            <a:tailEnd/>
          </a:ln>
        </p:spPr>
        <p:txBody>
          <a:bodyPr wrap="none">
            <a:spAutoFit/>
          </a:bodyPr>
          <a:lstStyle/>
          <a:p>
            <a:r>
              <a:rPr lang="zh-CN" altLang="en-US" sz="1400" dirty="0">
                <a:cs typeface="Arial" pitchFamily="34" charset="0"/>
              </a:rPr>
              <a:t>到达</a:t>
            </a:r>
            <a:endParaRPr lang="en-US" altLang="zh-CN" sz="1400" dirty="0">
              <a:cs typeface="Arial" pitchFamily="34" charset="0"/>
            </a:endParaRPr>
          </a:p>
        </p:txBody>
      </p:sp>
      <p:sp>
        <p:nvSpPr>
          <p:cNvPr id="125" name="TextBox 127"/>
          <p:cNvSpPr txBox="1">
            <a:spLocks noChangeArrowheads="1"/>
          </p:cNvSpPr>
          <p:nvPr/>
        </p:nvSpPr>
        <p:spPr bwMode="auto">
          <a:xfrm>
            <a:off x="4767263" y="5609480"/>
            <a:ext cx="543739" cy="307777"/>
          </a:xfrm>
          <a:prstGeom prst="rect">
            <a:avLst/>
          </a:prstGeom>
          <a:noFill/>
          <a:ln w="9525">
            <a:noFill/>
            <a:miter lim="800000"/>
            <a:headEnd/>
            <a:tailEnd/>
          </a:ln>
        </p:spPr>
        <p:txBody>
          <a:bodyPr wrap="none">
            <a:spAutoFit/>
          </a:bodyPr>
          <a:lstStyle/>
          <a:p>
            <a:r>
              <a:rPr lang="zh-CN" altLang="en-US" sz="1400" dirty="0">
                <a:cs typeface="Arial" pitchFamily="34" charset="0"/>
              </a:rPr>
              <a:t>离开</a:t>
            </a:r>
            <a:endParaRPr lang="en-US" altLang="zh-CN" sz="1400" dirty="0">
              <a:cs typeface="Arial" pitchFamily="34" charset="0"/>
            </a:endParaRPr>
          </a:p>
        </p:txBody>
      </p:sp>
      <p:sp>
        <p:nvSpPr>
          <p:cNvPr id="126" name="TextBox 128"/>
          <p:cNvSpPr txBox="1">
            <a:spLocks noChangeArrowheads="1"/>
          </p:cNvSpPr>
          <p:nvPr/>
        </p:nvSpPr>
        <p:spPr bwMode="auto">
          <a:xfrm>
            <a:off x="4644008" y="4915743"/>
            <a:ext cx="1005905" cy="425758"/>
          </a:xfrm>
          <a:prstGeom prst="rect">
            <a:avLst/>
          </a:prstGeom>
          <a:noFill/>
          <a:ln w="9525">
            <a:noFill/>
            <a:miter lim="800000"/>
            <a:headEnd/>
            <a:tailEnd/>
          </a:ln>
        </p:spPr>
        <p:txBody>
          <a:bodyPr wrap="square">
            <a:spAutoFit/>
          </a:bodyPr>
          <a:lstStyle/>
          <a:p>
            <a:pPr algn="ctr">
              <a:lnSpc>
                <a:spcPts val="1275"/>
              </a:lnSpc>
            </a:pPr>
            <a:r>
              <a:rPr lang="zh-CN" altLang="en-US" sz="1400" dirty="0">
                <a:cs typeface="Arial" pitchFamily="34" charset="0"/>
              </a:rPr>
              <a:t>服务中的数据包</a:t>
            </a:r>
            <a:endParaRPr lang="en-US" altLang="zh-CN" sz="1400" dirty="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up)">
                                      <p:cBhvr>
                                        <p:cTn id="7" dur="500"/>
                                        <p:tgtEl>
                                          <p:spTgt spid="9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up)">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wipe(up)">
                                      <p:cBhvr>
                                        <p:cTn id="16" dur="500"/>
                                        <p:tgtEl>
                                          <p:spTgt spid="84"/>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04"/>
                                        </p:tgtEl>
                                        <p:attrNameLst>
                                          <p:attrName>style.visibility</p:attrName>
                                        </p:attrNameLst>
                                      </p:cBhvr>
                                      <p:to>
                                        <p:strVal val="visible"/>
                                      </p:to>
                                    </p:set>
                                    <p:animEffect transition="in" filter="wipe(up)">
                                      <p:cBhvr>
                                        <p:cTn id="20" dur="1200"/>
                                        <p:tgtEl>
                                          <p:spTgt spid="10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wipe(up)">
                                      <p:cBhvr>
                                        <p:cTn id="25" dur="500"/>
                                        <p:tgtEl>
                                          <p:spTgt spid="99"/>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wipe(up)">
                                      <p:cBhvr>
                                        <p:cTn id="33" dur="500"/>
                                        <p:tgtEl>
                                          <p:spTgt spid="109"/>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up)">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wipe(up)">
                                      <p:cBhvr>
                                        <p:cTn id="42" dur="500"/>
                                        <p:tgtEl>
                                          <p:spTgt spid="119"/>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up)">
                                      <p:cBhvr>
                                        <p:cTn id="51" dur="500"/>
                                        <p:tgtEl>
                                          <p:spTgt spid="64"/>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wipe(up)">
                                      <p:cBhvr>
                                        <p:cTn id="55" dur="500"/>
                                        <p:tgtEl>
                                          <p:spTgt spid="114"/>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up)">
                                      <p:cBhvr>
                                        <p:cTn id="59" dur="500"/>
                                        <p:tgtEl>
                                          <p:spTgt spid="74"/>
                                        </p:tgtEl>
                                      </p:cBhvr>
                                    </p:animEffect>
                                  </p:childTnLst>
                                </p:cTn>
                              </p:par>
                            </p:childTnLst>
                          </p:cTn>
                        </p:par>
                        <p:par>
                          <p:cTn id="60" fill="hold">
                            <p:stCondLst>
                              <p:cond delay="1500"/>
                            </p:stCondLst>
                            <p:childTnLst>
                              <p:par>
                                <p:cTn id="61" presetID="22" presetClass="entr" presetSubtype="1" fill="hold" nodeType="after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up)">
                                      <p:cBhvr>
                                        <p:cTn id="63" dur="500"/>
                                        <p:tgtEl>
                                          <p:spTgt spid="69"/>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wipe(up)">
                                      <p:cBhvr>
                                        <p:cTn id="6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更多调度策略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32</a:t>
            </a:fld>
            <a:endParaRPr lang="zh-CN" altLang="en-US"/>
          </a:p>
        </p:txBody>
      </p:sp>
      <p:sp>
        <p:nvSpPr>
          <p:cNvPr id="5" name="Rectangle 3"/>
          <p:cNvSpPr txBox="1">
            <a:spLocks noChangeArrowheads="1"/>
          </p:cNvSpPr>
          <p:nvPr/>
        </p:nvSpPr>
        <p:spPr bwMode="auto">
          <a:xfrm>
            <a:off x="522288" y="1760116"/>
            <a:ext cx="7772400" cy="755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ＭＳ Ｐゴシック" pitchFamily="34" charset="-128"/>
              </a:rPr>
              <a:t>轮询（</a:t>
            </a:r>
            <a:r>
              <a:rPr kumimoji="0" lang="en-US" altLang="zh-CN" sz="3200" b="0" u="none" strike="noStrike" kern="0" cap="none" spc="0" normalizeH="0" baseline="0" noProof="0" dirty="0">
                <a:ln>
                  <a:noFill/>
                </a:ln>
                <a:solidFill>
                  <a:srgbClr val="CC0000"/>
                </a:solidFill>
                <a:effectLst/>
                <a:uLnTx/>
                <a:uFillTx/>
                <a:latin typeface="+mn-ea"/>
                <a:cs typeface="ＭＳ Ｐゴシック" pitchFamily="34" charset="-128"/>
              </a:rPr>
              <a:t>round-robin</a:t>
            </a:r>
            <a:r>
              <a:rPr kumimoji="0" lang="zh-CN" altLang="en-US" sz="3200" b="0" u="none" strike="noStrike" kern="0" cap="none" spc="0" normalizeH="0" baseline="0" noProof="0" dirty="0">
                <a:ln>
                  <a:noFill/>
                </a:ln>
                <a:solidFill>
                  <a:srgbClr val="CC0000"/>
                </a:solidFill>
                <a:effectLst/>
                <a:uLnTx/>
                <a:uFillTx/>
                <a:latin typeface="+mn-ea"/>
                <a:cs typeface="ＭＳ Ｐゴシック" pitchFamily="34" charset="-128"/>
              </a:rPr>
              <a:t>）调度：</a:t>
            </a:r>
            <a:r>
              <a:rPr kumimoji="0" lang="zh-CN" altLang="en-US" sz="3200" b="0" u="none" strike="noStrike" kern="0" cap="none" spc="0" normalizeH="0" baseline="0" noProof="0" dirty="0">
                <a:ln>
                  <a:noFill/>
                </a:ln>
                <a:effectLst/>
                <a:uLnTx/>
                <a:uFillTx/>
                <a:latin typeface="+mn-ea"/>
                <a:cs typeface="ＭＳ Ｐゴシック" pitchFamily="34" charset="-128"/>
              </a:rPr>
              <a:t>将数据包分为多个类，对应多个队列</a:t>
            </a:r>
            <a:endParaRPr kumimoji="0" lang="en-US" altLang="zh-CN" sz="3200" b="0" u="none" strike="noStrike" kern="0" cap="none" spc="0" normalizeH="0" baseline="0" noProof="0" dirty="0">
              <a:ln>
                <a:noFill/>
              </a:ln>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u="none" strike="noStrike" kern="0" cap="none" spc="0" normalizeH="0" baseline="0" noProof="0" dirty="0">
                <a:ln>
                  <a:noFill/>
                </a:ln>
                <a:solidFill>
                  <a:schemeClr val="tx1"/>
                </a:solidFill>
                <a:effectLst/>
                <a:uLnTx/>
                <a:uFillTx/>
                <a:latin typeface="+mn-ea"/>
                <a:cs typeface="ＭＳ Ｐゴシック" pitchFamily="34" charset="-128"/>
              </a:rPr>
              <a:t>循环检查每个队列，如队列非空，传输一个数据包</a:t>
            </a:r>
            <a:endParaRPr kumimoji="0" lang="en-US" altLang="zh-CN" sz="3200" b="0" u="none" strike="noStrike" kern="0" cap="none" spc="0" normalizeH="0" baseline="0" noProof="0" dirty="0">
              <a:ln>
                <a:noFill/>
              </a:ln>
              <a:solidFill>
                <a:schemeClr val="tx1"/>
              </a:solidFill>
              <a:effectLst/>
              <a:uLnTx/>
              <a:uFillTx/>
              <a:latin typeface="+mn-ea"/>
              <a:cs typeface="ＭＳ Ｐゴシック" pitchFamily="34" charset="-128"/>
            </a:endParaRPr>
          </a:p>
        </p:txBody>
      </p:sp>
      <p:grpSp>
        <p:nvGrpSpPr>
          <p:cNvPr id="6" name="Group 1"/>
          <p:cNvGrpSpPr>
            <a:grpSpLocks/>
          </p:cNvGrpSpPr>
          <p:nvPr/>
        </p:nvGrpSpPr>
        <p:grpSpPr bwMode="auto">
          <a:xfrm>
            <a:off x="5454414" y="4326781"/>
            <a:ext cx="3294048" cy="2414587"/>
            <a:chOff x="5428022" y="3505977"/>
            <a:chExt cx="3294095" cy="2414740"/>
          </a:xfrm>
        </p:grpSpPr>
        <p:cxnSp>
          <p:nvCxnSpPr>
            <p:cNvPr id="7" name="Straight Connector 6"/>
            <p:cNvCxnSpPr>
              <a:cxnSpLocks noChangeShapeType="1"/>
            </p:cNvCxnSpPr>
            <p:nvPr/>
          </p:nvCxnSpPr>
          <p:spPr bwMode="auto">
            <a:xfrm>
              <a:off x="5489275" y="4460807"/>
              <a:ext cx="3230339" cy="0"/>
            </a:xfrm>
            <a:prstGeom prst="line">
              <a:avLst/>
            </a:prstGeom>
            <a:noFill/>
            <a:ln w="25400">
              <a:solidFill>
                <a:schemeClr val="tx1"/>
              </a:solidFill>
              <a:round/>
              <a:headEnd/>
              <a:tailEnd type="triangle" w="med" len="med"/>
            </a:ln>
            <a:effectLst/>
          </p:spPr>
        </p:cxnSp>
        <p:cxnSp>
          <p:nvCxnSpPr>
            <p:cNvPr id="8" name="Straight Connector 7"/>
            <p:cNvCxnSpPr>
              <a:cxnSpLocks noChangeShapeType="1"/>
            </p:cNvCxnSpPr>
            <p:nvPr/>
          </p:nvCxnSpPr>
          <p:spPr bwMode="auto">
            <a:xfrm>
              <a:off x="5491778" y="5232334"/>
              <a:ext cx="3230339" cy="0"/>
            </a:xfrm>
            <a:prstGeom prst="line">
              <a:avLst/>
            </a:prstGeom>
            <a:noFill/>
            <a:ln w="25400">
              <a:solidFill>
                <a:schemeClr val="tx1"/>
              </a:solidFill>
              <a:round/>
              <a:headEnd/>
              <a:tailEnd type="triangle" w="med" len="med"/>
            </a:ln>
            <a:effectLst/>
          </p:spPr>
        </p:cxnSp>
        <p:grpSp>
          <p:nvGrpSpPr>
            <p:cNvPr id="9" name="Group 8"/>
            <p:cNvGrpSpPr>
              <a:grpSpLocks/>
            </p:cNvGrpSpPr>
            <p:nvPr/>
          </p:nvGrpSpPr>
          <p:grpSpPr bwMode="auto">
            <a:xfrm>
              <a:off x="5599591" y="4466455"/>
              <a:ext cx="347099" cy="755477"/>
              <a:chOff x="2797204" y="2989241"/>
              <a:chExt cx="347099" cy="755477"/>
            </a:xfrm>
          </p:grpSpPr>
          <p:sp>
            <p:nvSpPr>
              <p:cNvPr id="77" name="Rectangle 9"/>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78" name="Group 10"/>
              <p:cNvGrpSpPr>
                <a:grpSpLocks/>
              </p:cNvGrpSpPr>
              <p:nvPr/>
            </p:nvGrpSpPr>
            <p:grpSpPr bwMode="auto">
              <a:xfrm>
                <a:off x="2821701" y="3197503"/>
                <a:ext cx="298780" cy="338554"/>
                <a:chOff x="2821701" y="3197503"/>
                <a:chExt cx="298780" cy="338554"/>
              </a:xfrm>
            </p:grpSpPr>
            <p:sp>
              <p:nvSpPr>
                <p:cNvPr id="79" name="Oval 11"/>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80" name="TextBox 12"/>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grpSp>
          <p:nvGrpSpPr>
            <p:cNvPr id="10" name="Group 13"/>
            <p:cNvGrpSpPr>
              <a:grpSpLocks/>
            </p:cNvGrpSpPr>
            <p:nvPr/>
          </p:nvGrpSpPr>
          <p:grpSpPr bwMode="auto">
            <a:xfrm>
              <a:off x="6300545" y="4463205"/>
              <a:ext cx="347099" cy="755477"/>
              <a:chOff x="2797204" y="2989241"/>
              <a:chExt cx="347099" cy="755477"/>
            </a:xfrm>
          </p:grpSpPr>
          <p:sp>
            <p:nvSpPr>
              <p:cNvPr id="73" name="Rectangle 1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74" name="Group 15"/>
              <p:cNvGrpSpPr>
                <a:grpSpLocks/>
              </p:cNvGrpSpPr>
              <p:nvPr/>
            </p:nvGrpSpPr>
            <p:grpSpPr bwMode="auto">
              <a:xfrm>
                <a:off x="2821701" y="3197503"/>
                <a:ext cx="298780" cy="338554"/>
                <a:chOff x="2821701" y="3197503"/>
                <a:chExt cx="298780" cy="338554"/>
              </a:xfrm>
            </p:grpSpPr>
            <p:sp>
              <p:nvSpPr>
                <p:cNvPr id="75" name="Oval 16"/>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76" name="TextBox 17"/>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2</a:t>
                  </a:r>
                </a:p>
              </p:txBody>
            </p:sp>
          </p:grpSp>
        </p:grpSp>
        <p:grpSp>
          <p:nvGrpSpPr>
            <p:cNvPr id="11" name="Group 18"/>
            <p:cNvGrpSpPr>
              <a:grpSpLocks/>
            </p:cNvGrpSpPr>
            <p:nvPr/>
          </p:nvGrpSpPr>
          <p:grpSpPr bwMode="auto">
            <a:xfrm>
              <a:off x="5949418" y="4467757"/>
              <a:ext cx="347099" cy="755477"/>
              <a:chOff x="997686" y="3954289"/>
              <a:chExt cx="347099" cy="755477"/>
            </a:xfrm>
          </p:grpSpPr>
          <p:sp>
            <p:nvSpPr>
              <p:cNvPr id="69" name="Rectangle 1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p>
                <a:endParaRPr lang="zh-CN" altLang="zh-CN"/>
              </a:p>
            </p:txBody>
          </p:sp>
          <p:grpSp>
            <p:nvGrpSpPr>
              <p:cNvPr id="70" name="Group 20"/>
              <p:cNvGrpSpPr>
                <a:grpSpLocks/>
              </p:cNvGrpSpPr>
              <p:nvPr/>
            </p:nvGrpSpPr>
            <p:grpSpPr bwMode="auto">
              <a:xfrm>
                <a:off x="1022183" y="4162551"/>
                <a:ext cx="298780" cy="338554"/>
                <a:chOff x="2821701" y="3197503"/>
                <a:chExt cx="298780" cy="338554"/>
              </a:xfrm>
            </p:grpSpPr>
            <p:sp>
              <p:nvSpPr>
                <p:cNvPr id="71" name="Oval 21"/>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72" name="TextBox 22"/>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grpSp>
        <p:grpSp>
          <p:nvGrpSpPr>
            <p:cNvPr id="12" name="Group 23"/>
            <p:cNvGrpSpPr>
              <a:grpSpLocks/>
            </p:cNvGrpSpPr>
            <p:nvPr/>
          </p:nvGrpSpPr>
          <p:grpSpPr bwMode="auto">
            <a:xfrm>
              <a:off x="6655307" y="4464973"/>
              <a:ext cx="347099" cy="755477"/>
              <a:chOff x="2797204" y="2989241"/>
              <a:chExt cx="347099" cy="755477"/>
            </a:xfrm>
          </p:grpSpPr>
          <p:sp>
            <p:nvSpPr>
              <p:cNvPr id="65" name="Rectangle 2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66" name="Group 25"/>
              <p:cNvGrpSpPr>
                <a:grpSpLocks/>
              </p:cNvGrpSpPr>
              <p:nvPr/>
            </p:nvGrpSpPr>
            <p:grpSpPr bwMode="auto">
              <a:xfrm>
                <a:off x="2821701" y="3197503"/>
                <a:ext cx="298780" cy="338554"/>
                <a:chOff x="2821701" y="3197503"/>
                <a:chExt cx="298780" cy="338554"/>
              </a:xfrm>
            </p:grpSpPr>
            <p:sp>
              <p:nvSpPr>
                <p:cNvPr id="67" name="Oval 26"/>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68" name="TextBox 27"/>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grpSp>
          <p:nvGrpSpPr>
            <p:cNvPr id="13" name="Group 28"/>
            <p:cNvGrpSpPr>
              <a:grpSpLocks/>
            </p:cNvGrpSpPr>
            <p:nvPr/>
          </p:nvGrpSpPr>
          <p:grpSpPr bwMode="auto">
            <a:xfrm>
              <a:off x="7717471" y="4473145"/>
              <a:ext cx="347099" cy="755477"/>
              <a:chOff x="997686" y="3954289"/>
              <a:chExt cx="347099" cy="755477"/>
            </a:xfrm>
          </p:grpSpPr>
          <p:sp>
            <p:nvSpPr>
              <p:cNvPr id="61" name="Rectangle 2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p>
                <a:endParaRPr lang="zh-CN" altLang="zh-CN"/>
              </a:p>
            </p:txBody>
          </p:sp>
          <p:grpSp>
            <p:nvGrpSpPr>
              <p:cNvPr id="62" name="Group 30"/>
              <p:cNvGrpSpPr>
                <a:grpSpLocks/>
              </p:cNvGrpSpPr>
              <p:nvPr/>
            </p:nvGrpSpPr>
            <p:grpSpPr bwMode="auto">
              <a:xfrm>
                <a:off x="1022183" y="4162551"/>
                <a:ext cx="298780" cy="338554"/>
                <a:chOff x="2821701" y="3197503"/>
                <a:chExt cx="298780" cy="338554"/>
              </a:xfrm>
            </p:grpSpPr>
            <p:sp>
              <p:nvSpPr>
                <p:cNvPr id="63" name="Oval 31"/>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64" name="TextBox 32"/>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grpSp>
          <p:nvGrpSpPr>
            <p:cNvPr id="14" name="Group 33"/>
            <p:cNvGrpSpPr>
              <a:grpSpLocks/>
            </p:cNvGrpSpPr>
            <p:nvPr/>
          </p:nvGrpSpPr>
          <p:grpSpPr bwMode="auto">
            <a:xfrm>
              <a:off x="7562638" y="3777456"/>
              <a:ext cx="298780" cy="656159"/>
              <a:chOff x="4760251" y="2300242"/>
              <a:chExt cx="298780" cy="656159"/>
            </a:xfrm>
          </p:grpSpPr>
          <p:cxnSp>
            <p:nvCxnSpPr>
              <p:cNvPr id="57" name="Straight Connector 34"/>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p:spPr>
          </p:cxnSp>
          <p:grpSp>
            <p:nvGrpSpPr>
              <p:cNvPr id="58" name="Group 35"/>
              <p:cNvGrpSpPr>
                <a:grpSpLocks/>
              </p:cNvGrpSpPr>
              <p:nvPr/>
            </p:nvGrpSpPr>
            <p:grpSpPr bwMode="auto">
              <a:xfrm>
                <a:off x="4760251" y="2300242"/>
                <a:ext cx="298780" cy="338554"/>
                <a:chOff x="6623318" y="3519940"/>
                <a:chExt cx="298780" cy="338554"/>
              </a:xfrm>
            </p:grpSpPr>
            <p:sp>
              <p:nvSpPr>
                <p:cNvPr id="59" name="Oval 36"/>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60" name="TextBox 37"/>
                <p:cNvSpPr txBox="1">
                  <a:spLocks noChangeArrowheads="1"/>
                </p:cNvSpPr>
                <p:nvPr/>
              </p:nvSpPr>
              <p:spPr bwMode="auto">
                <a:xfrm>
                  <a:off x="6623318"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grpSp>
          <p:nvGrpSpPr>
            <p:cNvPr id="15" name="Group 38"/>
            <p:cNvGrpSpPr>
              <a:grpSpLocks/>
            </p:cNvGrpSpPr>
            <p:nvPr/>
          </p:nvGrpSpPr>
          <p:grpSpPr bwMode="auto">
            <a:xfrm>
              <a:off x="7921722" y="5243485"/>
              <a:ext cx="298780" cy="677232"/>
              <a:chOff x="5119335" y="3766271"/>
              <a:chExt cx="298780" cy="677232"/>
            </a:xfrm>
          </p:grpSpPr>
          <p:cxnSp>
            <p:nvCxnSpPr>
              <p:cNvPr id="53" name="Straight Connector 39"/>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p:spPr>
          </p:cxnSp>
          <p:grpSp>
            <p:nvGrpSpPr>
              <p:cNvPr id="54" name="Group 40"/>
              <p:cNvGrpSpPr>
                <a:grpSpLocks/>
              </p:cNvGrpSpPr>
              <p:nvPr/>
            </p:nvGrpSpPr>
            <p:grpSpPr bwMode="auto">
              <a:xfrm>
                <a:off x="5119335" y="4104949"/>
                <a:ext cx="298780" cy="338554"/>
                <a:chOff x="6623318" y="3519940"/>
                <a:chExt cx="298780" cy="338554"/>
              </a:xfrm>
            </p:grpSpPr>
            <p:sp>
              <p:nvSpPr>
                <p:cNvPr id="55" name="Oval 41"/>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56" name="TextBox 42"/>
                <p:cNvSpPr txBox="1">
                  <a:spLocks noChangeArrowheads="1"/>
                </p:cNvSpPr>
                <p:nvPr/>
              </p:nvSpPr>
              <p:spPr bwMode="auto">
                <a:xfrm>
                  <a:off x="6623318"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cxnSp>
          <p:nvCxnSpPr>
            <p:cNvPr id="16" name="Straight Connector 44"/>
            <p:cNvCxnSpPr>
              <a:cxnSpLocks noChangeShapeType="1"/>
            </p:cNvCxnSpPr>
            <p:nvPr/>
          </p:nvCxnSpPr>
          <p:spPr bwMode="auto">
            <a:xfrm>
              <a:off x="5719372" y="3788391"/>
              <a:ext cx="12403" cy="653561"/>
            </a:xfrm>
            <a:prstGeom prst="line">
              <a:avLst/>
            </a:prstGeom>
            <a:noFill/>
            <a:ln w="22225">
              <a:solidFill>
                <a:srgbClr val="CC0000"/>
              </a:solidFill>
              <a:round/>
              <a:headEnd/>
              <a:tailEnd type="triangle" w="med" len="med"/>
            </a:ln>
            <a:effectLst/>
          </p:spPr>
        </p:cxnSp>
        <p:sp>
          <p:nvSpPr>
            <p:cNvPr id="17" name="Oval 46"/>
            <p:cNvSpPr>
              <a:spLocks noChangeArrowheads="1"/>
            </p:cNvSpPr>
            <p:nvPr/>
          </p:nvSpPr>
          <p:spPr bwMode="auto">
            <a:xfrm>
              <a:off x="5613334" y="3583570"/>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8" name="TextBox 47"/>
            <p:cNvSpPr txBox="1">
              <a:spLocks noChangeArrowheads="1"/>
            </p:cNvSpPr>
            <p:nvPr/>
          </p:nvSpPr>
          <p:spPr bwMode="auto">
            <a:xfrm>
              <a:off x="5580789" y="3505977"/>
              <a:ext cx="298780" cy="338554"/>
            </a:xfrm>
            <a:prstGeom prst="rect">
              <a:avLst/>
            </a:prstGeom>
            <a:noFill/>
            <a:ln w="9525">
              <a:noFill/>
              <a:miter lim="800000"/>
              <a:headEnd/>
              <a:tailEnd/>
            </a:ln>
          </p:spPr>
          <p:txBody>
            <a:bodyPr wrap="none">
              <a:spAutoFit/>
            </a:bodyPr>
            <a:lstStyle/>
            <a:p>
              <a:r>
                <a:rPr lang="en-US" altLang="zh-CN" sz="1600">
                  <a:cs typeface="Arial" pitchFamily="34" charset="0"/>
                </a:rPr>
                <a:t>2</a:t>
              </a:r>
            </a:p>
          </p:txBody>
        </p:sp>
        <p:cxnSp>
          <p:nvCxnSpPr>
            <p:cNvPr id="19" name="Straight Connector 49"/>
            <p:cNvCxnSpPr>
              <a:cxnSpLocks noChangeShapeType="1"/>
            </p:cNvCxnSpPr>
            <p:nvPr/>
          </p:nvCxnSpPr>
          <p:spPr bwMode="auto">
            <a:xfrm>
              <a:off x="6296825" y="5242073"/>
              <a:ext cx="12251" cy="363445"/>
            </a:xfrm>
            <a:prstGeom prst="line">
              <a:avLst/>
            </a:prstGeom>
            <a:noFill/>
            <a:ln w="22225">
              <a:solidFill>
                <a:srgbClr val="006633"/>
              </a:solidFill>
              <a:round/>
              <a:headEnd/>
              <a:tailEnd type="triangle" w="med" len="med"/>
            </a:ln>
            <a:effectLst/>
          </p:spPr>
        </p:cxnSp>
        <p:sp>
          <p:nvSpPr>
            <p:cNvPr id="20" name="Oval 51"/>
            <p:cNvSpPr>
              <a:spLocks noChangeArrowheads="1"/>
            </p:cNvSpPr>
            <p:nvPr/>
          </p:nvSpPr>
          <p:spPr bwMode="auto">
            <a:xfrm>
              <a:off x="6202528" y="5656439"/>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21" name="TextBox 52"/>
            <p:cNvSpPr txBox="1">
              <a:spLocks noChangeArrowheads="1"/>
            </p:cNvSpPr>
            <p:nvPr/>
          </p:nvSpPr>
          <p:spPr bwMode="auto">
            <a:xfrm>
              <a:off x="6165793" y="5578846"/>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nvGrpSpPr>
            <p:cNvPr id="22" name="Group 53"/>
            <p:cNvGrpSpPr>
              <a:grpSpLocks/>
            </p:cNvGrpSpPr>
            <p:nvPr/>
          </p:nvGrpSpPr>
          <p:grpSpPr bwMode="auto">
            <a:xfrm>
              <a:off x="5428022" y="3794120"/>
              <a:ext cx="298780" cy="640969"/>
              <a:chOff x="2625635" y="2316906"/>
              <a:chExt cx="298780" cy="640969"/>
            </a:xfrm>
          </p:grpSpPr>
          <p:cxnSp>
            <p:nvCxnSpPr>
              <p:cNvPr id="49" name="Straight Connector 54"/>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p:spPr>
          </p:cxnSp>
          <p:grpSp>
            <p:nvGrpSpPr>
              <p:cNvPr id="50" name="Group 55"/>
              <p:cNvGrpSpPr>
                <a:grpSpLocks/>
              </p:cNvGrpSpPr>
              <p:nvPr/>
            </p:nvGrpSpPr>
            <p:grpSpPr bwMode="auto">
              <a:xfrm>
                <a:off x="2625635" y="2316906"/>
                <a:ext cx="298780" cy="338554"/>
                <a:chOff x="7118580" y="4088704"/>
                <a:chExt cx="298780" cy="338554"/>
              </a:xfrm>
            </p:grpSpPr>
            <p:sp>
              <p:nvSpPr>
                <p:cNvPr id="51" name="Oval 5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52" name="TextBox 57"/>
                <p:cNvSpPr txBox="1">
                  <a:spLocks noChangeArrowheads="1"/>
                </p:cNvSpPr>
                <p:nvPr/>
              </p:nvSpPr>
              <p:spPr bwMode="auto">
                <a:xfrm>
                  <a:off x="7118580"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grpSp>
          <p:nvGrpSpPr>
            <p:cNvPr id="23" name="Group 58"/>
            <p:cNvGrpSpPr>
              <a:grpSpLocks/>
            </p:cNvGrpSpPr>
            <p:nvPr/>
          </p:nvGrpSpPr>
          <p:grpSpPr bwMode="auto">
            <a:xfrm>
              <a:off x="5809809" y="5253541"/>
              <a:ext cx="298780" cy="659661"/>
              <a:chOff x="3007422" y="3776327"/>
              <a:chExt cx="298780" cy="659661"/>
            </a:xfrm>
          </p:grpSpPr>
          <p:cxnSp>
            <p:nvCxnSpPr>
              <p:cNvPr id="45" name="Straight Connector 59"/>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p:spPr>
          </p:cxnSp>
          <p:grpSp>
            <p:nvGrpSpPr>
              <p:cNvPr id="46" name="Group 60"/>
              <p:cNvGrpSpPr>
                <a:grpSpLocks/>
              </p:cNvGrpSpPr>
              <p:nvPr/>
            </p:nvGrpSpPr>
            <p:grpSpPr bwMode="auto">
              <a:xfrm>
                <a:off x="3007422" y="4097434"/>
                <a:ext cx="298780" cy="338554"/>
                <a:chOff x="7118580" y="4088704"/>
                <a:chExt cx="298780" cy="338554"/>
              </a:xfrm>
            </p:grpSpPr>
            <p:sp>
              <p:nvSpPr>
                <p:cNvPr id="47" name="Oval 6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48" name="TextBox 62"/>
                <p:cNvSpPr txBox="1">
                  <a:spLocks noChangeArrowheads="1"/>
                </p:cNvSpPr>
                <p:nvPr/>
              </p:nvSpPr>
              <p:spPr bwMode="auto">
                <a:xfrm>
                  <a:off x="7118580"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cxnSp>
          <p:nvCxnSpPr>
            <p:cNvPr id="24" name="Straight Connector 64"/>
            <p:cNvCxnSpPr>
              <a:cxnSpLocks noChangeShapeType="1"/>
            </p:cNvCxnSpPr>
            <p:nvPr/>
          </p:nvCxnSpPr>
          <p:spPr bwMode="auto">
            <a:xfrm>
              <a:off x="5847222" y="4089283"/>
              <a:ext cx="12251" cy="363445"/>
            </a:xfrm>
            <a:prstGeom prst="line">
              <a:avLst/>
            </a:prstGeom>
            <a:noFill/>
            <a:ln w="22225">
              <a:solidFill>
                <a:srgbClr val="006633"/>
              </a:solidFill>
              <a:round/>
              <a:headEnd/>
              <a:tailEnd type="triangle" w="med" len="med"/>
            </a:ln>
            <a:effectLst/>
          </p:spPr>
        </p:cxnSp>
        <p:sp>
          <p:nvSpPr>
            <p:cNvPr id="25" name="Oval 66"/>
            <p:cNvSpPr>
              <a:spLocks noChangeArrowheads="1"/>
            </p:cNvSpPr>
            <p:nvPr/>
          </p:nvSpPr>
          <p:spPr bwMode="auto">
            <a:xfrm>
              <a:off x="5745055" y="3887666"/>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26" name="TextBox 67"/>
            <p:cNvSpPr txBox="1">
              <a:spLocks noChangeArrowheads="1"/>
            </p:cNvSpPr>
            <p:nvPr/>
          </p:nvSpPr>
          <p:spPr bwMode="auto">
            <a:xfrm>
              <a:off x="5712513" y="3814265"/>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nvGrpSpPr>
            <p:cNvPr id="27" name="Group 68"/>
            <p:cNvGrpSpPr>
              <a:grpSpLocks/>
            </p:cNvGrpSpPr>
            <p:nvPr/>
          </p:nvGrpSpPr>
          <p:grpSpPr bwMode="auto">
            <a:xfrm>
              <a:off x="6527391" y="5239838"/>
              <a:ext cx="298780" cy="670225"/>
              <a:chOff x="3366049" y="3770526"/>
              <a:chExt cx="298780" cy="670225"/>
            </a:xfrm>
          </p:grpSpPr>
          <p:cxnSp>
            <p:nvCxnSpPr>
              <p:cNvPr id="41" name="Straight Connector 69"/>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p:spPr>
          </p:cxnSp>
          <p:grpSp>
            <p:nvGrpSpPr>
              <p:cNvPr id="42" name="Group 70"/>
              <p:cNvGrpSpPr>
                <a:grpSpLocks/>
              </p:cNvGrpSpPr>
              <p:nvPr/>
            </p:nvGrpSpPr>
            <p:grpSpPr bwMode="auto">
              <a:xfrm>
                <a:off x="3366049" y="4102197"/>
                <a:ext cx="298780" cy="338554"/>
                <a:chOff x="7126748" y="4088704"/>
                <a:chExt cx="298780" cy="338554"/>
              </a:xfrm>
            </p:grpSpPr>
            <p:sp>
              <p:nvSpPr>
                <p:cNvPr id="43" name="Oval 7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44" name="TextBox 72"/>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grpSp>
        <p:grpSp>
          <p:nvGrpSpPr>
            <p:cNvPr id="28" name="Group 73"/>
            <p:cNvGrpSpPr>
              <a:grpSpLocks/>
            </p:cNvGrpSpPr>
            <p:nvPr/>
          </p:nvGrpSpPr>
          <p:grpSpPr bwMode="auto">
            <a:xfrm>
              <a:off x="6866713" y="5236793"/>
              <a:ext cx="298780" cy="680611"/>
              <a:chOff x="4064326" y="3759579"/>
              <a:chExt cx="298780" cy="680611"/>
            </a:xfrm>
          </p:grpSpPr>
          <p:cxnSp>
            <p:nvCxnSpPr>
              <p:cNvPr id="37" name="Straight Connector 74"/>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p:spPr>
          </p:cxnSp>
          <p:grpSp>
            <p:nvGrpSpPr>
              <p:cNvPr id="38" name="Group 75"/>
              <p:cNvGrpSpPr>
                <a:grpSpLocks/>
              </p:cNvGrpSpPr>
              <p:nvPr/>
            </p:nvGrpSpPr>
            <p:grpSpPr bwMode="auto">
              <a:xfrm>
                <a:off x="4064326" y="4101636"/>
                <a:ext cx="298780" cy="338554"/>
                <a:chOff x="7126748" y="4088704"/>
                <a:chExt cx="298780" cy="338554"/>
              </a:xfrm>
            </p:grpSpPr>
            <p:sp>
              <p:nvSpPr>
                <p:cNvPr id="39" name="Oval 7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40" name="TextBox 77"/>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grpSp>
          <p:nvGrpSpPr>
            <p:cNvPr id="29" name="Group 78"/>
            <p:cNvGrpSpPr>
              <a:grpSpLocks/>
            </p:cNvGrpSpPr>
            <p:nvPr/>
          </p:nvGrpSpPr>
          <p:grpSpPr bwMode="auto">
            <a:xfrm>
              <a:off x="6330954" y="3789805"/>
              <a:ext cx="298780" cy="646584"/>
              <a:chOff x="3528567" y="2312591"/>
              <a:chExt cx="298780" cy="646584"/>
            </a:xfrm>
          </p:grpSpPr>
          <p:cxnSp>
            <p:nvCxnSpPr>
              <p:cNvPr id="33" name="Straight Connector 79"/>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p:spPr>
          </p:cxnSp>
          <p:grpSp>
            <p:nvGrpSpPr>
              <p:cNvPr id="34" name="Group 80"/>
              <p:cNvGrpSpPr>
                <a:grpSpLocks/>
              </p:cNvGrpSpPr>
              <p:nvPr/>
            </p:nvGrpSpPr>
            <p:grpSpPr bwMode="auto">
              <a:xfrm>
                <a:off x="3528567" y="2312591"/>
                <a:ext cx="298780" cy="338554"/>
                <a:chOff x="7126748" y="4088704"/>
                <a:chExt cx="298780" cy="338554"/>
              </a:xfrm>
            </p:grpSpPr>
            <p:sp>
              <p:nvSpPr>
                <p:cNvPr id="35" name="Oval 8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36" name="TextBox 82"/>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grpSp>
      <p:sp>
        <p:nvSpPr>
          <p:cNvPr id="81" name="TextBox 126"/>
          <p:cNvSpPr txBox="1">
            <a:spLocks noChangeArrowheads="1"/>
          </p:cNvSpPr>
          <p:nvPr/>
        </p:nvSpPr>
        <p:spPr bwMode="auto">
          <a:xfrm>
            <a:off x="4807479" y="4946997"/>
            <a:ext cx="543739" cy="307777"/>
          </a:xfrm>
          <a:prstGeom prst="rect">
            <a:avLst/>
          </a:prstGeom>
          <a:noFill/>
          <a:ln w="9525">
            <a:noFill/>
            <a:miter lim="800000"/>
            <a:headEnd/>
            <a:tailEnd/>
          </a:ln>
        </p:spPr>
        <p:txBody>
          <a:bodyPr wrap="none">
            <a:spAutoFit/>
          </a:bodyPr>
          <a:lstStyle/>
          <a:p>
            <a:r>
              <a:rPr lang="zh-CN" altLang="en-US" sz="1400" dirty="0">
                <a:cs typeface="Arial" pitchFamily="34" charset="0"/>
              </a:rPr>
              <a:t>到达</a:t>
            </a:r>
            <a:endParaRPr lang="en-US" altLang="zh-CN" sz="1400" dirty="0">
              <a:cs typeface="Arial" pitchFamily="34" charset="0"/>
            </a:endParaRPr>
          </a:p>
        </p:txBody>
      </p:sp>
      <p:sp>
        <p:nvSpPr>
          <p:cNvPr id="82" name="TextBox 127"/>
          <p:cNvSpPr txBox="1">
            <a:spLocks noChangeArrowheads="1"/>
          </p:cNvSpPr>
          <p:nvPr/>
        </p:nvSpPr>
        <p:spPr bwMode="auto">
          <a:xfrm>
            <a:off x="4767263" y="6145559"/>
            <a:ext cx="543739" cy="307777"/>
          </a:xfrm>
          <a:prstGeom prst="rect">
            <a:avLst/>
          </a:prstGeom>
          <a:noFill/>
          <a:ln w="9525">
            <a:noFill/>
            <a:miter lim="800000"/>
            <a:headEnd/>
            <a:tailEnd/>
          </a:ln>
        </p:spPr>
        <p:txBody>
          <a:bodyPr wrap="none">
            <a:spAutoFit/>
          </a:bodyPr>
          <a:lstStyle/>
          <a:p>
            <a:r>
              <a:rPr lang="zh-CN" altLang="en-US" sz="1400" dirty="0">
                <a:cs typeface="Arial" pitchFamily="34" charset="0"/>
              </a:rPr>
              <a:t>离开</a:t>
            </a:r>
            <a:endParaRPr lang="en-US" altLang="zh-CN" sz="1400" dirty="0">
              <a:cs typeface="Arial" pitchFamily="34" charset="0"/>
            </a:endParaRPr>
          </a:p>
        </p:txBody>
      </p:sp>
      <p:sp>
        <p:nvSpPr>
          <p:cNvPr id="83" name="TextBox 128"/>
          <p:cNvSpPr txBox="1">
            <a:spLocks noChangeArrowheads="1"/>
          </p:cNvSpPr>
          <p:nvPr/>
        </p:nvSpPr>
        <p:spPr bwMode="auto">
          <a:xfrm>
            <a:off x="4644008" y="5451822"/>
            <a:ext cx="1005905" cy="425758"/>
          </a:xfrm>
          <a:prstGeom prst="rect">
            <a:avLst/>
          </a:prstGeom>
          <a:noFill/>
          <a:ln w="9525">
            <a:noFill/>
            <a:miter lim="800000"/>
            <a:headEnd/>
            <a:tailEnd/>
          </a:ln>
        </p:spPr>
        <p:txBody>
          <a:bodyPr wrap="square">
            <a:spAutoFit/>
          </a:bodyPr>
          <a:lstStyle/>
          <a:p>
            <a:pPr algn="ctr">
              <a:lnSpc>
                <a:spcPts val="1275"/>
              </a:lnSpc>
            </a:pPr>
            <a:r>
              <a:rPr lang="zh-CN" altLang="en-US" sz="1400" dirty="0">
                <a:cs typeface="Arial" pitchFamily="34" charset="0"/>
              </a:rPr>
              <a:t>服务中的数据包</a:t>
            </a:r>
            <a:endParaRPr lang="en-US" altLang="zh-CN" sz="1400" dirty="0">
              <a:cs typeface="Arial" pitchFamily="34" charset="0"/>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更多调度策略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33</a:t>
            </a:fld>
            <a:endParaRPr lang="zh-CN" altLang="en-US"/>
          </a:p>
        </p:txBody>
      </p:sp>
      <p:sp>
        <p:nvSpPr>
          <p:cNvPr id="5" name="Rectangle 3"/>
          <p:cNvSpPr txBox="1">
            <a:spLocks noChangeArrowheads="1"/>
          </p:cNvSpPr>
          <p:nvPr/>
        </p:nvSpPr>
        <p:spPr bwMode="auto">
          <a:xfrm>
            <a:off x="533400" y="1688802"/>
            <a:ext cx="7772400" cy="4908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ＭＳ Ｐゴシック" pitchFamily="34" charset="-128"/>
              </a:rPr>
              <a:t>加权公平排队</a:t>
            </a:r>
            <a:r>
              <a:rPr kumimoji="0" lang="en-US" altLang="zh-CN" sz="3200" b="0" u="none" strike="noStrike" kern="0" cap="none" spc="0" normalizeH="0" baseline="0" noProof="0" dirty="0">
                <a:ln>
                  <a:noFill/>
                </a:ln>
                <a:solidFill>
                  <a:srgbClr val="CC0000"/>
                </a:solidFill>
                <a:effectLst/>
                <a:uLnTx/>
                <a:uFillTx/>
                <a:latin typeface="+mn-ea"/>
                <a:cs typeface="ＭＳ Ｐゴシック" pitchFamily="34" charset="-128"/>
              </a:rPr>
              <a:t>（WFQ）</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u="none" strike="noStrike" kern="0" cap="none" spc="0" normalizeH="0" baseline="0" noProof="0" dirty="0">
                <a:ln>
                  <a:noFill/>
                </a:ln>
                <a:solidFill>
                  <a:schemeClr val="tx1"/>
                </a:solidFill>
                <a:effectLst/>
                <a:uLnTx/>
                <a:uFillTx/>
                <a:latin typeface="+mn-ea"/>
                <a:cs typeface="ＭＳ Ｐゴシック" pitchFamily="34" charset="-128"/>
              </a:rPr>
              <a:t>广义的轮询</a:t>
            </a:r>
            <a:endParaRPr kumimoji="0" lang="en-US" altLang="zh-CN" sz="32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u="none" strike="noStrike" kern="0" cap="none" spc="0" normalizeH="0" baseline="0" noProof="0" dirty="0">
                <a:ln>
                  <a:noFill/>
                </a:ln>
                <a:solidFill>
                  <a:schemeClr val="tx1"/>
                </a:solidFill>
                <a:effectLst/>
                <a:uLnTx/>
                <a:uFillTx/>
                <a:latin typeface="+mn-ea"/>
                <a:cs typeface="ＭＳ Ｐゴシック" pitchFamily="34" charset="-128"/>
              </a:rPr>
              <a:t>每次检查队列时，按权重比例传输队列中的数据包</a:t>
            </a:r>
            <a:endParaRPr kumimoji="0" lang="en-US" altLang="zh-CN" sz="32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chemeClr val="tx1"/>
              </a:solidFill>
              <a:effectLst/>
              <a:uLnTx/>
              <a:uFillTx/>
              <a:latin typeface="+mn-ea"/>
              <a:cs typeface="ＭＳ Ｐゴシック" pitchFamily="34" charset="-128"/>
            </a:endParaRPr>
          </a:p>
        </p:txBody>
      </p:sp>
      <p:pic>
        <p:nvPicPr>
          <p:cNvPr id="6" name="Picture 4" descr="666 WFQ"/>
          <p:cNvPicPr>
            <a:picLocks noChangeAspect="1" noChangeArrowheads="1"/>
          </p:cNvPicPr>
          <p:nvPr/>
        </p:nvPicPr>
        <p:blipFill>
          <a:blip r:embed="rId2" cstate="print"/>
          <a:srcRect/>
          <a:stretch>
            <a:fillRect/>
          </a:stretch>
        </p:blipFill>
        <p:spPr bwMode="auto">
          <a:xfrm>
            <a:off x="2387600" y="3844925"/>
            <a:ext cx="5243513" cy="2303463"/>
          </a:xfrm>
          <a:prstGeom prst="rect">
            <a:avLst/>
          </a:prstGeom>
          <a:noFill/>
          <a:ln w="9525">
            <a:noFill/>
            <a:miter lim="800000"/>
            <a:headEnd/>
            <a:tailEnd/>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4.1 </a:t>
            </a:r>
            <a:r>
              <a:rPr lang="zh-CN" altLang="en-US" sz="2400" dirty="0"/>
              <a:t>网络层概览</a:t>
            </a:r>
            <a:endParaRPr lang="en-US" altLang="zh-CN" sz="2400" dirty="0"/>
          </a:p>
          <a:p>
            <a:pPr lvl="1"/>
            <a:r>
              <a:rPr lang="zh-CN" altLang="en-US" sz="2000" dirty="0"/>
              <a:t>数据平面</a:t>
            </a:r>
            <a:endParaRPr lang="en-US" altLang="zh-CN" sz="2000" dirty="0"/>
          </a:p>
          <a:p>
            <a:pPr lvl="1"/>
            <a:r>
              <a:rPr lang="zh-CN" altLang="en-US" sz="2000" dirty="0"/>
              <a:t>控制平面</a:t>
            </a:r>
            <a:endParaRPr lang="en-US" altLang="zh-CN" sz="2000" dirty="0"/>
          </a:p>
          <a:p>
            <a:r>
              <a:rPr lang="en-US" altLang="zh-CN" sz="2400" dirty="0"/>
              <a:t>4.2 </a:t>
            </a:r>
            <a:r>
              <a:rPr lang="zh-CN" altLang="en-US" sz="2400" dirty="0"/>
              <a:t>虚电路和数据报网络</a:t>
            </a:r>
            <a:endParaRPr lang="en-US" altLang="zh-CN" sz="2400" dirty="0"/>
          </a:p>
          <a:p>
            <a:r>
              <a:rPr lang="en-US" altLang="zh-CN" sz="2400" dirty="0"/>
              <a:t>4.3 </a:t>
            </a:r>
            <a:r>
              <a:rPr lang="zh-CN" altLang="en-US" sz="2400" dirty="0"/>
              <a:t>路由器内部结构和功能</a:t>
            </a:r>
            <a:endParaRPr lang="en-US" altLang="zh-CN" sz="2400" dirty="0"/>
          </a:p>
          <a:p>
            <a:r>
              <a:rPr lang="en-US" altLang="zh-CN" sz="2400" dirty="0">
                <a:solidFill>
                  <a:srgbClr val="C00000"/>
                </a:solidFill>
              </a:rPr>
              <a:t>4.4 IP</a:t>
            </a:r>
            <a:r>
              <a:rPr lang="zh-CN" altLang="en-US" sz="2400" dirty="0">
                <a:solidFill>
                  <a:srgbClr val="C00000"/>
                </a:solidFill>
              </a:rPr>
              <a:t>协议</a:t>
            </a:r>
            <a:endParaRPr lang="en-US" altLang="zh-CN" sz="2400" dirty="0">
              <a:solidFill>
                <a:srgbClr val="C00000"/>
              </a:solidFill>
            </a:endParaRPr>
          </a:p>
          <a:p>
            <a:pPr lvl="1"/>
            <a:r>
              <a:rPr lang="zh-CN" altLang="en-US" sz="2000" dirty="0">
                <a:solidFill>
                  <a:srgbClr val="C00000"/>
                </a:solidFill>
              </a:rPr>
              <a:t>报文格式</a:t>
            </a:r>
            <a:endParaRPr lang="en-US" altLang="zh-CN" sz="2000" dirty="0">
              <a:solidFill>
                <a:srgbClr val="C00000"/>
              </a:solidFill>
            </a:endParaRPr>
          </a:p>
          <a:p>
            <a:pPr lvl="1"/>
            <a:r>
              <a:rPr lang="zh-CN" altLang="en-US" sz="2000" dirty="0">
                <a:solidFill>
                  <a:srgbClr val="C00000"/>
                </a:solidFill>
              </a:rPr>
              <a:t>分片</a:t>
            </a:r>
            <a:endParaRPr lang="en-US" altLang="zh-CN" sz="2000" dirty="0">
              <a:solidFill>
                <a:srgbClr val="C00000"/>
              </a:solidFill>
            </a:endParaRPr>
          </a:p>
          <a:p>
            <a:pPr lvl="1"/>
            <a:r>
              <a:rPr lang="en-US" altLang="zh-CN" sz="2000" dirty="0"/>
              <a:t>IPv4</a:t>
            </a:r>
            <a:r>
              <a:rPr lang="zh-CN" altLang="en-US" sz="2000" dirty="0"/>
              <a:t>地址</a:t>
            </a:r>
            <a:endParaRPr lang="en-US" altLang="zh-CN" sz="2000" dirty="0"/>
          </a:p>
          <a:p>
            <a:pPr lvl="1"/>
            <a:r>
              <a:rPr lang="zh-CN" altLang="en-US" sz="2000" dirty="0"/>
              <a:t>地址翻译</a:t>
            </a:r>
            <a:endParaRPr lang="en-US" altLang="zh-CN" sz="2000" dirty="0"/>
          </a:p>
          <a:p>
            <a:pPr lvl="1"/>
            <a:r>
              <a:rPr lang="en-US" altLang="zh-CN" sz="2000" dirty="0"/>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34</a:t>
            </a:fld>
            <a:endParaRPr lang="zh-CN" alt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因特网的网络层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35</a:t>
            </a:fld>
            <a:endParaRPr lang="zh-CN" altLang="en-US"/>
          </a:p>
        </p:txBody>
      </p:sp>
      <p:sp>
        <p:nvSpPr>
          <p:cNvPr id="5" name="Rectangle 2"/>
          <p:cNvSpPr>
            <a:spLocks noChangeArrowheads="1"/>
          </p:cNvSpPr>
          <p:nvPr/>
        </p:nvSpPr>
        <p:spPr bwMode="auto">
          <a:xfrm>
            <a:off x="1704975" y="2230015"/>
            <a:ext cx="6534150" cy="4076700"/>
          </a:xfrm>
          <a:prstGeom prst="rect">
            <a:avLst/>
          </a:prstGeom>
          <a:solidFill>
            <a:schemeClr val="bg2"/>
          </a:solidFill>
          <a:ln w="9525">
            <a:noFill/>
            <a:miter lim="800000"/>
            <a:headEnd/>
            <a:tailEnd/>
          </a:ln>
        </p:spPr>
        <p:txBody>
          <a:bodyPr wrap="none" anchor="ctr"/>
          <a:lstStyle/>
          <a:p>
            <a:endParaRPr lang="zh-CN" altLang="zh-CN"/>
          </a:p>
        </p:txBody>
      </p:sp>
      <p:sp>
        <p:nvSpPr>
          <p:cNvPr id="6" name="Rectangle 3"/>
          <p:cNvSpPr>
            <a:spLocks noChangeArrowheads="1"/>
          </p:cNvSpPr>
          <p:nvPr/>
        </p:nvSpPr>
        <p:spPr bwMode="auto">
          <a:xfrm>
            <a:off x="1638300" y="2304628"/>
            <a:ext cx="6534150" cy="4076700"/>
          </a:xfrm>
          <a:prstGeom prst="rect">
            <a:avLst/>
          </a:prstGeom>
          <a:solidFill>
            <a:srgbClr val="FFFFFF"/>
          </a:solidFill>
          <a:ln w="19050">
            <a:solidFill>
              <a:schemeClr val="tx1"/>
            </a:solidFill>
            <a:miter lim="800000"/>
            <a:headEnd/>
            <a:tailEnd/>
          </a:ln>
        </p:spPr>
        <p:txBody>
          <a:bodyPr wrap="none" anchor="ctr"/>
          <a:lstStyle/>
          <a:p>
            <a:endParaRPr lang="zh-CN" altLang="zh-CN"/>
          </a:p>
        </p:txBody>
      </p:sp>
      <p:grpSp>
        <p:nvGrpSpPr>
          <p:cNvPr id="7" name="Group 6"/>
          <p:cNvGrpSpPr>
            <a:grpSpLocks/>
          </p:cNvGrpSpPr>
          <p:nvPr/>
        </p:nvGrpSpPr>
        <p:grpSpPr bwMode="auto">
          <a:xfrm>
            <a:off x="3772175" y="3928640"/>
            <a:ext cx="1250672" cy="1214438"/>
            <a:chOff x="3996" y="2883"/>
            <a:chExt cx="609" cy="765"/>
          </a:xfrm>
        </p:grpSpPr>
        <p:sp>
          <p:nvSpPr>
            <p:cNvPr id="8" name="Rectangle 7"/>
            <p:cNvSpPr>
              <a:spLocks noChangeArrowheads="1"/>
            </p:cNvSpPr>
            <p:nvPr/>
          </p:nvSpPr>
          <p:spPr bwMode="auto">
            <a:xfrm>
              <a:off x="4023" y="2883"/>
              <a:ext cx="582" cy="738"/>
            </a:xfrm>
            <a:prstGeom prst="rect">
              <a:avLst/>
            </a:prstGeom>
            <a:solidFill>
              <a:srgbClr val="000099"/>
            </a:solidFill>
            <a:ln w="9525">
              <a:noFill/>
              <a:miter lim="800000"/>
              <a:headEnd/>
              <a:tailEnd/>
            </a:ln>
          </p:spPr>
          <p:txBody>
            <a:bodyPr wrap="none" anchor="ctr"/>
            <a:lstStyle/>
            <a:p>
              <a:endParaRPr lang="zh-CN" altLang="zh-CN"/>
            </a:p>
          </p:txBody>
        </p:sp>
        <p:sp>
          <p:nvSpPr>
            <p:cNvPr id="9" name="Rectangle 8"/>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10" name="Text Box 9"/>
            <p:cNvSpPr txBox="1">
              <a:spLocks noChangeArrowheads="1"/>
            </p:cNvSpPr>
            <p:nvPr/>
          </p:nvSpPr>
          <p:spPr bwMode="auto">
            <a:xfrm>
              <a:off x="4083" y="3152"/>
              <a:ext cx="427" cy="233"/>
            </a:xfrm>
            <a:prstGeom prst="rect">
              <a:avLst/>
            </a:prstGeom>
            <a:noFill/>
            <a:ln w="9525">
              <a:noFill/>
              <a:miter lim="800000"/>
              <a:headEnd/>
              <a:tailEnd/>
            </a:ln>
          </p:spPr>
          <p:txBody>
            <a:bodyPr wrap="none">
              <a:spAutoFit/>
            </a:bodyPr>
            <a:lstStyle/>
            <a:p>
              <a:pPr algn="ctr"/>
              <a:r>
                <a:rPr lang="zh-CN" altLang="en-US" dirty="0"/>
                <a:t>转发表</a:t>
              </a:r>
              <a:endParaRPr lang="en-US" altLang="zh-CN" dirty="0"/>
            </a:p>
          </p:txBody>
        </p:sp>
        <p:sp>
          <p:nvSpPr>
            <p:cNvPr id="11" name="Line 10"/>
            <p:cNvSpPr>
              <a:spLocks noChangeShapeType="1"/>
            </p:cNvSpPr>
            <p:nvPr/>
          </p:nvSpPr>
          <p:spPr bwMode="auto">
            <a:xfrm>
              <a:off x="4065" y="2994"/>
              <a:ext cx="435" cy="0"/>
            </a:xfrm>
            <a:prstGeom prst="line">
              <a:avLst/>
            </a:prstGeom>
            <a:noFill/>
            <a:ln w="19050">
              <a:solidFill>
                <a:schemeClr val="tx1"/>
              </a:solidFill>
              <a:round/>
              <a:headEnd/>
              <a:tailEnd/>
            </a:ln>
          </p:spPr>
          <p:txBody>
            <a:bodyPr wrap="none" anchor="ctr"/>
            <a:lstStyle/>
            <a:p>
              <a:endParaRPr lang="zh-CN" altLang="en-US"/>
            </a:p>
          </p:txBody>
        </p:sp>
        <p:sp>
          <p:nvSpPr>
            <p:cNvPr id="12" name="Line 11"/>
            <p:cNvSpPr>
              <a:spLocks noChangeShapeType="1"/>
            </p:cNvSpPr>
            <p:nvPr/>
          </p:nvSpPr>
          <p:spPr bwMode="auto">
            <a:xfrm>
              <a:off x="4071" y="3048"/>
              <a:ext cx="435" cy="0"/>
            </a:xfrm>
            <a:prstGeom prst="line">
              <a:avLst/>
            </a:prstGeom>
            <a:noFill/>
            <a:ln w="19050">
              <a:solidFill>
                <a:schemeClr val="tx1"/>
              </a:solidFill>
              <a:round/>
              <a:headEnd/>
              <a:tailEnd/>
            </a:ln>
          </p:spPr>
          <p:txBody>
            <a:bodyPr wrap="none" anchor="ctr"/>
            <a:lstStyle/>
            <a:p>
              <a:endParaRPr lang="zh-CN" altLang="en-US"/>
            </a:p>
          </p:txBody>
        </p:sp>
        <p:sp>
          <p:nvSpPr>
            <p:cNvPr id="13" name="Line 12"/>
            <p:cNvSpPr>
              <a:spLocks noChangeShapeType="1"/>
            </p:cNvSpPr>
            <p:nvPr/>
          </p:nvSpPr>
          <p:spPr bwMode="auto">
            <a:xfrm>
              <a:off x="4074" y="3102"/>
              <a:ext cx="435" cy="0"/>
            </a:xfrm>
            <a:prstGeom prst="line">
              <a:avLst/>
            </a:prstGeom>
            <a:noFill/>
            <a:ln w="19050">
              <a:solidFill>
                <a:schemeClr val="tx1"/>
              </a:solidFill>
              <a:round/>
              <a:headEnd/>
              <a:tailEnd/>
            </a:ln>
          </p:spPr>
          <p:txBody>
            <a:bodyPr wrap="none" anchor="ctr"/>
            <a:lstStyle/>
            <a:p>
              <a:endParaRPr lang="zh-CN" altLang="en-US"/>
            </a:p>
          </p:txBody>
        </p:sp>
        <p:sp>
          <p:nvSpPr>
            <p:cNvPr id="14" name="Line 13"/>
            <p:cNvSpPr>
              <a:spLocks noChangeShapeType="1"/>
            </p:cNvSpPr>
            <p:nvPr/>
          </p:nvSpPr>
          <p:spPr bwMode="auto">
            <a:xfrm>
              <a:off x="4065" y="3477"/>
              <a:ext cx="435" cy="0"/>
            </a:xfrm>
            <a:prstGeom prst="line">
              <a:avLst/>
            </a:prstGeom>
            <a:noFill/>
            <a:ln w="19050">
              <a:solidFill>
                <a:schemeClr val="tx1"/>
              </a:solidFill>
              <a:round/>
              <a:headEnd/>
              <a:tailEnd/>
            </a:ln>
          </p:spPr>
          <p:txBody>
            <a:bodyPr wrap="none" anchor="ctr"/>
            <a:lstStyle/>
            <a:p>
              <a:endParaRPr lang="zh-CN" altLang="en-US"/>
            </a:p>
          </p:txBody>
        </p:sp>
        <p:sp>
          <p:nvSpPr>
            <p:cNvPr id="15" name="Line 14"/>
            <p:cNvSpPr>
              <a:spLocks noChangeShapeType="1"/>
            </p:cNvSpPr>
            <p:nvPr/>
          </p:nvSpPr>
          <p:spPr bwMode="auto">
            <a:xfrm>
              <a:off x="4068" y="3528"/>
              <a:ext cx="435" cy="0"/>
            </a:xfrm>
            <a:prstGeom prst="line">
              <a:avLst/>
            </a:prstGeom>
            <a:noFill/>
            <a:ln w="19050">
              <a:solidFill>
                <a:schemeClr val="tx1"/>
              </a:solidFill>
              <a:round/>
              <a:headEnd/>
              <a:tailEnd/>
            </a:ln>
          </p:spPr>
          <p:txBody>
            <a:bodyPr wrap="none" anchor="ctr"/>
            <a:lstStyle/>
            <a:p>
              <a:endParaRPr lang="zh-CN" altLang="en-US"/>
            </a:p>
          </p:txBody>
        </p:sp>
        <p:sp>
          <p:nvSpPr>
            <p:cNvPr id="16" name="Line 15"/>
            <p:cNvSpPr>
              <a:spLocks noChangeShapeType="1"/>
            </p:cNvSpPr>
            <p:nvPr/>
          </p:nvSpPr>
          <p:spPr bwMode="auto">
            <a:xfrm>
              <a:off x="4071" y="3579"/>
              <a:ext cx="435" cy="0"/>
            </a:xfrm>
            <a:prstGeom prst="line">
              <a:avLst/>
            </a:prstGeom>
            <a:noFill/>
            <a:ln w="19050">
              <a:solidFill>
                <a:schemeClr val="tx1"/>
              </a:solidFill>
              <a:round/>
              <a:headEnd/>
              <a:tailEnd/>
            </a:ln>
          </p:spPr>
          <p:txBody>
            <a:bodyPr wrap="none" anchor="ctr"/>
            <a:lstStyle/>
            <a:p>
              <a:endParaRPr lang="zh-CN" altLang="en-US"/>
            </a:p>
          </p:txBody>
        </p:sp>
      </p:grpSp>
      <p:sp>
        <p:nvSpPr>
          <p:cNvPr id="17" name="Rectangle 16"/>
          <p:cNvSpPr txBox="1">
            <a:spLocks noChangeArrowheads="1"/>
          </p:cNvSpPr>
          <p:nvPr/>
        </p:nvSpPr>
        <p:spPr bwMode="auto">
          <a:xfrm>
            <a:off x="558800" y="1637878"/>
            <a:ext cx="7534275" cy="438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0"/>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主机和路由器承担网络层功能：</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8" name="Line 17"/>
          <p:cNvSpPr>
            <a:spLocks noChangeShapeType="1"/>
          </p:cNvSpPr>
          <p:nvPr/>
        </p:nvSpPr>
        <p:spPr bwMode="auto">
          <a:xfrm flipV="1">
            <a:off x="1628775" y="5859040"/>
            <a:ext cx="6505575" cy="9525"/>
          </a:xfrm>
          <a:prstGeom prst="line">
            <a:avLst/>
          </a:prstGeom>
          <a:noFill/>
          <a:ln w="19050">
            <a:solidFill>
              <a:schemeClr val="tx1"/>
            </a:solidFill>
            <a:round/>
            <a:headEnd/>
            <a:tailEnd/>
          </a:ln>
        </p:spPr>
        <p:txBody>
          <a:bodyPr wrap="none" anchor="ctr"/>
          <a:lstStyle/>
          <a:p>
            <a:endParaRPr lang="zh-CN" altLang="en-US"/>
          </a:p>
        </p:txBody>
      </p:sp>
      <p:sp>
        <p:nvSpPr>
          <p:cNvPr id="19" name="Line 18"/>
          <p:cNvSpPr>
            <a:spLocks noChangeShapeType="1"/>
          </p:cNvSpPr>
          <p:nvPr/>
        </p:nvSpPr>
        <p:spPr bwMode="auto">
          <a:xfrm flipV="1">
            <a:off x="1657350" y="5335165"/>
            <a:ext cx="6524625" cy="9525"/>
          </a:xfrm>
          <a:prstGeom prst="line">
            <a:avLst/>
          </a:prstGeom>
          <a:noFill/>
          <a:ln w="19050">
            <a:solidFill>
              <a:schemeClr val="tx1"/>
            </a:solidFill>
            <a:round/>
            <a:headEnd/>
            <a:tailEnd/>
          </a:ln>
        </p:spPr>
        <p:txBody>
          <a:bodyPr wrap="none" anchor="ctr"/>
          <a:lstStyle/>
          <a:p>
            <a:endParaRPr lang="zh-CN" altLang="en-US"/>
          </a:p>
        </p:txBody>
      </p:sp>
      <p:sp>
        <p:nvSpPr>
          <p:cNvPr id="20" name="Rectangle 20"/>
          <p:cNvSpPr>
            <a:spLocks noChangeArrowheads="1"/>
          </p:cNvSpPr>
          <p:nvPr/>
        </p:nvSpPr>
        <p:spPr bwMode="auto">
          <a:xfrm>
            <a:off x="1914525" y="3115840"/>
            <a:ext cx="1809750" cy="819150"/>
          </a:xfrm>
          <a:prstGeom prst="rect">
            <a:avLst/>
          </a:prstGeom>
          <a:solidFill>
            <a:srgbClr val="000099"/>
          </a:solidFill>
          <a:ln w="9525">
            <a:noFill/>
            <a:miter lim="800000"/>
            <a:headEnd/>
            <a:tailEnd/>
          </a:ln>
        </p:spPr>
        <p:txBody>
          <a:bodyPr wrap="none" anchor="ctr"/>
          <a:lstStyle/>
          <a:p>
            <a:endParaRPr lang="zh-CN" altLang="zh-CN"/>
          </a:p>
        </p:txBody>
      </p:sp>
      <p:sp>
        <p:nvSpPr>
          <p:cNvPr id="21" name="Rectangle 21"/>
          <p:cNvSpPr>
            <a:spLocks noChangeArrowheads="1"/>
          </p:cNvSpPr>
          <p:nvPr/>
        </p:nvSpPr>
        <p:spPr bwMode="auto">
          <a:xfrm>
            <a:off x="1847850" y="3182515"/>
            <a:ext cx="1809750" cy="819150"/>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22" name="Text Box 22"/>
          <p:cNvSpPr txBox="1">
            <a:spLocks noChangeArrowheads="1"/>
          </p:cNvSpPr>
          <p:nvPr/>
        </p:nvSpPr>
        <p:spPr bwMode="auto">
          <a:xfrm>
            <a:off x="1836738" y="3163465"/>
            <a:ext cx="1679562" cy="861774"/>
          </a:xfrm>
          <a:prstGeom prst="rect">
            <a:avLst/>
          </a:prstGeom>
          <a:noFill/>
          <a:ln w="9525">
            <a:noFill/>
            <a:miter lim="800000"/>
            <a:headEnd/>
            <a:tailEnd/>
          </a:ln>
        </p:spPr>
        <p:txBody>
          <a:bodyPr wrap="none">
            <a:spAutoFit/>
          </a:bodyPr>
          <a:lstStyle/>
          <a:p>
            <a:r>
              <a:rPr lang="zh-CN" altLang="en-US" dirty="0">
                <a:solidFill>
                  <a:srgbClr val="CC0000"/>
                </a:solidFill>
                <a:latin typeface="Gill Sans MT" pitchFamily="34" charset="0"/>
              </a:rPr>
              <a:t>路由协议</a:t>
            </a:r>
            <a:endParaRPr lang="en-US" altLang="zh-CN" dirty="0">
              <a:solidFill>
                <a:srgbClr val="CC0000"/>
              </a:solidFill>
              <a:latin typeface="Gill Sans MT" pitchFamily="34" charset="0"/>
            </a:endParaRPr>
          </a:p>
          <a:p>
            <a:pPr>
              <a:buFontTx/>
              <a:buChar char="•"/>
            </a:pPr>
            <a:r>
              <a:rPr lang="zh-CN" altLang="en-US" sz="1600" dirty="0"/>
              <a:t>路径选择</a:t>
            </a:r>
            <a:endParaRPr lang="en-US" altLang="zh-CN" sz="1600" dirty="0"/>
          </a:p>
          <a:p>
            <a:pPr>
              <a:buFontTx/>
              <a:buChar char="•"/>
            </a:pPr>
            <a:r>
              <a:rPr lang="en-US" altLang="zh-CN" sz="1600" dirty="0"/>
              <a:t> RIP, OSPF, BGP</a:t>
            </a:r>
            <a:endParaRPr lang="en-US" altLang="zh-CN" dirty="0"/>
          </a:p>
        </p:txBody>
      </p:sp>
      <p:sp>
        <p:nvSpPr>
          <p:cNvPr id="23" name="Freeform 23"/>
          <p:cNvSpPr>
            <a:spLocks/>
          </p:cNvSpPr>
          <p:nvPr/>
        </p:nvSpPr>
        <p:spPr bwMode="auto">
          <a:xfrm>
            <a:off x="3143250" y="4106440"/>
            <a:ext cx="628650" cy="390525"/>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p:spPr>
        <p:txBody>
          <a:bodyPr wrap="none" anchor="ctr"/>
          <a:lstStyle/>
          <a:p>
            <a:endParaRPr lang="zh-CN" altLang="en-US"/>
          </a:p>
        </p:txBody>
      </p:sp>
      <p:grpSp>
        <p:nvGrpSpPr>
          <p:cNvPr id="24" name="Group 24"/>
          <p:cNvGrpSpPr>
            <a:grpSpLocks/>
          </p:cNvGrpSpPr>
          <p:nvPr/>
        </p:nvGrpSpPr>
        <p:grpSpPr bwMode="auto">
          <a:xfrm>
            <a:off x="5092700" y="3025353"/>
            <a:ext cx="3000375" cy="1181100"/>
            <a:chOff x="102" y="1272"/>
            <a:chExt cx="1890" cy="744"/>
          </a:xfrm>
        </p:grpSpPr>
        <p:sp>
          <p:nvSpPr>
            <p:cNvPr id="25" name="Rectangle 25"/>
            <p:cNvSpPr>
              <a:spLocks noChangeArrowheads="1"/>
            </p:cNvSpPr>
            <p:nvPr/>
          </p:nvSpPr>
          <p:spPr bwMode="auto">
            <a:xfrm>
              <a:off x="144" y="1272"/>
              <a:ext cx="1848" cy="690"/>
            </a:xfrm>
            <a:prstGeom prst="rect">
              <a:avLst/>
            </a:prstGeom>
            <a:solidFill>
              <a:srgbClr val="000099"/>
            </a:solidFill>
            <a:ln w="9525">
              <a:noFill/>
              <a:miter lim="800000"/>
              <a:headEnd/>
              <a:tailEnd/>
            </a:ln>
          </p:spPr>
          <p:txBody>
            <a:bodyPr wrap="none" anchor="ctr"/>
            <a:lstStyle/>
            <a:p>
              <a:endParaRPr lang="zh-CN" altLang="zh-CN"/>
            </a:p>
          </p:txBody>
        </p:sp>
        <p:sp>
          <p:nvSpPr>
            <p:cNvPr id="26"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27" name="Text Box 27"/>
            <p:cNvSpPr txBox="1">
              <a:spLocks noChangeArrowheads="1"/>
            </p:cNvSpPr>
            <p:nvPr/>
          </p:nvSpPr>
          <p:spPr bwMode="auto">
            <a:xfrm>
              <a:off x="116" y="1287"/>
              <a:ext cx="711" cy="717"/>
            </a:xfrm>
            <a:prstGeom prst="rect">
              <a:avLst/>
            </a:prstGeom>
            <a:noFill/>
            <a:ln w="9525">
              <a:noFill/>
              <a:miter lim="800000"/>
              <a:headEnd/>
              <a:tailEnd/>
            </a:ln>
          </p:spPr>
          <p:txBody>
            <a:bodyPr wrap="none">
              <a:spAutoFit/>
            </a:bodyPr>
            <a:lstStyle/>
            <a:p>
              <a:r>
                <a:rPr lang="en-US" altLang="zh-CN" sz="2000" dirty="0">
                  <a:solidFill>
                    <a:srgbClr val="CC0000"/>
                  </a:solidFill>
                  <a:latin typeface="Gill Sans MT" pitchFamily="34" charset="0"/>
                </a:rPr>
                <a:t>IP</a:t>
              </a:r>
              <a:r>
                <a:rPr lang="zh-CN" altLang="en-US" sz="2000" dirty="0">
                  <a:solidFill>
                    <a:srgbClr val="CC0000"/>
                  </a:solidFill>
                  <a:latin typeface="Gill Sans MT" pitchFamily="34" charset="0"/>
                </a:rPr>
                <a:t>协议</a:t>
              </a:r>
              <a:endParaRPr lang="en-US" altLang="zh-CN" sz="2000" dirty="0">
                <a:solidFill>
                  <a:srgbClr val="CC0000"/>
                </a:solidFill>
                <a:latin typeface="Gill Sans MT" pitchFamily="34" charset="0"/>
              </a:endParaRPr>
            </a:p>
            <a:p>
              <a:pPr>
                <a:buFontTx/>
                <a:buChar char="•"/>
              </a:pPr>
              <a:r>
                <a:rPr lang="en-US" altLang="zh-CN" sz="1600" dirty="0"/>
                <a:t> </a:t>
              </a:r>
              <a:r>
                <a:rPr lang="zh-CN" altLang="en-US" sz="1600" dirty="0"/>
                <a:t>编址规范</a:t>
              </a:r>
              <a:endParaRPr lang="en-US" altLang="zh-CN" sz="1600" dirty="0"/>
            </a:p>
            <a:p>
              <a:pPr>
                <a:buFontTx/>
                <a:buChar char="•"/>
              </a:pPr>
              <a:r>
                <a:rPr lang="en-US" altLang="zh-CN" sz="1600" dirty="0"/>
                <a:t> </a:t>
              </a:r>
              <a:r>
                <a:rPr lang="zh-CN" altLang="en-US" sz="1600" dirty="0"/>
                <a:t>报文格式</a:t>
              </a:r>
              <a:endParaRPr lang="en-US" altLang="zh-CN" sz="1600" dirty="0"/>
            </a:p>
            <a:p>
              <a:pPr>
                <a:buFontTx/>
                <a:buChar char="•"/>
              </a:pPr>
              <a:r>
                <a:rPr lang="en-US" altLang="zh-CN" sz="1600" dirty="0"/>
                <a:t> </a:t>
              </a:r>
              <a:r>
                <a:rPr lang="zh-CN" altLang="en-US" sz="1600" dirty="0"/>
                <a:t>报文处理</a:t>
              </a:r>
              <a:endParaRPr lang="en-US" altLang="zh-CN" dirty="0"/>
            </a:p>
          </p:txBody>
        </p:sp>
      </p:grpSp>
      <p:sp>
        <p:nvSpPr>
          <p:cNvPr id="28" name="Rectangle 29"/>
          <p:cNvSpPr>
            <a:spLocks noChangeArrowheads="1"/>
          </p:cNvSpPr>
          <p:nvPr/>
        </p:nvSpPr>
        <p:spPr bwMode="auto">
          <a:xfrm>
            <a:off x="5216525" y="4327103"/>
            <a:ext cx="1933575" cy="847725"/>
          </a:xfrm>
          <a:prstGeom prst="rect">
            <a:avLst/>
          </a:prstGeom>
          <a:solidFill>
            <a:srgbClr val="000099"/>
          </a:solidFill>
          <a:ln w="9525">
            <a:noFill/>
            <a:miter lim="800000"/>
            <a:headEnd/>
            <a:tailEnd/>
          </a:ln>
        </p:spPr>
        <p:txBody>
          <a:bodyPr wrap="none" anchor="ctr"/>
          <a:lstStyle/>
          <a:p>
            <a:endParaRPr lang="zh-CN" altLang="zh-CN"/>
          </a:p>
        </p:txBody>
      </p:sp>
      <p:sp>
        <p:nvSpPr>
          <p:cNvPr id="29" name="Rectangle 30"/>
          <p:cNvSpPr>
            <a:spLocks noChangeArrowheads="1"/>
          </p:cNvSpPr>
          <p:nvPr/>
        </p:nvSpPr>
        <p:spPr bwMode="auto">
          <a:xfrm>
            <a:off x="5149850" y="4395365"/>
            <a:ext cx="1933575" cy="847725"/>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30" name="Text Box 31"/>
          <p:cNvSpPr txBox="1">
            <a:spLocks noChangeArrowheads="1"/>
          </p:cNvSpPr>
          <p:nvPr/>
        </p:nvSpPr>
        <p:spPr bwMode="auto">
          <a:xfrm>
            <a:off x="5162550" y="4360440"/>
            <a:ext cx="1900238" cy="892552"/>
          </a:xfrm>
          <a:prstGeom prst="rect">
            <a:avLst/>
          </a:prstGeom>
          <a:noFill/>
          <a:ln w="9525">
            <a:noFill/>
            <a:miter lim="800000"/>
            <a:headEnd/>
            <a:tailEnd/>
          </a:ln>
        </p:spPr>
        <p:txBody>
          <a:bodyPr>
            <a:spAutoFit/>
          </a:bodyPr>
          <a:lstStyle/>
          <a:p>
            <a:r>
              <a:rPr lang="en-US" altLang="zh-CN" sz="2000" dirty="0">
                <a:solidFill>
                  <a:srgbClr val="CC0000"/>
                </a:solidFill>
                <a:latin typeface="Gill Sans MT" pitchFamily="34" charset="0"/>
              </a:rPr>
              <a:t>ICMP</a:t>
            </a:r>
            <a:r>
              <a:rPr lang="zh-CN" altLang="en-US" sz="2000" dirty="0">
                <a:solidFill>
                  <a:srgbClr val="CC0000"/>
                </a:solidFill>
                <a:latin typeface="Gill Sans MT" pitchFamily="34" charset="0"/>
              </a:rPr>
              <a:t>协议</a:t>
            </a:r>
            <a:endParaRPr lang="en-US" altLang="zh-CN" sz="2000" dirty="0">
              <a:solidFill>
                <a:srgbClr val="CC0000"/>
              </a:solidFill>
              <a:latin typeface="Gill Sans MT" pitchFamily="34" charset="0"/>
            </a:endParaRPr>
          </a:p>
          <a:p>
            <a:pPr>
              <a:buFontTx/>
              <a:buChar char="•"/>
            </a:pPr>
            <a:r>
              <a:rPr lang="en-US" altLang="zh-CN" sz="1600" dirty="0"/>
              <a:t> </a:t>
            </a:r>
            <a:r>
              <a:rPr lang="zh-CN" altLang="en-US" sz="1600" dirty="0"/>
              <a:t>报错</a:t>
            </a:r>
            <a:endParaRPr lang="en-US" altLang="zh-CN" sz="1600" dirty="0"/>
          </a:p>
          <a:p>
            <a:pPr>
              <a:buFontTx/>
              <a:buChar char="•"/>
            </a:pPr>
            <a:r>
              <a:rPr lang="en-US" altLang="zh-CN" sz="1600" dirty="0"/>
              <a:t> </a:t>
            </a:r>
            <a:r>
              <a:rPr lang="zh-CN" altLang="en-US" sz="1600" dirty="0"/>
              <a:t>路由器各种信号</a:t>
            </a:r>
            <a:endParaRPr lang="en-US" altLang="zh-CN" dirty="0"/>
          </a:p>
        </p:txBody>
      </p:sp>
      <p:sp>
        <p:nvSpPr>
          <p:cNvPr id="31" name="Line 32"/>
          <p:cNvSpPr>
            <a:spLocks noChangeShapeType="1"/>
          </p:cNvSpPr>
          <p:nvPr/>
        </p:nvSpPr>
        <p:spPr bwMode="auto">
          <a:xfrm flipV="1">
            <a:off x="1657350" y="2915815"/>
            <a:ext cx="6524625" cy="9525"/>
          </a:xfrm>
          <a:prstGeom prst="line">
            <a:avLst/>
          </a:prstGeom>
          <a:noFill/>
          <a:ln w="19050">
            <a:solidFill>
              <a:schemeClr val="tx1"/>
            </a:solidFill>
            <a:round/>
            <a:headEnd/>
            <a:tailEnd/>
          </a:ln>
        </p:spPr>
        <p:txBody>
          <a:bodyPr wrap="none" anchor="ctr"/>
          <a:lstStyle/>
          <a:p>
            <a:endParaRPr lang="zh-CN" altLang="en-US"/>
          </a:p>
        </p:txBody>
      </p:sp>
      <p:sp>
        <p:nvSpPr>
          <p:cNvPr id="32" name="Text Box 33"/>
          <p:cNvSpPr txBox="1">
            <a:spLocks noChangeArrowheads="1"/>
          </p:cNvSpPr>
          <p:nvPr/>
        </p:nvSpPr>
        <p:spPr bwMode="auto">
          <a:xfrm>
            <a:off x="3098800" y="2437978"/>
            <a:ext cx="2136226" cy="369332"/>
          </a:xfrm>
          <a:prstGeom prst="rect">
            <a:avLst/>
          </a:prstGeom>
          <a:noFill/>
          <a:ln w="9525">
            <a:noFill/>
            <a:miter lim="800000"/>
            <a:headEnd/>
            <a:tailEnd/>
          </a:ln>
        </p:spPr>
        <p:txBody>
          <a:bodyPr wrap="none">
            <a:spAutoFit/>
          </a:bodyPr>
          <a:lstStyle/>
          <a:p>
            <a:r>
              <a:rPr lang="zh-CN" altLang="en-US" dirty="0">
                <a:solidFill>
                  <a:schemeClr val="bg2"/>
                </a:solidFill>
              </a:rPr>
              <a:t>传输层：</a:t>
            </a:r>
            <a:r>
              <a:rPr lang="en-US" altLang="zh-CN" dirty="0">
                <a:solidFill>
                  <a:schemeClr val="bg2"/>
                </a:solidFill>
              </a:rPr>
              <a:t>TCP, UDP</a:t>
            </a:r>
            <a:endParaRPr lang="en-US" altLang="zh-CN" dirty="0"/>
          </a:p>
        </p:txBody>
      </p:sp>
      <p:sp>
        <p:nvSpPr>
          <p:cNvPr id="33" name="Text Box 34"/>
          <p:cNvSpPr txBox="1">
            <a:spLocks noChangeArrowheads="1"/>
          </p:cNvSpPr>
          <p:nvPr/>
        </p:nvSpPr>
        <p:spPr bwMode="auto">
          <a:xfrm>
            <a:off x="4213225" y="5409778"/>
            <a:ext cx="877163" cy="369332"/>
          </a:xfrm>
          <a:prstGeom prst="rect">
            <a:avLst/>
          </a:prstGeom>
          <a:noFill/>
          <a:ln w="9525">
            <a:noFill/>
            <a:miter lim="800000"/>
            <a:headEnd/>
            <a:tailEnd/>
          </a:ln>
        </p:spPr>
        <p:txBody>
          <a:bodyPr wrap="none">
            <a:spAutoFit/>
          </a:bodyPr>
          <a:lstStyle/>
          <a:p>
            <a:r>
              <a:rPr lang="zh-CN" altLang="en-US" dirty="0"/>
              <a:t>链路层</a:t>
            </a:r>
            <a:endParaRPr lang="en-US" altLang="zh-CN" dirty="0"/>
          </a:p>
        </p:txBody>
      </p:sp>
      <p:sp>
        <p:nvSpPr>
          <p:cNvPr id="34" name="Text Box 35"/>
          <p:cNvSpPr txBox="1">
            <a:spLocks noChangeArrowheads="1"/>
          </p:cNvSpPr>
          <p:nvPr/>
        </p:nvSpPr>
        <p:spPr bwMode="auto">
          <a:xfrm>
            <a:off x="4060825" y="5933653"/>
            <a:ext cx="877163" cy="369332"/>
          </a:xfrm>
          <a:prstGeom prst="rect">
            <a:avLst/>
          </a:prstGeom>
          <a:noFill/>
          <a:ln w="9525">
            <a:noFill/>
            <a:miter lim="800000"/>
            <a:headEnd/>
            <a:tailEnd/>
          </a:ln>
        </p:spPr>
        <p:txBody>
          <a:bodyPr wrap="none">
            <a:spAutoFit/>
          </a:bodyPr>
          <a:lstStyle/>
          <a:p>
            <a:r>
              <a:rPr lang="zh-CN" altLang="en-US" dirty="0"/>
              <a:t>物理层</a:t>
            </a:r>
            <a:endParaRPr lang="en-US" altLang="zh-CN" dirty="0"/>
          </a:p>
        </p:txBody>
      </p:sp>
      <p:sp>
        <p:nvSpPr>
          <p:cNvPr id="35" name="Text Box 36"/>
          <p:cNvSpPr txBox="1">
            <a:spLocks noChangeArrowheads="1"/>
          </p:cNvSpPr>
          <p:nvPr/>
        </p:nvSpPr>
        <p:spPr bwMode="auto">
          <a:xfrm>
            <a:off x="694462" y="3707978"/>
            <a:ext cx="877163" cy="369332"/>
          </a:xfrm>
          <a:prstGeom prst="rect">
            <a:avLst/>
          </a:prstGeom>
          <a:noFill/>
          <a:ln w="9525">
            <a:noFill/>
            <a:miter lim="800000"/>
            <a:headEnd/>
            <a:tailEnd/>
          </a:ln>
        </p:spPr>
        <p:txBody>
          <a:bodyPr wrap="none">
            <a:spAutoFit/>
          </a:bodyPr>
          <a:lstStyle/>
          <a:p>
            <a:pPr algn="r"/>
            <a:r>
              <a:rPr lang="zh-CN" altLang="en-US" dirty="0">
                <a:solidFill>
                  <a:srgbClr val="CC0000"/>
                </a:solidFill>
              </a:rPr>
              <a:t>网络层</a:t>
            </a:r>
            <a:endParaRPr lang="en-US" altLang="zh-CN" dirty="0">
              <a:solidFill>
                <a:srgbClr val="CC0000"/>
              </a:solidFill>
            </a:endParaRPr>
          </a:p>
        </p:txBody>
      </p:sp>
      <p:sp>
        <p:nvSpPr>
          <p:cNvPr id="36" name="Line 37"/>
          <p:cNvSpPr>
            <a:spLocks noChangeShapeType="1"/>
          </p:cNvSpPr>
          <p:nvPr/>
        </p:nvSpPr>
        <p:spPr bwMode="auto">
          <a:xfrm flipV="1">
            <a:off x="1381125" y="2934865"/>
            <a:ext cx="0" cy="7429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37" name="Line 38"/>
          <p:cNvSpPr>
            <a:spLocks noChangeShapeType="1"/>
          </p:cNvSpPr>
          <p:nvPr/>
        </p:nvSpPr>
        <p:spPr bwMode="auto">
          <a:xfrm>
            <a:off x="1381125" y="4601740"/>
            <a:ext cx="0" cy="742950"/>
          </a:xfrm>
          <a:prstGeom prst="line">
            <a:avLst/>
          </a:prstGeom>
          <a:noFill/>
          <a:ln w="28575">
            <a:solidFill>
              <a:srgbClr val="CC0000"/>
            </a:solidFill>
            <a:round/>
            <a:headEnd/>
            <a:tailEnd type="triangle" w="med" len="med"/>
          </a:ln>
        </p:spPr>
        <p:txBody>
          <a:bodyPr wrap="none" anchor="ctr"/>
          <a:lstStyle/>
          <a:p>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en-US" altLang="zh-CN" dirty="0"/>
              <a:t>IPv4</a:t>
            </a:r>
            <a:r>
              <a:rPr lang="zh-CN" altLang="en-US" dirty="0"/>
              <a:t>报文格式</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36</a:t>
            </a:fld>
            <a:endParaRPr lang="zh-CN" altLang="en-US"/>
          </a:p>
        </p:txBody>
      </p:sp>
      <p:grpSp>
        <p:nvGrpSpPr>
          <p:cNvPr id="5" name="Group 55"/>
          <p:cNvGrpSpPr>
            <a:grpSpLocks/>
          </p:cNvGrpSpPr>
          <p:nvPr/>
        </p:nvGrpSpPr>
        <p:grpSpPr bwMode="auto">
          <a:xfrm>
            <a:off x="3062288" y="1517551"/>
            <a:ext cx="4127500" cy="5326062"/>
            <a:chOff x="1929" y="607"/>
            <a:chExt cx="2600" cy="3355"/>
          </a:xfrm>
        </p:grpSpPr>
        <p:sp>
          <p:nvSpPr>
            <p:cNvPr id="6" name="Rectangle 4"/>
            <p:cNvSpPr>
              <a:spLocks noChangeArrowheads="1"/>
            </p:cNvSpPr>
            <p:nvPr/>
          </p:nvSpPr>
          <p:spPr bwMode="auto">
            <a:xfrm>
              <a:off x="2040" y="868"/>
              <a:ext cx="2489" cy="3039"/>
            </a:xfrm>
            <a:prstGeom prst="rect">
              <a:avLst/>
            </a:prstGeom>
            <a:solidFill>
              <a:srgbClr val="000099"/>
            </a:solidFill>
            <a:ln w="9525">
              <a:noFill/>
              <a:miter lim="800000"/>
              <a:headEnd/>
              <a:tailEnd/>
            </a:ln>
          </p:spPr>
          <p:txBody>
            <a:bodyPr wrap="none" anchor="ctr"/>
            <a:lstStyle/>
            <a:p>
              <a:endParaRPr lang="zh-CN" altLang="zh-CN"/>
            </a:p>
          </p:txBody>
        </p:sp>
        <p:sp>
          <p:nvSpPr>
            <p:cNvPr id="7"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p:spPr>
          <p:txBody>
            <a:bodyPr wrap="none" anchor="ctr"/>
            <a:lstStyle/>
            <a:p>
              <a:pPr algn="ctr"/>
              <a:endParaRPr lang="zh-CN" altLang="zh-CN" sz="2400"/>
            </a:p>
          </p:txBody>
        </p:sp>
        <p:sp>
          <p:nvSpPr>
            <p:cNvPr id="8" name="Text Box 6"/>
            <p:cNvSpPr txBox="1">
              <a:spLocks noChangeArrowheads="1"/>
            </p:cNvSpPr>
            <p:nvPr/>
          </p:nvSpPr>
          <p:spPr bwMode="auto">
            <a:xfrm>
              <a:off x="1954" y="973"/>
              <a:ext cx="316" cy="231"/>
            </a:xfrm>
            <a:prstGeom prst="rect">
              <a:avLst/>
            </a:prstGeom>
            <a:noFill/>
            <a:ln w="9525">
              <a:noFill/>
              <a:miter lim="800000"/>
              <a:headEnd/>
              <a:tailEnd/>
            </a:ln>
          </p:spPr>
          <p:txBody>
            <a:bodyPr wrap="none">
              <a:spAutoFit/>
            </a:bodyPr>
            <a:lstStyle/>
            <a:p>
              <a:pPr algn="ctr"/>
              <a:r>
                <a:rPr lang="en-US" altLang="zh-CN"/>
                <a:t>ver</a:t>
              </a:r>
              <a:endParaRPr lang="en-US" altLang="zh-CN" sz="2400"/>
            </a:p>
          </p:txBody>
        </p:sp>
        <p:sp>
          <p:nvSpPr>
            <p:cNvPr id="9" name="Text Box 7"/>
            <p:cNvSpPr txBox="1">
              <a:spLocks noChangeArrowheads="1"/>
            </p:cNvSpPr>
            <p:nvPr/>
          </p:nvSpPr>
          <p:spPr bwMode="auto">
            <a:xfrm>
              <a:off x="3529" y="1012"/>
              <a:ext cx="508" cy="231"/>
            </a:xfrm>
            <a:prstGeom prst="rect">
              <a:avLst/>
            </a:prstGeom>
            <a:noFill/>
            <a:ln w="9525">
              <a:noFill/>
              <a:miter lim="800000"/>
              <a:headEnd/>
              <a:tailEnd/>
            </a:ln>
          </p:spPr>
          <p:txBody>
            <a:bodyPr wrap="none">
              <a:spAutoFit/>
            </a:bodyPr>
            <a:lstStyle/>
            <a:p>
              <a:pPr algn="ctr"/>
              <a:r>
                <a:rPr lang="en-US" altLang="zh-CN"/>
                <a:t>length</a:t>
              </a:r>
            </a:p>
          </p:txBody>
        </p:sp>
        <p:sp>
          <p:nvSpPr>
            <p:cNvPr id="10" name="Line 8"/>
            <p:cNvSpPr>
              <a:spLocks noChangeShapeType="1"/>
            </p:cNvSpPr>
            <p:nvPr/>
          </p:nvSpPr>
          <p:spPr bwMode="auto">
            <a:xfrm>
              <a:off x="1988" y="1261"/>
              <a:ext cx="2486" cy="3"/>
            </a:xfrm>
            <a:prstGeom prst="line">
              <a:avLst/>
            </a:prstGeom>
            <a:noFill/>
            <a:ln w="19050">
              <a:solidFill>
                <a:schemeClr val="tx1"/>
              </a:solidFill>
              <a:round/>
              <a:headEnd/>
              <a:tailEnd/>
            </a:ln>
          </p:spPr>
          <p:txBody>
            <a:bodyPr wrap="none" anchor="ctr"/>
            <a:lstStyle/>
            <a:p>
              <a:endParaRPr lang="zh-CN" altLang="en-US"/>
            </a:p>
          </p:txBody>
        </p:sp>
        <p:sp>
          <p:nvSpPr>
            <p:cNvPr id="11" name="Line 9"/>
            <p:cNvSpPr>
              <a:spLocks noChangeShapeType="1"/>
            </p:cNvSpPr>
            <p:nvPr/>
          </p:nvSpPr>
          <p:spPr bwMode="auto">
            <a:xfrm flipH="1" flipV="1">
              <a:off x="3210" y="941"/>
              <a:ext cx="0" cy="319"/>
            </a:xfrm>
            <a:prstGeom prst="line">
              <a:avLst/>
            </a:prstGeom>
            <a:noFill/>
            <a:ln w="19050">
              <a:solidFill>
                <a:schemeClr val="tx1"/>
              </a:solidFill>
              <a:round/>
              <a:headEnd/>
              <a:tailEnd/>
            </a:ln>
          </p:spPr>
          <p:txBody>
            <a:bodyPr wrap="none" anchor="ctr"/>
            <a:lstStyle/>
            <a:p>
              <a:endParaRPr lang="zh-CN" altLang="en-US"/>
            </a:p>
          </p:txBody>
        </p:sp>
        <p:sp>
          <p:nvSpPr>
            <p:cNvPr id="12" name="Text Box 10"/>
            <p:cNvSpPr txBox="1">
              <a:spLocks noChangeArrowheads="1"/>
            </p:cNvSpPr>
            <p:nvPr/>
          </p:nvSpPr>
          <p:spPr bwMode="auto">
            <a:xfrm>
              <a:off x="2922" y="607"/>
              <a:ext cx="540" cy="231"/>
            </a:xfrm>
            <a:prstGeom prst="rect">
              <a:avLst/>
            </a:prstGeom>
            <a:noFill/>
            <a:ln w="9525">
              <a:noFill/>
              <a:miter lim="800000"/>
              <a:headEnd/>
              <a:tailEnd/>
            </a:ln>
          </p:spPr>
          <p:txBody>
            <a:bodyPr wrap="none">
              <a:spAutoFit/>
            </a:bodyPr>
            <a:lstStyle/>
            <a:p>
              <a:pPr algn="ctr"/>
              <a:r>
                <a:rPr lang="en-US" altLang="zh-CN"/>
                <a:t>32 bits</a:t>
              </a:r>
              <a:endParaRPr lang="en-US" altLang="zh-CN" sz="2400"/>
            </a:p>
          </p:txBody>
        </p:sp>
        <p:sp>
          <p:nvSpPr>
            <p:cNvPr id="13"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4"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5" name="Text Box 13"/>
            <p:cNvSpPr txBox="1">
              <a:spLocks noChangeArrowheads="1"/>
            </p:cNvSpPr>
            <p:nvPr/>
          </p:nvSpPr>
          <p:spPr bwMode="auto">
            <a:xfrm>
              <a:off x="2792" y="2792"/>
              <a:ext cx="979" cy="834"/>
            </a:xfrm>
            <a:prstGeom prst="rect">
              <a:avLst/>
            </a:prstGeom>
            <a:noFill/>
            <a:ln w="9525">
              <a:noFill/>
              <a:miter lim="800000"/>
              <a:headEnd/>
              <a:tailEnd/>
            </a:ln>
          </p:spPr>
          <p:txBody>
            <a:bodyPr wrap="none">
              <a:spAutoFit/>
            </a:bodyPr>
            <a:lstStyle/>
            <a:p>
              <a:pPr algn="ctr"/>
              <a:r>
                <a:rPr lang="zh-CN" altLang="en-US" sz="2000" dirty="0"/>
                <a:t>数据</a:t>
              </a:r>
              <a:r>
                <a:rPr lang="en-US" altLang="zh-CN" sz="2000" dirty="0"/>
                <a:t> </a:t>
              </a:r>
            </a:p>
            <a:p>
              <a:pPr algn="ctr"/>
              <a:r>
                <a:rPr lang="en-US" altLang="zh-CN" sz="2000" dirty="0"/>
                <a:t>(</a:t>
              </a:r>
              <a:r>
                <a:rPr lang="zh-CN" altLang="en-US" sz="2000" dirty="0"/>
                <a:t>变长</a:t>
              </a:r>
              <a:r>
                <a:rPr lang="en-US" altLang="zh-CN" sz="2000" dirty="0"/>
                <a:t>,</a:t>
              </a:r>
            </a:p>
            <a:p>
              <a:pPr algn="ctr"/>
              <a:r>
                <a:rPr lang="zh-CN" altLang="en-US" sz="2000" dirty="0"/>
                <a:t>一般是</a:t>
              </a:r>
              <a:r>
                <a:rPr lang="en-US" altLang="zh-CN" sz="2000" dirty="0"/>
                <a:t>TCP</a:t>
              </a:r>
              <a:br>
                <a:rPr lang="en-US" altLang="zh-CN" sz="2000" dirty="0"/>
              </a:br>
              <a:r>
                <a:rPr lang="zh-CN" altLang="en-US" sz="2000" dirty="0"/>
                <a:t>或</a:t>
              </a:r>
              <a:r>
                <a:rPr lang="en-US" altLang="zh-CN" sz="2000" dirty="0"/>
                <a:t>UDP</a:t>
              </a:r>
              <a:r>
                <a:rPr lang="zh-CN" altLang="en-US" sz="2000" dirty="0"/>
                <a:t>分段</a:t>
              </a:r>
              <a:r>
                <a:rPr lang="en-US" altLang="zh-CN" sz="2000" dirty="0"/>
                <a:t>)</a:t>
              </a:r>
              <a:endParaRPr lang="en-US" altLang="zh-CN" sz="2400" dirty="0"/>
            </a:p>
          </p:txBody>
        </p:sp>
        <p:sp>
          <p:nvSpPr>
            <p:cNvPr id="16" name="Text Box 14"/>
            <p:cNvSpPr txBox="1">
              <a:spLocks noChangeArrowheads="1"/>
            </p:cNvSpPr>
            <p:nvPr/>
          </p:nvSpPr>
          <p:spPr bwMode="auto">
            <a:xfrm>
              <a:off x="1929" y="1320"/>
              <a:ext cx="1356" cy="231"/>
            </a:xfrm>
            <a:prstGeom prst="rect">
              <a:avLst/>
            </a:prstGeom>
            <a:noFill/>
            <a:ln w="9525">
              <a:noFill/>
              <a:miter lim="800000"/>
              <a:headEnd/>
              <a:tailEnd/>
            </a:ln>
          </p:spPr>
          <p:txBody>
            <a:bodyPr>
              <a:spAutoFit/>
            </a:bodyPr>
            <a:lstStyle/>
            <a:p>
              <a:pPr algn="ctr"/>
              <a:r>
                <a:rPr lang="en-US" altLang="zh-CN" dirty="0"/>
                <a:t>16-bit </a:t>
              </a:r>
              <a:r>
                <a:rPr lang="zh-CN" altLang="en-US" dirty="0"/>
                <a:t>标识</a:t>
              </a:r>
              <a:r>
                <a:rPr lang="en-US" altLang="zh-CN" dirty="0"/>
                <a:t>ID</a:t>
              </a:r>
              <a:endParaRPr lang="en-US" altLang="zh-CN" sz="2000" dirty="0"/>
            </a:p>
          </p:txBody>
        </p:sp>
        <p:sp>
          <p:nvSpPr>
            <p:cNvPr id="17" name="Line 15"/>
            <p:cNvSpPr>
              <a:spLocks noChangeShapeType="1"/>
            </p:cNvSpPr>
            <p:nvPr/>
          </p:nvSpPr>
          <p:spPr bwMode="auto">
            <a:xfrm flipV="1">
              <a:off x="1984" y="2205"/>
              <a:ext cx="2489" cy="0"/>
            </a:xfrm>
            <a:prstGeom prst="line">
              <a:avLst/>
            </a:prstGeom>
            <a:noFill/>
            <a:ln w="19050">
              <a:solidFill>
                <a:schemeClr val="tx1"/>
              </a:solidFill>
              <a:round/>
              <a:headEnd/>
              <a:tailEnd/>
            </a:ln>
          </p:spPr>
          <p:txBody>
            <a:bodyPr wrap="none" anchor="ctr"/>
            <a:lstStyle/>
            <a:p>
              <a:endParaRPr lang="zh-CN" altLang="en-US"/>
            </a:p>
          </p:txBody>
        </p:sp>
        <p:sp>
          <p:nvSpPr>
            <p:cNvPr id="18" name="Line 16"/>
            <p:cNvSpPr>
              <a:spLocks noChangeShapeType="1"/>
            </p:cNvSpPr>
            <p:nvPr/>
          </p:nvSpPr>
          <p:spPr bwMode="auto">
            <a:xfrm flipV="1">
              <a:off x="1984" y="2505"/>
              <a:ext cx="2489" cy="0"/>
            </a:xfrm>
            <a:prstGeom prst="line">
              <a:avLst/>
            </a:prstGeom>
            <a:noFill/>
            <a:ln w="19050">
              <a:solidFill>
                <a:schemeClr val="tx1"/>
              </a:solidFill>
              <a:round/>
              <a:headEnd/>
              <a:tailEnd/>
            </a:ln>
          </p:spPr>
          <p:txBody>
            <a:bodyPr wrap="none" anchor="ctr"/>
            <a:lstStyle/>
            <a:p>
              <a:endParaRPr lang="zh-CN" altLang="en-US"/>
            </a:p>
          </p:txBody>
        </p:sp>
        <p:sp>
          <p:nvSpPr>
            <p:cNvPr id="19" name="Text Box 17"/>
            <p:cNvSpPr txBox="1">
              <a:spLocks noChangeArrowheads="1"/>
            </p:cNvSpPr>
            <p:nvPr/>
          </p:nvSpPr>
          <p:spPr bwMode="auto">
            <a:xfrm>
              <a:off x="3464" y="1549"/>
              <a:ext cx="804" cy="404"/>
            </a:xfrm>
            <a:prstGeom prst="rect">
              <a:avLst/>
            </a:prstGeom>
            <a:noFill/>
            <a:ln w="9525">
              <a:noFill/>
              <a:miter lim="800000"/>
              <a:headEnd/>
              <a:tailEnd/>
            </a:ln>
          </p:spPr>
          <p:txBody>
            <a:bodyPr wrap="none">
              <a:spAutoFit/>
            </a:bodyPr>
            <a:lstStyle/>
            <a:p>
              <a:pPr algn="ctr"/>
              <a:r>
                <a:rPr lang="en-US" altLang="zh-CN" dirty="0"/>
                <a:t>header</a:t>
              </a:r>
            </a:p>
            <a:p>
              <a:pPr algn="ctr"/>
              <a:r>
                <a:rPr lang="en-US" altLang="zh-CN" dirty="0"/>
                <a:t> checksum</a:t>
              </a:r>
            </a:p>
          </p:txBody>
        </p:sp>
        <p:sp>
          <p:nvSpPr>
            <p:cNvPr id="20" name="Text Box 18"/>
            <p:cNvSpPr txBox="1">
              <a:spLocks noChangeArrowheads="1"/>
            </p:cNvSpPr>
            <p:nvPr/>
          </p:nvSpPr>
          <p:spPr bwMode="auto">
            <a:xfrm>
              <a:off x="2008" y="1531"/>
              <a:ext cx="548" cy="404"/>
            </a:xfrm>
            <a:prstGeom prst="rect">
              <a:avLst/>
            </a:prstGeom>
            <a:noFill/>
            <a:ln w="9525">
              <a:noFill/>
              <a:miter lim="800000"/>
              <a:headEnd/>
              <a:tailEnd/>
            </a:ln>
          </p:spPr>
          <p:txBody>
            <a:bodyPr wrap="none">
              <a:spAutoFit/>
            </a:bodyPr>
            <a:lstStyle/>
            <a:p>
              <a:pPr algn="ctr"/>
              <a:r>
                <a:rPr lang="en-US" altLang="zh-CN" dirty="0"/>
                <a:t>time to</a:t>
              </a:r>
            </a:p>
            <a:p>
              <a:pPr algn="ctr"/>
              <a:r>
                <a:rPr lang="en-US" altLang="zh-CN" dirty="0"/>
                <a:t>live</a:t>
              </a:r>
            </a:p>
          </p:txBody>
        </p:sp>
        <p:sp>
          <p:nvSpPr>
            <p:cNvPr id="21" name="Text Box 19"/>
            <p:cNvSpPr txBox="1">
              <a:spLocks noChangeArrowheads="1"/>
            </p:cNvSpPr>
            <p:nvPr/>
          </p:nvSpPr>
          <p:spPr bwMode="auto">
            <a:xfrm>
              <a:off x="2676" y="1959"/>
              <a:ext cx="1053" cy="233"/>
            </a:xfrm>
            <a:prstGeom prst="rect">
              <a:avLst/>
            </a:prstGeom>
            <a:noFill/>
            <a:ln w="9525">
              <a:noFill/>
              <a:miter lim="800000"/>
              <a:headEnd/>
              <a:tailEnd/>
            </a:ln>
          </p:spPr>
          <p:txBody>
            <a:bodyPr wrap="none">
              <a:spAutoFit/>
            </a:bodyPr>
            <a:lstStyle/>
            <a:p>
              <a:pPr algn="ctr"/>
              <a:r>
                <a:rPr lang="en-US" altLang="zh-CN" dirty="0"/>
                <a:t>32 bit </a:t>
              </a:r>
              <a:r>
                <a:rPr lang="zh-CN" altLang="en-US" dirty="0"/>
                <a:t>源</a:t>
              </a:r>
              <a:r>
                <a:rPr lang="en-US" altLang="zh-CN" dirty="0"/>
                <a:t>IP</a:t>
              </a:r>
              <a:r>
                <a:rPr lang="zh-CN" altLang="en-US" dirty="0"/>
                <a:t>地址</a:t>
              </a:r>
              <a:endParaRPr lang="en-US" altLang="zh-CN" sz="2400" dirty="0"/>
            </a:p>
          </p:txBody>
        </p:sp>
        <p:sp>
          <p:nvSpPr>
            <p:cNvPr id="22" name="Text Box 31"/>
            <p:cNvSpPr txBox="1">
              <a:spLocks noChangeArrowheads="1"/>
            </p:cNvSpPr>
            <p:nvPr/>
          </p:nvSpPr>
          <p:spPr bwMode="auto">
            <a:xfrm>
              <a:off x="2222" y="907"/>
              <a:ext cx="476" cy="404"/>
            </a:xfrm>
            <a:prstGeom prst="rect">
              <a:avLst/>
            </a:prstGeom>
            <a:noFill/>
            <a:ln w="9525">
              <a:noFill/>
              <a:miter lim="800000"/>
              <a:headEnd/>
              <a:tailEnd/>
            </a:ln>
          </p:spPr>
          <p:txBody>
            <a:bodyPr wrap="none">
              <a:spAutoFit/>
            </a:bodyPr>
            <a:lstStyle/>
            <a:p>
              <a:pPr algn="ctr"/>
              <a:r>
                <a:rPr lang="en-US" altLang="zh-CN"/>
                <a:t>head.</a:t>
              </a:r>
            </a:p>
            <a:p>
              <a:pPr algn="ctr"/>
              <a:r>
                <a:rPr lang="en-US" altLang="zh-CN"/>
                <a:t>len</a:t>
              </a:r>
              <a:endParaRPr lang="en-US" altLang="zh-CN" sz="2400"/>
            </a:p>
          </p:txBody>
        </p:sp>
        <p:sp>
          <p:nvSpPr>
            <p:cNvPr id="23" name="Text Box 32"/>
            <p:cNvSpPr txBox="1">
              <a:spLocks noChangeArrowheads="1"/>
            </p:cNvSpPr>
            <p:nvPr/>
          </p:nvSpPr>
          <p:spPr bwMode="auto">
            <a:xfrm>
              <a:off x="2646" y="901"/>
              <a:ext cx="572" cy="404"/>
            </a:xfrm>
            <a:prstGeom prst="rect">
              <a:avLst/>
            </a:prstGeom>
            <a:noFill/>
            <a:ln w="9525">
              <a:noFill/>
              <a:miter lim="800000"/>
              <a:headEnd/>
              <a:tailEnd/>
            </a:ln>
          </p:spPr>
          <p:txBody>
            <a:bodyPr wrap="none">
              <a:spAutoFit/>
            </a:bodyPr>
            <a:lstStyle/>
            <a:p>
              <a:pPr algn="ctr"/>
              <a:r>
                <a:rPr lang="en-US" altLang="zh-CN"/>
                <a:t>type of</a:t>
              </a:r>
            </a:p>
            <a:p>
              <a:pPr algn="ctr"/>
              <a:r>
                <a:rPr lang="en-US" altLang="zh-CN"/>
                <a:t>service</a:t>
              </a:r>
              <a:endParaRPr lang="en-US" altLang="zh-CN" sz="2400"/>
            </a:p>
          </p:txBody>
        </p:sp>
        <p:sp>
          <p:nvSpPr>
            <p:cNvPr id="24" name="Line 33"/>
            <p:cNvSpPr>
              <a:spLocks noChangeShapeType="1"/>
            </p:cNvSpPr>
            <p:nvPr/>
          </p:nvSpPr>
          <p:spPr bwMode="auto">
            <a:xfrm flipH="1" flipV="1">
              <a:off x="2646" y="938"/>
              <a:ext cx="0" cy="319"/>
            </a:xfrm>
            <a:prstGeom prst="line">
              <a:avLst/>
            </a:prstGeom>
            <a:noFill/>
            <a:ln w="19050">
              <a:solidFill>
                <a:schemeClr val="tx1"/>
              </a:solidFill>
              <a:round/>
              <a:headEnd/>
              <a:tailEnd/>
            </a:ln>
          </p:spPr>
          <p:txBody>
            <a:bodyPr wrap="none" anchor="ctr"/>
            <a:lstStyle/>
            <a:p>
              <a:endParaRPr lang="zh-CN" altLang="en-US"/>
            </a:p>
          </p:txBody>
        </p:sp>
        <p:sp>
          <p:nvSpPr>
            <p:cNvPr id="25" name="Line 34"/>
            <p:cNvSpPr>
              <a:spLocks noChangeShapeType="1"/>
            </p:cNvSpPr>
            <p:nvPr/>
          </p:nvSpPr>
          <p:spPr bwMode="auto">
            <a:xfrm flipH="1" flipV="1">
              <a:off x="2259" y="944"/>
              <a:ext cx="0" cy="319"/>
            </a:xfrm>
            <a:prstGeom prst="line">
              <a:avLst/>
            </a:prstGeom>
            <a:noFill/>
            <a:ln w="19050">
              <a:solidFill>
                <a:schemeClr val="tx1"/>
              </a:solidFill>
              <a:round/>
              <a:headEnd/>
              <a:tailEnd/>
            </a:ln>
          </p:spPr>
          <p:txBody>
            <a:bodyPr wrap="none" anchor="ctr"/>
            <a:lstStyle/>
            <a:p>
              <a:endParaRPr lang="zh-CN" altLang="en-US"/>
            </a:p>
          </p:txBody>
        </p:sp>
        <p:sp>
          <p:nvSpPr>
            <p:cNvPr id="26" name="Line 37"/>
            <p:cNvSpPr>
              <a:spLocks noChangeShapeType="1"/>
            </p:cNvSpPr>
            <p:nvPr/>
          </p:nvSpPr>
          <p:spPr bwMode="auto">
            <a:xfrm flipH="1" flipV="1">
              <a:off x="3210" y="1265"/>
              <a:ext cx="0" cy="319"/>
            </a:xfrm>
            <a:prstGeom prst="line">
              <a:avLst/>
            </a:prstGeom>
            <a:noFill/>
            <a:ln w="19050">
              <a:solidFill>
                <a:schemeClr val="tx1"/>
              </a:solidFill>
              <a:round/>
              <a:headEnd/>
              <a:tailEnd/>
            </a:ln>
          </p:spPr>
          <p:txBody>
            <a:bodyPr wrap="none" anchor="ctr"/>
            <a:lstStyle/>
            <a:p>
              <a:endParaRPr lang="zh-CN" altLang="en-US"/>
            </a:p>
          </p:txBody>
        </p:sp>
        <p:sp>
          <p:nvSpPr>
            <p:cNvPr id="27" name="Text Box 38"/>
            <p:cNvSpPr txBox="1">
              <a:spLocks noChangeArrowheads="1"/>
            </p:cNvSpPr>
            <p:nvPr/>
          </p:nvSpPr>
          <p:spPr bwMode="auto">
            <a:xfrm>
              <a:off x="3117" y="1314"/>
              <a:ext cx="486" cy="231"/>
            </a:xfrm>
            <a:prstGeom prst="rect">
              <a:avLst/>
            </a:prstGeom>
            <a:noFill/>
            <a:ln w="9525">
              <a:noFill/>
              <a:miter lim="800000"/>
              <a:headEnd/>
              <a:tailEnd/>
            </a:ln>
          </p:spPr>
          <p:txBody>
            <a:bodyPr>
              <a:spAutoFit/>
            </a:bodyPr>
            <a:lstStyle/>
            <a:p>
              <a:pPr algn="ctr"/>
              <a:r>
                <a:rPr lang="en-US" altLang="zh-CN" dirty="0"/>
                <a:t>flag</a:t>
              </a:r>
              <a:endParaRPr lang="en-US" altLang="zh-CN" sz="2000" dirty="0"/>
            </a:p>
          </p:txBody>
        </p:sp>
        <p:sp>
          <p:nvSpPr>
            <p:cNvPr id="28" name="Line 39"/>
            <p:cNvSpPr>
              <a:spLocks noChangeShapeType="1"/>
            </p:cNvSpPr>
            <p:nvPr/>
          </p:nvSpPr>
          <p:spPr bwMode="auto">
            <a:xfrm flipH="1" flipV="1">
              <a:off x="3504" y="1259"/>
              <a:ext cx="0" cy="319"/>
            </a:xfrm>
            <a:prstGeom prst="line">
              <a:avLst/>
            </a:prstGeom>
            <a:noFill/>
            <a:ln w="19050">
              <a:solidFill>
                <a:schemeClr val="tx1"/>
              </a:solidFill>
              <a:round/>
              <a:headEnd/>
              <a:tailEnd/>
            </a:ln>
          </p:spPr>
          <p:txBody>
            <a:bodyPr wrap="none" anchor="ctr"/>
            <a:lstStyle/>
            <a:p>
              <a:endParaRPr lang="zh-CN" altLang="en-US"/>
            </a:p>
          </p:txBody>
        </p:sp>
        <p:sp>
          <p:nvSpPr>
            <p:cNvPr id="29" name="Text Box 40"/>
            <p:cNvSpPr txBox="1">
              <a:spLocks noChangeArrowheads="1"/>
            </p:cNvSpPr>
            <p:nvPr/>
          </p:nvSpPr>
          <p:spPr bwMode="auto">
            <a:xfrm>
              <a:off x="3531" y="1230"/>
              <a:ext cx="900" cy="404"/>
            </a:xfrm>
            <a:prstGeom prst="rect">
              <a:avLst/>
            </a:prstGeom>
            <a:noFill/>
            <a:ln w="9525">
              <a:noFill/>
              <a:miter lim="800000"/>
              <a:headEnd/>
              <a:tailEnd/>
            </a:ln>
          </p:spPr>
          <p:txBody>
            <a:bodyPr>
              <a:spAutoFit/>
            </a:bodyPr>
            <a:lstStyle/>
            <a:p>
              <a:pPr algn="ctr"/>
              <a:r>
                <a:rPr lang="en-US" altLang="zh-CN"/>
                <a:t>fragment</a:t>
              </a:r>
            </a:p>
            <a:p>
              <a:pPr algn="ctr"/>
              <a:r>
                <a:rPr lang="en-US" altLang="zh-CN"/>
                <a:t> offset</a:t>
              </a:r>
              <a:endParaRPr lang="en-US" altLang="zh-CN" sz="2000"/>
            </a:p>
          </p:txBody>
        </p:sp>
        <p:sp>
          <p:nvSpPr>
            <p:cNvPr id="30" name="Line 43"/>
            <p:cNvSpPr>
              <a:spLocks noChangeShapeType="1"/>
            </p:cNvSpPr>
            <p:nvPr/>
          </p:nvSpPr>
          <p:spPr bwMode="auto">
            <a:xfrm flipV="1">
              <a:off x="1984" y="1581"/>
              <a:ext cx="2489" cy="0"/>
            </a:xfrm>
            <a:prstGeom prst="line">
              <a:avLst/>
            </a:prstGeom>
            <a:noFill/>
            <a:ln w="19050">
              <a:solidFill>
                <a:schemeClr val="tx1"/>
              </a:solidFill>
              <a:round/>
              <a:headEnd/>
              <a:tailEnd/>
            </a:ln>
          </p:spPr>
          <p:txBody>
            <a:bodyPr wrap="none" anchor="ctr"/>
            <a:lstStyle/>
            <a:p>
              <a:endParaRPr lang="zh-CN" altLang="en-US"/>
            </a:p>
          </p:txBody>
        </p:sp>
        <p:sp>
          <p:nvSpPr>
            <p:cNvPr id="31" name="Line 44"/>
            <p:cNvSpPr>
              <a:spLocks noChangeShapeType="1"/>
            </p:cNvSpPr>
            <p:nvPr/>
          </p:nvSpPr>
          <p:spPr bwMode="auto">
            <a:xfrm flipH="1" flipV="1">
              <a:off x="3210" y="1583"/>
              <a:ext cx="0" cy="319"/>
            </a:xfrm>
            <a:prstGeom prst="line">
              <a:avLst/>
            </a:prstGeom>
            <a:noFill/>
            <a:ln w="19050">
              <a:solidFill>
                <a:schemeClr val="tx1"/>
              </a:solidFill>
              <a:round/>
              <a:headEnd/>
              <a:tailEnd/>
            </a:ln>
          </p:spPr>
          <p:txBody>
            <a:bodyPr wrap="none" anchor="ctr"/>
            <a:lstStyle/>
            <a:p>
              <a:endParaRPr lang="zh-CN" altLang="en-US"/>
            </a:p>
          </p:txBody>
        </p:sp>
        <p:sp>
          <p:nvSpPr>
            <p:cNvPr id="32" name="Line 45"/>
            <p:cNvSpPr>
              <a:spLocks noChangeShapeType="1"/>
            </p:cNvSpPr>
            <p:nvPr/>
          </p:nvSpPr>
          <p:spPr bwMode="auto">
            <a:xfrm flipV="1">
              <a:off x="1972" y="1905"/>
              <a:ext cx="2489" cy="0"/>
            </a:xfrm>
            <a:prstGeom prst="line">
              <a:avLst/>
            </a:prstGeom>
            <a:noFill/>
            <a:ln w="19050">
              <a:solidFill>
                <a:schemeClr val="tx1"/>
              </a:solidFill>
              <a:round/>
              <a:headEnd/>
              <a:tailEnd/>
            </a:ln>
          </p:spPr>
          <p:txBody>
            <a:bodyPr wrap="none" anchor="ctr"/>
            <a:lstStyle/>
            <a:p>
              <a:endParaRPr lang="zh-CN" altLang="en-US"/>
            </a:p>
          </p:txBody>
        </p:sp>
        <p:sp>
          <p:nvSpPr>
            <p:cNvPr id="33" name="Text Box 46"/>
            <p:cNvSpPr txBox="1">
              <a:spLocks noChangeArrowheads="1"/>
            </p:cNvSpPr>
            <p:nvPr/>
          </p:nvSpPr>
          <p:spPr bwMode="auto">
            <a:xfrm>
              <a:off x="2668" y="1525"/>
              <a:ext cx="484" cy="404"/>
            </a:xfrm>
            <a:prstGeom prst="rect">
              <a:avLst/>
            </a:prstGeom>
            <a:noFill/>
            <a:ln w="9525">
              <a:noFill/>
              <a:miter lim="800000"/>
              <a:headEnd/>
              <a:tailEnd/>
            </a:ln>
          </p:spPr>
          <p:txBody>
            <a:bodyPr wrap="none">
              <a:spAutoFit/>
            </a:bodyPr>
            <a:lstStyle/>
            <a:p>
              <a:pPr algn="ctr"/>
              <a:r>
                <a:rPr lang="en-US" altLang="zh-CN"/>
                <a:t>upper</a:t>
              </a:r>
            </a:p>
            <a:p>
              <a:pPr algn="ctr"/>
              <a:r>
                <a:rPr lang="en-US" altLang="zh-CN"/>
                <a:t> layer</a:t>
              </a:r>
            </a:p>
          </p:txBody>
        </p:sp>
        <p:sp>
          <p:nvSpPr>
            <p:cNvPr id="34" name="Line 47"/>
            <p:cNvSpPr>
              <a:spLocks noChangeShapeType="1"/>
            </p:cNvSpPr>
            <p:nvPr/>
          </p:nvSpPr>
          <p:spPr bwMode="auto">
            <a:xfrm flipH="1" flipV="1">
              <a:off x="2610" y="1589"/>
              <a:ext cx="0" cy="319"/>
            </a:xfrm>
            <a:prstGeom prst="line">
              <a:avLst/>
            </a:prstGeom>
            <a:noFill/>
            <a:ln w="19050">
              <a:solidFill>
                <a:schemeClr val="tx1"/>
              </a:solidFill>
              <a:round/>
              <a:headEnd/>
              <a:tailEnd/>
            </a:ln>
          </p:spPr>
          <p:txBody>
            <a:bodyPr wrap="none" anchor="ctr"/>
            <a:lstStyle/>
            <a:p>
              <a:endParaRPr lang="zh-CN" altLang="en-US"/>
            </a:p>
          </p:txBody>
        </p:sp>
        <p:sp>
          <p:nvSpPr>
            <p:cNvPr id="35" name="Text Box 49"/>
            <p:cNvSpPr txBox="1">
              <a:spLocks noChangeArrowheads="1"/>
            </p:cNvSpPr>
            <p:nvPr/>
          </p:nvSpPr>
          <p:spPr bwMode="auto">
            <a:xfrm>
              <a:off x="2629" y="2235"/>
              <a:ext cx="1199" cy="233"/>
            </a:xfrm>
            <a:prstGeom prst="rect">
              <a:avLst/>
            </a:prstGeom>
            <a:noFill/>
            <a:ln w="9525">
              <a:noFill/>
              <a:miter lim="800000"/>
              <a:headEnd/>
              <a:tailEnd/>
            </a:ln>
          </p:spPr>
          <p:txBody>
            <a:bodyPr wrap="none">
              <a:spAutoFit/>
            </a:bodyPr>
            <a:lstStyle/>
            <a:p>
              <a:pPr algn="ctr"/>
              <a:r>
                <a:rPr lang="en-US" altLang="zh-CN" dirty="0"/>
                <a:t>32 bit </a:t>
              </a:r>
              <a:r>
                <a:rPr lang="zh-CN" altLang="en-US" dirty="0"/>
                <a:t>目的</a:t>
              </a:r>
              <a:r>
                <a:rPr lang="en-US" altLang="zh-CN" dirty="0"/>
                <a:t>IP</a:t>
              </a:r>
              <a:r>
                <a:rPr lang="zh-CN" altLang="en-US" dirty="0"/>
                <a:t>地址</a:t>
              </a:r>
              <a:endParaRPr lang="en-US" altLang="zh-CN" sz="2400" dirty="0"/>
            </a:p>
          </p:txBody>
        </p:sp>
        <p:sp>
          <p:nvSpPr>
            <p:cNvPr id="36" name="Line 50"/>
            <p:cNvSpPr>
              <a:spLocks noChangeShapeType="1"/>
            </p:cNvSpPr>
            <p:nvPr/>
          </p:nvSpPr>
          <p:spPr bwMode="auto">
            <a:xfrm flipV="1">
              <a:off x="1984" y="2787"/>
              <a:ext cx="2489" cy="0"/>
            </a:xfrm>
            <a:prstGeom prst="line">
              <a:avLst/>
            </a:prstGeom>
            <a:noFill/>
            <a:ln w="19050">
              <a:solidFill>
                <a:schemeClr val="tx1"/>
              </a:solidFill>
              <a:round/>
              <a:headEnd/>
              <a:tailEnd/>
            </a:ln>
          </p:spPr>
          <p:txBody>
            <a:bodyPr wrap="none" anchor="ctr"/>
            <a:lstStyle/>
            <a:p>
              <a:endParaRPr lang="zh-CN" altLang="en-US"/>
            </a:p>
          </p:txBody>
        </p:sp>
        <p:sp>
          <p:nvSpPr>
            <p:cNvPr id="37" name="Text Box 51"/>
            <p:cNvSpPr txBox="1">
              <a:spLocks noChangeArrowheads="1"/>
            </p:cNvSpPr>
            <p:nvPr/>
          </p:nvSpPr>
          <p:spPr bwMode="auto">
            <a:xfrm>
              <a:off x="2733" y="2529"/>
              <a:ext cx="940" cy="233"/>
            </a:xfrm>
            <a:prstGeom prst="rect">
              <a:avLst/>
            </a:prstGeom>
            <a:noFill/>
            <a:ln w="9525">
              <a:noFill/>
              <a:miter lim="800000"/>
              <a:headEnd/>
              <a:tailEnd/>
            </a:ln>
          </p:spPr>
          <p:txBody>
            <a:bodyPr wrap="none">
              <a:spAutoFit/>
            </a:bodyPr>
            <a:lstStyle/>
            <a:p>
              <a:pPr algn="ctr"/>
              <a:r>
                <a:rPr lang="zh-CN" altLang="en-US" dirty="0"/>
                <a:t>选项</a:t>
              </a:r>
              <a:r>
                <a:rPr lang="en-US" altLang="zh-CN" dirty="0"/>
                <a:t>(</a:t>
              </a:r>
              <a:r>
                <a:rPr lang="zh-CN" altLang="en-US" dirty="0"/>
                <a:t>如果有</a:t>
              </a:r>
              <a:r>
                <a:rPr lang="en-US" altLang="zh-CN" dirty="0"/>
                <a:t>)</a:t>
              </a:r>
              <a:endParaRPr lang="en-US" altLang="zh-CN" sz="2400" dirty="0"/>
            </a:p>
          </p:txBody>
        </p:sp>
      </p:grpSp>
      <p:grpSp>
        <p:nvGrpSpPr>
          <p:cNvPr id="38" name="Group 56"/>
          <p:cNvGrpSpPr>
            <a:grpSpLocks/>
          </p:cNvGrpSpPr>
          <p:nvPr/>
        </p:nvGrpSpPr>
        <p:grpSpPr bwMode="auto">
          <a:xfrm>
            <a:off x="1300163" y="1412776"/>
            <a:ext cx="1970089" cy="792162"/>
            <a:chOff x="819" y="541"/>
            <a:chExt cx="1241" cy="499"/>
          </a:xfrm>
        </p:grpSpPr>
        <p:sp>
          <p:nvSpPr>
            <p:cNvPr id="39" name="Text Box 20"/>
            <p:cNvSpPr txBox="1">
              <a:spLocks noChangeArrowheads="1"/>
            </p:cNvSpPr>
            <p:nvPr/>
          </p:nvSpPr>
          <p:spPr bwMode="auto">
            <a:xfrm>
              <a:off x="819" y="541"/>
              <a:ext cx="973" cy="233"/>
            </a:xfrm>
            <a:prstGeom prst="rect">
              <a:avLst/>
            </a:prstGeom>
            <a:noFill/>
            <a:ln w="9525">
              <a:noFill/>
              <a:miter lim="800000"/>
              <a:headEnd/>
              <a:tailEnd/>
            </a:ln>
          </p:spPr>
          <p:txBody>
            <a:bodyPr wrap="none">
              <a:spAutoFit/>
            </a:bodyPr>
            <a:lstStyle/>
            <a:p>
              <a:pPr algn="r"/>
              <a:r>
                <a:rPr lang="en-US" altLang="zh-CN" dirty="0"/>
                <a:t>IP</a:t>
              </a:r>
              <a:r>
                <a:rPr lang="zh-CN" altLang="en-US" dirty="0"/>
                <a:t>协议版本号</a:t>
              </a:r>
              <a:endParaRPr lang="en-US" altLang="zh-CN" sz="1000" dirty="0"/>
            </a:p>
          </p:txBody>
        </p:sp>
        <p:sp>
          <p:nvSpPr>
            <p:cNvPr id="40" name="Line 23"/>
            <p:cNvSpPr>
              <a:spLocks noChangeShapeType="1"/>
            </p:cNvSpPr>
            <p:nvPr/>
          </p:nvSpPr>
          <p:spPr bwMode="auto">
            <a:xfrm>
              <a:off x="1727" y="749"/>
              <a:ext cx="333" cy="291"/>
            </a:xfrm>
            <a:prstGeom prst="line">
              <a:avLst/>
            </a:prstGeom>
            <a:noFill/>
            <a:ln w="19050">
              <a:solidFill>
                <a:srgbClr val="FF0000"/>
              </a:solidFill>
              <a:round/>
              <a:headEnd/>
              <a:tailEnd/>
            </a:ln>
          </p:spPr>
          <p:txBody>
            <a:bodyPr wrap="none" anchor="ctr"/>
            <a:lstStyle/>
            <a:p>
              <a:endParaRPr lang="zh-CN" altLang="en-US"/>
            </a:p>
          </p:txBody>
        </p:sp>
      </p:grpSp>
      <p:grpSp>
        <p:nvGrpSpPr>
          <p:cNvPr id="41" name="Group 57"/>
          <p:cNvGrpSpPr>
            <a:grpSpLocks/>
          </p:cNvGrpSpPr>
          <p:nvPr/>
        </p:nvGrpSpPr>
        <p:grpSpPr bwMode="auto">
          <a:xfrm>
            <a:off x="1033463" y="1960464"/>
            <a:ext cx="2641601" cy="487363"/>
            <a:chOff x="651" y="886"/>
            <a:chExt cx="1664" cy="307"/>
          </a:xfrm>
        </p:grpSpPr>
        <p:sp>
          <p:nvSpPr>
            <p:cNvPr id="42" name="Text Box 21"/>
            <p:cNvSpPr txBox="1">
              <a:spLocks noChangeArrowheads="1"/>
            </p:cNvSpPr>
            <p:nvPr/>
          </p:nvSpPr>
          <p:spPr bwMode="auto">
            <a:xfrm>
              <a:off x="651" y="886"/>
              <a:ext cx="1138" cy="233"/>
            </a:xfrm>
            <a:prstGeom prst="rect">
              <a:avLst/>
            </a:prstGeom>
            <a:noFill/>
            <a:ln w="9525">
              <a:noFill/>
              <a:miter lim="800000"/>
              <a:headEnd/>
              <a:tailEnd/>
            </a:ln>
          </p:spPr>
          <p:txBody>
            <a:bodyPr wrap="none">
              <a:spAutoFit/>
            </a:bodyPr>
            <a:lstStyle/>
            <a:p>
              <a:pPr algn="r"/>
              <a:r>
                <a:rPr lang="zh-CN" altLang="en-US" dirty="0"/>
                <a:t>头部长度</a:t>
              </a:r>
              <a:r>
                <a:rPr lang="en-US" altLang="zh-CN" dirty="0"/>
                <a:t> (bytes)</a:t>
              </a:r>
              <a:endParaRPr lang="en-US" altLang="zh-CN" sz="1000" dirty="0"/>
            </a:p>
          </p:txBody>
        </p:sp>
        <p:sp>
          <p:nvSpPr>
            <p:cNvPr id="43" name="Line 24"/>
            <p:cNvSpPr>
              <a:spLocks noChangeShapeType="1"/>
            </p:cNvSpPr>
            <p:nvPr/>
          </p:nvSpPr>
          <p:spPr bwMode="auto">
            <a:xfrm>
              <a:off x="1745" y="1100"/>
              <a:ext cx="570" cy="93"/>
            </a:xfrm>
            <a:prstGeom prst="line">
              <a:avLst/>
            </a:prstGeom>
            <a:noFill/>
            <a:ln w="19050">
              <a:solidFill>
                <a:srgbClr val="FF0000"/>
              </a:solidFill>
              <a:round/>
              <a:headEnd/>
              <a:tailEnd/>
            </a:ln>
          </p:spPr>
          <p:txBody>
            <a:bodyPr wrap="none" anchor="ctr"/>
            <a:lstStyle/>
            <a:p>
              <a:endParaRPr lang="zh-CN" altLang="en-US"/>
            </a:p>
          </p:txBody>
        </p:sp>
      </p:grpSp>
      <p:grpSp>
        <p:nvGrpSpPr>
          <p:cNvPr id="44" name="Group 60"/>
          <p:cNvGrpSpPr>
            <a:grpSpLocks/>
          </p:cNvGrpSpPr>
          <p:nvPr/>
        </p:nvGrpSpPr>
        <p:grpSpPr bwMode="auto">
          <a:xfrm>
            <a:off x="501650" y="3286027"/>
            <a:ext cx="3849689" cy="1597025"/>
            <a:chOff x="316" y="1721"/>
            <a:chExt cx="2425" cy="1006"/>
          </a:xfrm>
        </p:grpSpPr>
        <p:sp>
          <p:nvSpPr>
            <p:cNvPr id="45" name="Text Box 27"/>
            <p:cNvSpPr txBox="1">
              <a:spLocks noChangeArrowheads="1"/>
            </p:cNvSpPr>
            <p:nvPr/>
          </p:nvSpPr>
          <p:spPr bwMode="auto">
            <a:xfrm>
              <a:off x="316" y="2320"/>
              <a:ext cx="1546" cy="407"/>
            </a:xfrm>
            <a:prstGeom prst="rect">
              <a:avLst/>
            </a:prstGeom>
            <a:noFill/>
            <a:ln w="9525">
              <a:noFill/>
              <a:miter lim="800000"/>
              <a:headEnd/>
              <a:tailEnd/>
            </a:ln>
          </p:spPr>
          <p:txBody>
            <a:bodyPr wrap="none">
              <a:spAutoFit/>
            </a:bodyPr>
            <a:lstStyle/>
            <a:p>
              <a:pPr algn="r"/>
              <a:r>
                <a:rPr lang="zh-CN" altLang="en-US" dirty="0"/>
                <a:t>上层协议（</a:t>
              </a:r>
              <a:r>
                <a:rPr lang="en-US" altLang="zh-CN" dirty="0"/>
                <a:t>TCP</a:t>
              </a:r>
              <a:r>
                <a:rPr lang="zh-CN" altLang="en-US" dirty="0"/>
                <a:t>或</a:t>
              </a:r>
              <a:r>
                <a:rPr lang="en-US" altLang="zh-CN" dirty="0"/>
                <a:t>UDP</a:t>
              </a:r>
              <a:br>
                <a:rPr lang="en-US" altLang="zh-CN" dirty="0"/>
              </a:br>
              <a:r>
                <a:rPr lang="zh-CN" altLang="en-US" dirty="0"/>
                <a:t>或</a:t>
              </a:r>
              <a:r>
                <a:rPr lang="en-US" altLang="zh-CN" dirty="0"/>
                <a:t>ICMP</a:t>
              </a:r>
              <a:r>
                <a:rPr lang="zh-CN" altLang="en-US" dirty="0"/>
                <a:t>）</a:t>
              </a:r>
              <a:endParaRPr lang="en-US" altLang="zh-CN" dirty="0"/>
            </a:p>
          </p:txBody>
        </p:sp>
        <p:sp>
          <p:nvSpPr>
            <p:cNvPr id="46" name="Line 28"/>
            <p:cNvSpPr>
              <a:spLocks noChangeShapeType="1"/>
            </p:cNvSpPr>
            <p:nvPr/>
          </p:nvSpPr>
          <p:spPr bwMode="auto">
            <a:xfrm flipV="1">
              <a:off x="1817" y="1721"/>
              <a:ext cx="924" cy="708"/>
            </a:xfrm>
            <a:prstGeom prst="line">
              <a:avLst/>
            </a:prstGeom>
            <a:noFill/>
            <a:ln w="19050">
              <a:solidFill>
                <a:srgbClr val="FF0000"/>
              </a:solidFill>
              <a:round/>
              <a:headEnd/>
              <a:tailEnd/>
            </a:ln>
          </p:spPr>
          <p:txBody>
            <a:bodyPr wrap="none" anchor="ctr"/>
            <a:lstStyle/>
            <a:p>
              <a:endParaRPr lang="zh-CN" altLang="en-US"/>
            </a:p>
          </p:txBody>
        </p:sp>
      </p:grpSp>
      <p:grpSp>
        <p:nvGrpSpPr>
          <p:cNvPr id="47" name="Group 61"/>
          <p:cNvGrpSpPr>
            <a:grpSpLocks/>
          </p:cNvGrpSpPr>
          <p:nvPr/>
        </p:nvGrpSpPr>
        <p:grpSpPr bwMode="auto">
          <a:xfrm>
            <a:off x="6846886" y="1608038"/>
            <a:ext cx="1870074" cy="735013"/>
            <a:chOff x="4313" y="664"/>
            <a:chExt cx="1178" cy="463"/>
          </a:xfrm>
        </p:grpSpPr>
        <p:sp>
          <p:nvSpPr>
            <p:cNvPr id="48" name="Text Box 26"/>
            <p:cNvSpPr txBox="1">
              <a:spLocks noChangeArrowheads="1"/>
            </p:cNvSpPr>
            <p:nvPr/>
          </p:nvSpPr>
          <p:spPr bwMode="auto">
            <a:xfrm>
              <a:off x="4648" y="664"/>
              <a:ext cx="843" cy="407"/>
            </a:xfrm>
            <a:prstGeom prst="rect">
              <a:avLst/>
            </a:prstGeom>
            <a:noFill/>
            <a:ln w="9525">
              <a:noFill/>
              <a:miter lim="800000"/>
              <a:headEnd/>
              <a:tailEnd/>
            </a:ln>
          </p:spPr>
          <p:txBody>
            <a:bodyPr wrap="none">
              <a:spAutoFit/>
            </a:bodyPr>
            <a:lstStyle/>
            <a:p>
              <a:r>
                <a:rPr lang="zh-CN" altLang="en-US" dirty="0"/>
                <a:t>报文总长度</a:t>
              </a:r>
              <a:br>
                <a:rPr lang="en-US" altLang="zh-CN" dirty="0"/>
              </a:br>
              <a:r>
                <a:rPr lang="en-US" altLang="zh-CN" dirty="0"/>
                <a:t>(bytes)</a:t>
              </a:r>
            </a:p>
          </p:txBody>
        </p:sp>
        <p:sp>
          <p:nvSpPr>
            <p:cNvPr id="49" name="Line 30"/>
            <p:cNvSpPr>
              <a:spLocks noChangeShapeType="1"/>
            </p:cNvSpPr>
            <p:nvPr/>
          </p:nvSpPr>
          <p:spPr bwMode="auto">
            <a:xfrm flipH="1">
              <a:off x="4313" y="869"/>
              <a:ext cx="402" cy="258"/>
            </a:xfrm>
            <a:prstGeom prst="line">
              <a:avLst/>
            </a:prstGeom>
            <a:noFill/>
            <a:ln w="19050">
              <a:solidFill>
                <a:srgbClr val="FF0000"/>
              </a:solidFill>
              <a:round/>
              <a:headEnd/>
              <a:tailEnd/>
            </a:ln>
          </p:spPr>
          <p:txBody>
            <a:bodyPr wrap="none" anchor="ctr"/>
            <a:lstStyle/>
            <a:p>
              <a:endParaRPr lang="zh-CN" altLang="en-US"/>
            </a:p>
          </p:txBody>
        </p:sp>
      </p:grpSp>
      <p:grpSp>
        <p:nvGrpSpPr>
          <p:cNvPr id="50" name="Group 58"/>
          <p:cNvGrpSpPr>
            <a:grpSpLocks/>
          </p:cNvGrpSpPr>
          <p:nvPr/>
        </p:nvGrpSpPr>
        <p:grpSpPr bwMode="auto">
          <a:xfrm>
            <a:off x="1722438" y="2314476"/>
            <a:ext cx="2600326" cy="568325"/>
            <a:chOff x="1085" y="1109"/>
            <a:chExt cx="1638" cy="358"/>
          </a:xfrm>
        </p:grpSpPr>
        <p:sp>
          <p:nvSpPr>
            <p:cNvPr id="51" name="Text Box 35"/>
            <p:cNvSpPr txBox="1">
              <a:spLocks noChangeArrowheads="1"/>
            </p:cNvSpPr>
            <p:nvPr/>
          </p:nvSpPr>
          <p:spPr bwMode="auto">
            <a:xfrm>
              <a:off x="1085" y="1234"/>
              <a:ext cx="734" cy="233"/>
            </a:xfrm>
            <a:prstGeom prst="rect">
              <a:avLst/>
            </a:prstGeom>
            <a:noFill/>
            <a:ln w="9525">
              <a:noFill/>
              <a:miter lim="800000"/>
              <a:headEnd/>
              <a:tailEnd/>
            </a:ln>
          </p:spPr>
          <p:txBody>
            <a:bodyPr wrap="none">
              <a:spAutoFit/>
            </a:bodyPr>
            <a:lstStyle/>
            <a:p>
              <a:pPr algn="r"/>
              <a:r>
                <a:rPr lang="zh-CN" altLang="en-US" dirty="0"/>
                <a:t>数据类型</a:t>
              </a:r>
              <a:r>
                <a:rPr lang="en-US" altLang="ja-JP" dirty="0"/>
                <a:t> </a:t>
              </a:r>
              <a:endParaRPr lang="en-US" altLang="zh-CN" sz="1000" dirty="0"/>
            </a:p>
          </p:txBody>
        </p:sp>
        <p:sp>
          <p:nvSpPr>
            <p:cNvPr id="52" name="Line 36"/>
            <p:cNvSpPr>
              <a:spLocks noChangeShapeType="1"/>
            </p:cNvSpPr>
            <p:nvPr/>
          </p:nvSpPr>
          <p:spPr bwMode="auto">
            <a:xfrm flipV="1">
              <a:off x="1757" y="1109"/>
              <a:ext cx="966" cy="261"/>
            </a:xfrm>
            <a:prstGeom prst="line">
              <a:avLst/>
            </a:prstGeom>
            <a:noFill/>
            <a:ln w="19050">
              <a:solidFill>
                <a:srgbClr val="FF0000"/>
              </a:solidFill>
              <a:round/>
              <a:headEnd/>
              <a:tailEnd/>
            </a:ln>
          </p:spPr>
          <p:txBody>
            <a:bodyPr wrap="none" anchor="ctr"/>
            <a:lstStyle/>
            <a:p>
              <a:endParaRPr lang="zh-CN" altLang="en-US"/>
            </a:p>
          </p:txBody>
        </p:sp>
      </p:grpSp>
      <p:grpSp>
        <p:nvGrpSpPr>
          <p:cNvPr id="53" name="Group 62"/>
          <p:cNvGrpSpPr>
            <a:grpSpLocks/>
          </p:cNvGrpSpPr>
          <p:nvPr/>
        </p:nvGrpSpPr>
        <p:grpSpPr bwMode="auto">
          <a:xfrm>
            <a:off x="4951415" y="2555774"/>
            <a:ext cx="3565526" cy="434975"/>
            <a:chOff x="3119" y="1261"/>
            <a:chExt cx="2246" cy="274"/>
          </a:xfrm>
        </p:grpSpPr>
        <p:sp>
          <p:nvSpPr>
            <p:cNvPr id="54" name="Text Box 25"/>
            <p:cNvSpPr txBox="1">
              <a:spLocks noChangeArrowheads="1"/>
            </p:cNvSpPr>
            <p:nvPr/>
          </p:nvSpPr>
          <p:spPr bwMode="auto">
            <a:xfrm>
              <a:off x="4667" y="1261"/>
              <a:ext cx="698" cy="233"/>
            </a:xfrm>
            <a:prstGeom prst="rect">
              <a:avLst/>
            </a:prstGeom>
            <a:noFill/>
            <a:ln w="9525">
              <a:noFill/>
              <a:miter lim="800000"/>
              <a:headEnd/>
              <a:tailEnd/>
            </a:ln>
          </p:spPr>
          <p:txBody>
            <a:bodyPr wrap="none">
              <a:spAutoFit/>
            </a:bodyPr>
            <a:lstStyle/>
            <a:p>
              <a:r>
                <a:rPr lang="zh-CN" altLang="en-US" dirty="0"/>
                <a:t>用于分片</a:t>
              </a:r>
              <a:endParaRPr lang="en-US" altLang="zh-CN" dirty="0"/>
            </a:p>
          </p:txBody>
        </p:sp>
        <p:sp>
          <p:nvSpPr>
            <p:cNvPr id="55" name="Line 29"/>
            <p:cNvSpPr>
              <a:spLocks noChangeShapeType="1"/>
            </p:cNvSpPr>
            <p:nvPr/>
          </p:nvSpPr>
          <p:spPr bwMode="auto">
            <a:xfrm flipH="1">
              <a:off x="3443" y="1415"/>
              <a:ext cx="1284" cy="120"/>
            </a:xfrm>
            <a:prstGeom prst="line">
              <a:avLst/>
            </a:prstGeom>
            <a:noFill/>
            <a:ln w="19050">
              <a:solidFill>
                <a:srgbClr val="FF0000"/>
              </a:solidFill>
              <a:round/>
              <a:headEnd/>
              <a:tailEnd/>
            </a:ln>
          </p:spPr>
          <p:txBody>
            <a:bodyPr wrap="none" anchor="ctr"/>
            <a:lstStyle/>
            <a:p>
              <a:endParaRPr lang="zh-CN" altLang="en-US"/>
            </a:p>
          </p:txBody>
        </p:sp>
        <p:sp>
          <p:nvSpPr>
            <p:cNvPr id="56" name="Line 41"/>
            <p:cNvSpPr>
              <a:spLocks noChangeShapeType="1"/>
            </p:cNvSpPr>
            <p:nvPr/>
          </p:nvSpPr>
          <p:spPr bwMode="auto">
            <a:xfrm flipH="1" flipV="1">
              <a:off x="4301" y="1349"/>
              <a:ext cx="414" cy="72"/>
            </a:xfrm>
            <a:prstGeom prst="line">
              <a:avLst/>
            </a:prstGeom>
            <a:noFill/>
            <a:ln w="19050">
              <a:solidFill>
                <a:srgbClr val="FF0000"/>
              </a:solidFill>
              <a:round/>
              <a:headEnd/>
              <a:tailEnd/>
            </a:ln>
          </p:spPr>
          <p:txBody>
            <a:bodyPr wrap="none" anchor="ctr"/>
            <a:lstStyle/>
            <a:p>
              <a:endParaRPr lang="zh-CN" altLang="en-US"/>
            </a:p>
          </p:txBody>
        </p:sp>
        <p:sp>
          <p:nvSpPr>
            <p:cNvPr id="57" name="Line 42"/>
            <p:cNvSpPr>
              <a:spLocks noChangeShapeType="1"/>
            </p:cNvSpPr>
            <p:nvPr/>
          </p:nvSpPr>
          <p:spPr bwMode="auto">
            <a:xfrm flipH="1">
              <a:off x="3119" y="1421"/>
              <a:ext cx="1584" cy="36"/>
            </a:xfrm>
            <a:prstGeom prst="line">
              <a:avLst/>
            </a:prstGeom>
            <a:noFill/>
            <a:ln w="19050">
              <a:solidFill>
                <a:srgbClr val="FF0000"/>
              </a:solidFill>
              <a:round/>
              <a:headEnd/>
              <a:tailEnd/>
            </a:ln>
          </p:spPr>
          <p:txBody>
            <a:bodyPr wrap="none" anchor="ctr"/>
            <a:lstStyle/>
            <a:p>
              <a:endParaRPr lang="zh-CN" altLang="en-US" dirty="0"/>
            </a:p>
          </p:txBody>
        </p:sp>
      </p:grpSp>
      <p:grpSp>
        <p:nvGrpSpPr>
          <p:cNvPr id="58" name="Group 59"/>
          <p:cNvGrpSpPr>
            <a:grpSpLocks/>
          </p:cNvGrpSpPr>
          <p:nvPr/>
        </p:nvGrpSpPr>
        <p:grpSpPr bwMode="auto">
          <a:xfrm>
            <a:off x="938213" y="2960590"/>
            <a:ext cx="2479676" cy="646113"/>
            <a:chOff x="591" y="1516"/>
            <a:chExt cx="1562" cy="407"/>
          </a:xfrm>
        </p:grpSpPr>
        <p:sp>
          <p:nvSpPr>
            <p:cNvPr id="59" name="Text Box 22"/>
            <p:cNvSpPr txBox="1">
              <a:spLocks noChangeArrowheads="1"/>
            </p:cNvSpPr>
            <p:nvPr/>
          </p:nvSpPr>
          <p:spPr bwMode="auto">
            <a:xfrm>
              <a:off x="591" y="1516"/>
              <a:ext cx="1255" cy="407"/>
            </a:xfrm>
            <a:prstGeom prst="rect">
              <a:avLst/>
            </a:prstGeom>
            <a:noFill/>
            <a:ln w="9525">
              <a:noFill/>
              <a:miter lim="800000"/>
              <a:headEnd/>
              <a:tailEnd/>
            </a:ln>
          </p:spPr>
          <p:txBody>
            <a:bodyPr wrap="none">
              <a:spAutoFit/>
            </a:bodyPr>
            <a:lstStyle/>
            <a:p>
              <a:pPr algn="r"/>
              <a:r>
                <a:rPr lang="zh-CN" altLang="en-US" dirty="0"/>
                <a:t>最大转发次数</a:t>
              </a:r>
              <a:r>
                <a:rPr lang="en-US" altLang="zh-CN" dirty="0"/>
                <a:t>TTL</a:t>
              </a:r>
            </a:p>
            <a:p>
              <a:pPr algn="r"/>
              <a:r>
                <a:rPr lang="en-US" altLang="zh-CN" dirty="0"/>
                <a:t>(</a:t>
              </a:r>
              <a:r>
                <a:rPr lang="zh-CN" altLang="en-US" dirty="0"/>
                <a:t>每跳路由器减一</a:t>
              </a:r>
              <a:r>
                <a:rPr lang="en-US" altLang="zh-CN" dirty="0"/>
                <a:t>)</a:t>
              </a:r>
            </a:p>
          </p:txBody>
        </p:sp>
        <p:sp>
          <p:nvSpPr>
            <p:cNvPr id="60" name="Line 48"/>
            <p:cNvSpPr>
              <a:spLocks noChangeShapeType="1"/>
            </p:cNvSpPr>
            <p:nvPr/>
          </p:nvSpPr>
          <p:spPr bwMode="auto">
            <a:xfrm>
              <a:off x="1805" y="1700"/>
              <a:ext cx="348" cy="57"/>
            </a:xfrm>
            <a:prstGeom prst="line">
              <a:avLst/>
            </a:prstGeom>
            <a:noFill/>
            <a:ln w="19050">
              <a:solidFill>
                <a:srgbClr val="FF0000"/>
              </a:solidFill>
              <a:round/>
              <a:headEnd/>
              <a:tailEnd/>
            </a:ln>
          </p:spPr>
          <p:txBody>
            <a:bodyPr wrap="none" anchor="ctr"/>
            <a:lstStyle/>
            <a:p>
              <a:endParaRPr lang="zh-CN" altLang="en-US"/>
            </a:p>
          </p:txBody>
        </p:sp>
      </p:grpSp>
      <p:grpSp>
        <p:nvGrpSpPr>
          <p:cNvPr id="61" name="Group 63"/>
          <p:cNvGrpSpPr>
            <a:grpSpLocks/>
          </p:cNvGrpSpPr>
          <p:nvPr/>
        </p:nvGrpSpPr>
        <p:grpSpPr bwMode="auto">
          <a:xfrm>
            <a:off x="6532565" y="4541740"/>
            <a:ext cx="2562226" cy="1200151"/>
            <a:chOff x="4115" y="2512"/>
            <a:chExt cx="1614" cy="756"/>
          </a:xfrm>
        </p:grpSpPr>
        <p:sp>
          <p:nvSpPr>
            <p:cNvPr id="62" name="Text Box 52"/>
            <p:cNvSpPr txBox="1">
              <a:spLocks noChangeArrowheads="1"/>
            </p:cNvSpPr>
            <p:nvPr/>
          </p:nvSpPr>
          <p:spPr bwMode="auto">
            <a:xfrm>
              <a:off x="4595" y="2512"/>
              <a:ext cx="1134" cy="756"/>
            </a:xfrm>
            <a:prstGeom prst="rect">
              <a:avLst/>
            </a:prstGeom>
            <a:noFill/>
            <a:ln w="9525">
              <a:noFill/>
              <a:miter lim="800000"/>
              <a:headEnd/>
              <a:tailEnd/>
            </a:ln>
          </p:spPr>
          <p:txBody>
            <a:bodyPr wrap="none">
              <a:spAutoFit/>
            </a:bodyPr>
            <a:lstStyle/>
            <a:p>
              <a:r>
                <a:rPr lang="zh-CN" altLang="en-US" dirty="0"/>
                <a:t>例如，时间戳、</a:t>
              </a:r>
              <a:br>
                <a:rPr lang="en-US" altLang="zh-CN" dirty="0"/>
              </a:br>
              <a:r>
                <a:rPr lang="zh-CN" altLang="en-US" dirty="0"/>
                <a:t>路由记录、</a:t>
              </a:r>
              <a:br>
                <a:rPr lang="en-US" altLang="zh-CN" dirty="0"/>
              </a:br>
              <a:r>
                <a:rPr lang="zh-CN" altLang="en-US" dirty="0"/>
                <a:t>指定访问</a:t>
              </a:r>
              <a:br>
                <a:rPr lang="en-US" altLang="zh-CN" dirty="0"/>
              </a:br>
              <a:r>
                <a:rPr lang="zh-CN" altLang="en-US" dirty="0"/>
                <a:t>的路由器</a:t>
              </a:r>
              <a:endParaRPr lang="en-US" altLang="zh-CN" dirty="0"/>
            </a:p>
          </p:txBody>
        </p:sp>
        <p:sp>
          <p:nvSpPr>
            <p:cNvPr id="63" name="Line 53"/>
            <p:cNvSpPr>
              <a:spLocks noChangeShapeType="1"/>
            </p:cNvSpPr>
            <p:nvPr/>
          </p:nvSpPr>
          <p:spPr bwMode="auto">
            <a:xfrm flipH="1">
              <a:off x="4115" y="2651"/>
              <a:ext cx="516" cy="6"/>
            </a:xfrm>
            <a:prstGeom prst="line">
              <a:avLst/>
            </a:prstGeom>
            <a:noFill/>
            <a:ln w="19050">
              <a:solidFill>
                <a:srgbClr val="FF0000"/>
              </a:solidFill>
              <a:round/>
              <a:headEnd/>
              <a:tailEnd/>
            </a:ln>
          </p:spPr>
          <p:txBody>
            <a:bodyPr wrap="none" anchor="ctr"/>
            <a:lstStyle/>
            <a:p>
              <a:endParaRPr lang="zh-CN" altLang="en-US"/>
            </a:p>
          </p:txBody>
        </p:sp>
      </p:grpSp>
      <p:sp>
        <p:nvSpPr>
          <p:cNvPr id="64" name="Rectangle 54"/>
          <p:cNvSpPr>
            <a:spLocks noChangeArrowheads="1"/>
          </p:cNvSpPr>
          <p:nvPr/>
        </p:nvSpPr>
        <p:spPr bwMode="auto">
          <a:xfrm>
            <a:off x="244475" y="5149751"/>
            <a:ext cx="2620963" cy="1606550"/>
          </a:xfrm>
          <a:prstGeom prst="rect">
            <a:avLst/>
          </a:prstGeom>
          <a:noFill/>
          <a:ln w="9525">
            <a:solidFill>
              <a:srgbClr val="CC0000"/>
            </a:solidFill>
            <a:miter lim="800000"/>
            <a:headEnd/>
            <a:tailEnd/>
          </a:ln>
        </p:spPr>
        <p:txBody>
          <a:bodyPr/>
          <a:lstStyle/>
          <a:p>
            <a:pPr marL="342900" indent="-342900">
              <a:lnSpc>
                <a:spcPct val="85000"/>
              </a:lnSpc>
              <a:spcBef>
                <a:spcPct val="20000"/>
              </a:spcBef>
              <a:buClr>
                <a:srgbClr val="000099"/>
              </a:buClr>
              <a:buSzPct val="65000"/>
              <a:buFont typeface="Wingdings" pitchFamily="2" charset="2"/>
              <a:buNone/>
            </a:pPr>
            <a:r>
              <a:rPr lang="zh-CN" altLang="en-US" sz="2000" i="1" dirty="0">
                <a:solidFill>
                  <a:srgbClr val="CC0000"/>
                </a:solidFill>
              </a:rPr>
              <a:t>负载多大</a:t>
            </a:r>
            <a:r>
              <a:rPr lang="en-US" altLang="zh-CN" sz="2000" i="1" dirty="0">
                <a:solidFill>
                  <a:srgbClr val="CC0000"/>
                </a:solidFill>
              </a:rPr>
              <a:t>?</a:t>
            </a:r>
          </a:p>
          <a:p>
            <a:pPr marL="342900" indent="-342900">
              <a:lnSpc>
                <a:spcPct val="85000"/>
              </a:lnSpc>
              <a:spcBef>
                <a:spcPct val="20000"/>
              </a:spcBef>
              <a:buClr>
                <a:srgbClr val="000099"/>
              </a:buClr>
              <a:buSzPct val="65000"/>
              <a:buFont typeface="Wingdings" pitchFamily="2" charset="2"/>
              <a:buChar char="v"/>
            </a:pPr>
            <a:r>
              <a:rPr lang="en-US" altLang="zh-CN" sz="2000" dirty="0"/>
              <a:t>20 bytes TCP</a:t>
            </a:r>
            <a:r>
              <a:rPr lang="zh-CN" altLang="en-US" sz="2000" dirty="0"/>
              <a:t>头部</a:t>
            </a:r>
            <a:endParaRPr lang="en-US" altLang="zh-CN" sz="2000" dirty="0"/>
          </a:p>
          <a:p>
            <a:pPr marL="342900" indent="-342900">
              <a:lnSpc>
                <a:spcPct val="85000"/>
              </a:lnSpc>
              <a:spcBef>
                <a:spcPct val="20000"/>
              </a:spcBef>
              <a:buClr>
                <a:srgbClr val="000099"/>
              </a:buClr>
              <a:buSzPct val="65000"/>
              <a:buFont typeface="Wingdings" pitchFamily="2" charset="2"/>
              <a:buChar char="v"/>
            </a:pPr>
            <a:r>
              <a:rPr lang="en-US" altLang="zh-CN" sz="2000" dirty="0"/>
              <a:t>20 bytes IP</a:t>
            </a:r>
            <a:r>
              <a:rPr lang="zh-CN" altLang="en-US" sz="2000" dirty="0"/>
              <a:t>头部</a:t>
            </a:r>
            <a:endParaRPr lang="en-US" altLang="zh-CN" sz="2000" dirty="0"/>
          </a:p>
          <a:p>
            <a:pPr marL="342900" indent="-342900">
              <a:lnSpc>
                <a:spcPct val="85000"/>
              </a:lnSpc>
              <a:spcBef>
                <a:spcPct val="20000"/>
              </a:spcBef>
              <a:buClr>
                <a:srgbClr val="000099"/>
              </a:buClr>
              <a:buSzPct val="65000"/>
              <a:buFont typeface="Wingdings" pitchFamily="2" charset="2"/>
              <a:buChar char="v"/>
            </a:pPr>
            <a:r>
              <a:rPr lang="en-US" altLang="zh-CN" sz="2000" dirty="0"/>
              <a:t>40 bytes + </a:t>
            </a:r>
            <a:r>
              <a:rPr lang="zh-CN" altLang="en-US" sz="2000" dirty="0"/>
              <a:t>应用层负载</a:t>
            </a:r>
            <a:endParaRPr lang="en-US" altLang="zh-CN"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dissolv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dissolv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dissolv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dissolve">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dissolve">
                                      <p:cBhvr>
                                        <p:cTn id="4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分片和重组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37</a:t>
            </a:fld>
            <a:endParaRPr lang="zh-CN" altLang="en-US"/>
          </a:p>
        </p:txBody>
      </p:sp>
      <p:sp>
        <p:nvSpPr>
          <p:cNvPr id="5" name="Rectangle 3"/>
          <p:cNvSpPr txBox="1">
            <a:spLocks noChangeArrowheads="1"/>
          </p:cNvSpPr>
          <p:nvPr/>
        </p:nvSpPr>
        <p:spPr bwMode="auto">
          <a:xfrm>
            <a:off x="311150" y="1719089"/>
            <a:ext cx="3810000" cy="509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ＭＳ Ｐゴシック" pitchFamily="34" charset="-128"/>
              </a:rPr>
              <a:t>网络链路能够传输的最大帧大小被称为</a:t>
            </a:r>
            <a:r>
              <a:rPr kumimoji="0" lang="en-US" altLang="zh-CN" sz="2400" b="0" i="0" u="none" strike="noStrike" kern="0" cap="none" spc="0" normalizeH="0" baseline="0" noProof="0" dirty="0">
                <a:ln>
                  <a:noFill/>
                </a:ln>
                <a:solidFill>
                  <a:schemeClr val="tx1"/>
                </a:solidFill>
                <a:effectLst/>
                <a:uLnTx/>
                <a:uFillTx/>
                <a:latin typeface="+mn-ea"/>
                <a:cs typeface="ＭＳ Ｐゴシック" pitchFamily="34" charset="-128"/>
              </a:rPr>
              <a:t>MTU</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不同的链路类型，不同的</a:t>
            </a:r>
            <a:r>
              <a:rPr kumimoji="0" lang="en-US" altLang="zh-CN" sz="2400" b="0" i="0" u="none" strike="noStrike" kern="0" cap="none" spc="0" normalizeH="0" baseline="0" noProof="0" dirty="0">
                <a:ln>
                  <a:noFill/>
                </a:ln>
                <a:solidFill>
                  <a:schemeClr val="tx1"/>
                </a:solidFill>
                <a:effectLst/>
                <a:uLnTx/>
                <a:uFillTx/>
                <a:latin typeface="+mn-ea"/>
              </a:rPr>
              <a:t>MTU</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dirty="0">
                <a:latin typeface="+mn-ea"/>
              </a:rPr>
              <a:t>以太网，</a:t>
            </a:r>
            <a:r>
              <a:rPr lang="en-US" altLang="zh-CN" sz="2400" kern="0" dirty="0">
                <a:latin typeface="+mn-ea"/>
              </a:rPr>
              <a:t>1500 Bytes</a:t>
            </a: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ＭＳ Ｐゴシック" pitchFamily="34" charset="-128"/>
              </a:rPr>
              <a:t>当</a:t>
            </a:r>
            <a:r>
              <a:rPr kumimoji="0" lang="en-US" altLang="zh-CN" sz="2400" b="0" i="0" u="none" strike="noStrike" kern="0" cap="none" spc="0" normalizeH="0" baseline="0" noProof="0" dirty="0">
                <a:ln>
                  <a:noFill/>
                </a:ln>
                <a:solidFill>
                  <a:schemeClr val="tx1"/>
                </a:solidFill>
                <a:effectLst/>
                <a:uLnTx/>
                <a:uFillTx/>
                <a:latin typeface="+mn-ea"/>
                <a:cs typeface="ＭＳ Ｐゴシック" pitchFamily="34" charset="-128"/>
              </a:rPr>
              <a:t>IP</a:t>
            </a:r>
            <a:r>
              <a:rPr lang="zh-CN" altLang="en-US" sz="2400" kern="0" dirty="0">
                <a:latin typeface="+mn-ea"/>
                <a:cs typeface="ＭＳ Ｐゴシック" pitchFamily="34" charset="-128"/>
              </a:rPr>
              <a:t>报文大小超过链路</a:t>
            </a:r>
            <a:r>
              <a:rPr lang="en-US" altLang="zh-CN" sz="2400" kern="0" dirty="0">
                <a:latin typeface="+mn-ea"/>
                <a:cs typeface="ＭＳ Ｐゴシック" pitchFamily="34" charset="-128"/>
              </a:rPr>
              <a:t>MTU</a:t>
            </a:r>
            <a:r>
              <a:rPr lang="zh-CN" altLang="en-US" sz="2400" kern="0" dirty="0">
                <a:latin typeface="+mn-ea"/>
                <a:cs typeface="ＭＳ Ｐゴシック" pitchFamily="34" charset="-128"/>
              </a:rPr>
              <a:t>，由路由器</a:t>
            </a:r>
            <a:r>
              <a:rPr lang="zh-CN" altLang="en-US" sz="2400" kern="0" dirty="0">
                <a:solidFill>
                  <a:srgbClr val="C00000"/>
                </a:solidFill>
                <a:latin typeface="+mn-ea"/>
                <a:cs typeface="ＭＳ Ｐゴシック" pitchFamily="34" charset="-128"/>
              </a:rPr>
              <a:t>分片</a:t>
            </a:r>
            <a:endParaRPr kumimoji="0" lang="en-US" altLang="ja-JP" sz="2400" b="0" i="0" u="none" strike="noStrike" kern="0" cap="none" spc="0" normalizeH="0" baseline="0" noProof="0" dirty="0">
              <a:ln>
                <a:noFill/>
              </a:ln>
              <a:solidFill>
                <a:schemeClr val="tx1"/>
              </a:solidFill>
              <a:effectLst/>
              <a:uLnTx/>
              <a:uFillTx/>
              <a:latin typeface="+mn-ea"/>
              <a:cs typeface="ＭＳ Ｐゴシック" pitchFamily="34" charset="-128"/>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把一个报文分为多个报文</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在目的地重组</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rPr>
              <a:t>IP</a:t>
            </a:r>
            <a:r>
              <a:rPr kumimoji="0" lang="zh-CN" altLang="en-US" sz="2400" b="0" i="0" u="none" strike="noStrike" kern="0" cap="none" spc="0" normalizeH="0" baseline="0" noProof="0" dirty="0">
                <a:ln>
                  <a:noFill/>
                </a:ln>
                <a:solidFill>
                  <a:schemeClr val="tx1"/>
                </a:solidFill>
                <a:effectLst/>
                <a:uLnTx/>
                <a:uFillTx/>
                <a:latin typeface="+mn-ea"/>
              </a:rPr>
              <a:t>头部包含字段，携带分片重组所需信息</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6" name="Freeform 4"/>
          <p:cNvSpPr>
            <a:spLocks/>
          </p:cNvSpPr>
          <p:nvPr/>
        </p:nvSpPr>
        <p:spPr bwMode="auto">
          <a:xfrm>
            <a:off x="4767832" y="1908001"/>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w="9525">
            <a:noFill/>
            <a:round/>
            <a:headEnd/>
            <a:tailEnd/>
          </a:ln>
        </p:spPr>
        <p:txBody>
          <a:bodyPr wrap="none" anchor="ctr"/>
          <a:lstStyle/>
          <a:p>
            <a:endParaRPr lang="zh-CN" altLang="en-US"/>
          </a:p>
        </p:txBody>
      </p:sp>
      <p:sp>
        <p:nvSpPr>
          <p:cNvPr id="7" name="Freeform 5"/>
          <p:cNvSpPr>
            <a:spLocks/>
          </p:cNvSpPr>
          <p:nvPr/>
        </p:nvSpPr>
        <p:spPr bwMode="auto">
          <a:xfrm>
            <a:off x="4767832" y="4309889"/>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w="9525">
            <a:noFill/>
            <a:round/>
            <a:headEnd/>
            <a:tailEnd/>
          </a:ln>
        </p:spPr>
        <p:txBody>
          <a:bodyPr wrap="none" anchor="ctr"/>
          <a:lstStyle/>
          <a:p>
            <a:endParaRPr lang="zh-CN" altLang="en-US"/>
          </a:p>
        </p:txBody>
      </p:sp>
      <p:sp>
        <p:nvSpPr>
          <p:cNvPr id="8" name="Line 16"/>
          <p:cNvSpPr>
            <a:spLocks noChangeShapeType="1"/>
          </p:cNvSpPr>
          <p:nvPr/>
        </p:nvSpPr>
        <p:spPr bwMode="auto">
          <a:xfrm flipV="1">
            <a:off x="4840857" y="2863676"/>
            <a:ext cx="127000" cy="3175"/>
          </a:xfrm>
          <a:prstGeom prst="line">
            <a:avLst/>
          </a:prstGeom>
          <a:noFill/>
          <a:ln w="12700">
            <a:solidFill>
              <a:schemeClr val="tx1"/>
            </a:solidFill>
            <a:round/>
            <a:headEnd/>
            <a:tailEnd/>
          </a:ln>
        </p:spPr>
        <p:txBody>
          <a:bodyPr wrap="none" anchor="ctr"/>
          <a:lstStyle/>
          <a:p>
            <a:endParaRPr lang="zh-CN" altLang="en-US"/>
          </a:p>
        </p:txBody>
      </p:sp>
      <p:sp>
        <p:nvSpPr>
          <p:cNvPr id="9" name="Line 17"/>
          <p:cNvSpPr>
            <a:spLocks noChangeShapeType="1"/>
          </p:cNvSpPr>
          <p:nvPr/>
        </p:nvSpPr>
        <p:spPr bwMode="auto">
          <a:xfrm>
            <a:off x="5417120" y="2188989"/>
            <a:ext cx="658812" cy="279400"/>
          </a:xfrm>
          <a:prstGeom prst="line">
            <a:avLst/>
          </a:prstGeom>
          <a:noFill/>
          <a:ln w="12700">
            <a:solidFill>
              <a:schemeClr val="tx1"/>
            </a:solidFill>
            <a:round/>
            <a:headEnd/>
            <a:tailEnd/>
          </a:ln>
        </p:spPr>
        <p:txBody>
          <a:bodyPr wrap="none" anchor="ctr"/>
          <a:lstStyle/>
          <a:p>
            <a:endParaRPr lang="zh-CN" altLang="en-US"/>
          </a:p>
        </p:txBody>
      </p:sp>
      <p:sp>
        <p:nvSpPr>
          <p:cNvPr id="10" name="Line 18"/>
          <p:cNvSpPr>
            <a:spLocks noChangeShapeType="1"/>
          </p:cNvSpPr>
          <p:nvPr/>
        </p:nvSpPr>
        <p:spPr bwMode="auto">
          <a:xfrm>
            <a:off x="6263257" y="2525539"/>
            <a:ext cx="196850" cy="669925"/>
          </a:xfrm>
          <a:prstGeom prst="line">
            <a:avLst/>
          </a:prstGeom>
          <a:noFill/>
          <a:ln w="12700">
            <a:solidFill>
              <a:schemeClr val="tx1"/>
            </a:solidFill>
            <a:round/>
            <a:headEnd/>
            <a:tailEnd/>
          </a:ln>
        </p:spPr>
        <p:txBody>
          <a:bodyPr wrap="none" anchor="ctr"/>
          <a:lstStyle/>
          <a:p>
            <a:endParaRPr lang="zh-CN" altLang="en-US"/>
          </a:p>
        </p:txBody>
      </p:sp>
      <p:sp>
        <p:nvSpPr>
          <p:cNvPr id="11" name="Line 19"/>
          <p:cNvSpPr>
            <a:spLocks noChangeShapeType="1"/>
          </p:cNvSpPr>
          <p:nvPr/>
        </p:nvSpPr>
        <p:spPr bwMode="auto">
          <a:xfrm>
            <a:off x="5166295" y="2301701"/>
            <a:ext cx="1587" cy="582613"/>
          </a:xfrm>
          <a:prstGeom prst="line">
            <a:avLst/>
          </a:prstGeom>
          <a:noFill/>
          <a:ln w="12700">
            <a:solidFill>
              <a:schemeClr val="tx1"/>
            </a:solidFill>
            <a:round/>
            <a:headEnd/>
            <a:tailEnd/>
          </a:ln>
        </p:spPr>
        <p:txBody>
          <a:bodyPr wrap="none" anchor="ctr"/>
          <a:lstStyle/>
          <a:p>
            <a:endParaRPr lang="zh-CN" altLang="en-US"/>
          </a:p>
        </p:txBody>
      </p:sp>
      <p:sp>
        <p:nvSpPr>
          <p:cNvPr id="12" name="Line 20"/>
          <p:cNvSpPr>
            <a:spLocks noChangeShapeType="1"/>
          </p:cNvSpPr>
          <p:nvPr/>
        </p:nvSpPr>
        <p:spPr bwMode="auto">
          <a:xfrm>
            <a:off x="5401245" y="2955751"/>
            <a:ext cx="971550" cy="401638"/>
          </a:xfrm>
          <a:prstGeom prst="line">
            <a:avLst/>
          </a:prstGeom>
          <a:noFill/>
          <a:ln w="12700">
            <a:solidFill>
              <a:schemeClr val="tx1"/>
            </a:solidFill>
            <a:round/>
            <a:headEnd/>
            <a:tailEnd/>
          </a:ln>
        </p:spPr>
        <p:txBody>
          <a:bodyPr wrap="none" anchor="ctr"/>
          <a:lstStyle/>
          <a:p>
            <a:endParaRPr lang="zh-CN" altLang="en-US"/>
          </a:p>
        </p:txBody>
      </p:sp>
      <p:sp>
        <p:nvSpPr>
          <p:cNvPr id="13" name="Line 21"/>
          <p:cNvSpPr>
            <a:spLocks noChangeShapeType="1"/>
          </p:cNvSpPr>
          <p:nvPr/>
        </p:nvSpPr>
        <p:spPr bwMode="auto">
          <a:xfrm flipH="1" flipV="1">
            <a:off x="6674420" y="3485976"/>
            <a:ext cx="476250" cy="687388"/>
          </a:xfrm>
          <a:prstGeom prst="line">
            <a:avLst/>
          </a:prstGeom>
          <a:noFill/>
          <a:ln w="12700">
            <a:solidFill>
              <a:schemeClr val="tx1"/>
            </a:solidFill>
            <a:round/>
            <a:headEnd/>
            <a:tailEnd/>
          </a:ln>
        </p:spPr>
        <p:txBody>
          <a:bodyPr wrap="none" anchor="ctr"/>
          <a:lstStyle/>
          <a:p>
            <a:endParaRPr lang="zh-CN" altLang="en-US"/>
          </a:p>
        </p:txBody>
      </p:sp>
      <p:sp>
        <p:nvSpPr>
          <p:cNvPr id="14" name="Line 22"/>
          <p:cNvSpPr>
            <a:spLocks noChangeShapeType="1"/>
          </p:cNvSpPr>
          <p:nvPr/>
        </p:nvSpPr>
        <p:spPr bwMode="auto">
          <a:xfrm flipH="1">
            <a:off x="5425057" y="2493789"/>
            <a:ext cx="758825" cy="517525"/>
          </a:xfrm>
          <a:prstGeom prst="line">
            <a:avLst/>
          </a:prstGeom>
          <a:noFill/>
          <a:ln w="12700">
            <a:solidFill>
              <a:schemeClr val="tx1"/>
            </a:solidFill>
            <a:round/>
            <a:headEnd/>
            <a:tailEnd/>
          </a:ln>
        </p:spPr>
        <p:txBody>
          <a:bodyPr wrap="none" anchor="ctr"/>
          <a:lstStyle/>
          <a:p>
            <a:endParaRPr lang="zh-CN" altLang="en-US"/>
          </a:p>
        </p:txBody>
      </p:sp>
      <p:sp>
        <p:nvSpPr>
          <p:cNvPr id="15" name="Line 23"/>
          <p:cNvSpPr>
            <a:spLocks noChangeShapeType="1"/>
          </p:cNvSpPr>
          <p:nvPr/>
        </p:nvSpPr>
        <p:spPr bwMode="auto">
          <a:xfrm flipH="1">
            <a:off x="5434582" y="1933401"/>
            <a:ext cx="476250" cy="342900"/>
          </a:xfrm>
          <a:prstGeom prst="line">
            <a:avLst/>
          </a:prstGeom>
          <a:noFill/>
          <a:ln w="12700">
            <a:solidFill>
              <a:schemeClr val="tx1"/>
            </a:solidFill>
            <a:round/>
            <a:headEnd/>
            <a:tailEnd/>
          </a:ln>
        </p:spPr>
        <p:txBody>
          <a:bodyPr wrap="none" anchor="ctr"/>
          <a:lstStyle/>
          <a:p>
            <a:endParaRPr lang="zh-CN" altLang="en-US"/>
          </a:p>
        </p:txBody>
      </p:sp>
      <p:sp>
        <p:nvSpPr>
          <p:cNvPr id="16" name="Line 24"/>
          <p:cNvSpPr>
            <a:spLocks noChangeShapeType="1"/>
          </p:cNvSpPr>
          <p:nvPr/>
        </p:nvSpPr>
        <p:spPr bwMode="auto">
          <a:xfrm flipH="1">
            <a:off x="6152132" y="2109614"/>
            <a:ext cx="273050" cy="236537"/>
          </a:xfrm>
          <a:prstGeom prst="line">
            <a:avLst/>
          </a:prstGeom>
          <a:noFill/>
          <a:ln w="12700">
            <a:solidFill>
              <a:schemeClr val="tx1"/>
            </a:solidFill>
            <a:round/>
            <a:headEnd/>
            <a:tailEnd/>
          </a:ln>
        </p:spPr>
        <p:txBody>
          <a:bodyPr wrap="none" anchor="ctr"/>
          <a:lstStyle/>
          <a:p>
            <a:endParaRPr lang="zh-CN" altLang="en-US"/>
          </a:p>
        </p:txBody>
      </p:sp>
      <p:sp>
        <p:nvSpPr>
          <p:cNvPr id="17" name="Line 119"/>
          <p:cNvSpPr>
            <a:spLocks noChangeShapeType="1"/>
          </p:cNvSpPr>
          <p:nvPr/>
        </p:nvSpPr>
        <p:spPr bwMode="auto">
          <a:xfrm flipH="1">
            <a:off x="6631557" y="4486101"/>
            <a:ext cx="636588" cy="877888"/>
          </a:xfrm>
          <a:prstGeom prst="line">
            <a:avLst/>
          </a:prstGeom>
          <a:noFill/>
          <a:ln w="12700">
            <a:solidFill>
              <a:schemeClr val="tx1"/>
            </a:solidFill>
            <a:round/>
            <a:headEnd/>
            <a:tailEnd/>
          </a:ln>
        </p:spPr>
        <p:txBody>
          <a:bodyPr wrap="none" anchor="ctr"/>
          <a:lstStyle/>
          <a:p>
            <a:endParaRPr lang="zh-CN" altLang="en-US"/>
          </a:p>
        </p:txBody>
      </p:sp>
      <p:grpSp>
        <p:nvGrpSpPr>
          <p:cNvPr id="18" name="Group 199"/>
          <p:cNvGrpSpPr>
            <a:grpSpLocks/>
          </p:cNvGrpSpPr>
          <p:nvPr/>
        </p:nvGrpSpPr>
        <p:grpSpPr bwMode="auto">
          <a:xfrm>
            <a:off x="5174232" y="3235151"/>
            <a:ext cx="1222375" cy="403225"/>
            <a:chOff x="3152" y="1862"/>
            <a:chExt cx="770" cy="254"/>
          </a:xfrm>
        </p:grpSpPr>
        <p:grpSp>
          <p:nvGrpSpPr>
            <p:cNvPr id="19" name="Group 120"/>
            <p:cNvGrpSpPr>
              <a:grpSpLocks/>
            </p:cNvGrpSpPr>
            <p:nvPr/>
          </p:nvGrpSpPr>
          <p:grpSpPr bwMode="auto">
            <a:xfrm rot="1433392">
              <a:off x="3152" y="1862"/>
              <a:ext cx="648" cy="108"/>
              <a:chOff x="4712" y="1742"/>
              <a:chExt cx="648" cy="108"/>
            </a:xfrm>
          </p:grpSpPr>
          <p:sp>
            <p:nvSpPr>
              <p:cNvPr id="21" name="Rectangle 121"/>
              <p:cNvSpPr>
                <a:spLocks noChangeArrowheads="1"/>
              </p:cNvSpPr>
              <p:nvPr/>
            </p:nvSpPr>
            <p:spPr bwMode="auto">
              <a:xfrm>
                <a:off x="4712" y="1742"/>
                <a:ext cx="648" cy="108"/>
              </a:xfrm>
              <a:prstGeom prst="rect">
                <a:avLst/>
              </a:prstGeom>
              <a:solidFill>
                <a:schemeClr val="accent2"/>
              </a:solidFill>
              <a:ln w="9525">
                <a:noFill/>
                <a:miter lim="800000"/>
                <a:headEnd/>
                <a:tailEnd/>
              </a:ln>
            </p:spPr>
            <p:txBody>
              <a:bodyPr wrap="none" anchor="ctr"/>
              <a:lstStyle/>
              <a:p>
                <a:endParaRPr lang="zh-CN" altLang="zh-CN"/>
              </a:p>
            </p:txBody>
          </p:sp>
          <p:sp>
            <p:nvSpPr>
              <p:cNvPr id="22" name="Rectangle 122"/>
              <p:cNvSpPr>
                <a:spLocks noChangeArrowheads="1"/>
              </p:cNvSpPr>
              <p:nvPr/>
            </p:nvSpPr>
            <p:spPr bwMode="auto">
              <a:xfrm>
                <a:off x="4710" y="1742"/>
                <a:ext cx="534" cy="108"/>
              </a:xfrm>
              <a:prstGeom prst="rect">
                <a:avLst/>
              </a:prstGeom>
              <a:solidFill>
                <a:srgbClr val="FF0000"/>
              </a:solidFill>
              <a:ln w="9525">
                <a:noFill/>
                <a:miter lim="800000"/>
                <a:headEnd/>
                <a:tailEnd/>
              </a:ln>
            </p:spPr>
            <p:txBody>
              <a:bodyPr wrap="none" anchor="ctr"/>
              <a:lstStyle/>
              <a:p>
                <a:endParaRPr lang="zh-CN" altLang="zh-CN"/>
              </a:p>
            </p:txBody>
          </p:sp>
        </p:grpSp>
        <p:sp>
          <p:nvSpPr>
            <p:cNvPr id="20" name="Line 132"/>
            <p:cNvSpPr>
              <a:spLocks noChangeShapeType="1"/>
            </p:cNvSpPr>
            <p:nvPr/>
          </p:nvSpPr>
          <p:spPr bwMode="auto">
            <a:xfrm>
              <a:off x="3784" y="2060"/>
              <a:ext cx="138" cy="56"/>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23" name="Text Box 136"/>
          <p:cNvSpPr txBox="1">
            <a:spLocks noChangeArrowheads="1"/>
          </p:cNvSpPr>
          <p:nvPr/>
        </p:nvSpPr>
        <p:spPr bwMode="auto">
          <a:xfrm>
            <a:off x="6785545" y="2520776"/>
            <a:ext cx="1521570" cy="830997"/>
          </a:xfrm>
          <a:prstGeom prst="rect">
            <a:avLst/>
          </a:prstGeom>
          <a:noFill/>
          <a:ln w="9525">
            <a:noFill/>
            <a:miter lim="800000"/>
            <a:headEnd/>
            <a:tailEnd/>
          </a:ln>
        </p:spPr>
        <p:txBody>
          <a:bodyPr wrap="none">
            <a:spAutoFit/>
          </a:bodyPr>
          <a:lstStyle/>
          <a:p>
            <a:r>
              <a:rPr lang="zh-CN" altLang="en-US" sz="1600" dirty="0">
                <a:solidFill>
                  <a:srgbClr val="CC0000"/>
                </a:solidFill>
                <a:latin typeface="+mn-ea"/>
              </a:rPr>
              <a:t>分片</a:t>
            </a:r>
            <a:r>
              <a:rPr lang="en-US" altLang="zh-CN" sz="1600" dirty="0">
                <a:solidFill>
                  <a:srgbClr val="CC0000"/>
                </a:solidFill>
                <a:latin typeface="+mn-ea"/>
              </a:rPr>
              <a:t>:</a:t>
            </a:r>
            <a:r>
              <a:rPr lang="en-US" altLang="zh-CN" sz="1600" dirty="0">
                <a:latin typeface="+mn-ea"/>
              </a:rPr>
              <a:t> </a:t>
            </a:r>
          </a:p>
          <a:p>
            <a:r>
              <a:rPr lang="zh-CN" altLang="en-US" sz="1600" b="1" dirty="0">
                <a:solidFill>
                  <a:srgbClr val="000099"/>
                </a:solidFill>
                <a:latin typeface="+mn-ea"/>
              </a:rPr>
              <a:t>入</a:t>
            </a:r>
            <a:r>
              <a:rPr lang="en-US" altLang="zh-CN" sz="1600" b="1" dirty="0">
                <a:solidFill>
                  <a:srgbClr val="000099"/>
                </a:solidFill>
                <a:latin typeface="+mn-ea"/>
              </a:rPr>
              <a:t>:</a:t>
            </a:r>
            <a:r>
              <a:rPr lang="en-US" altLang="zh-CN" sz="1600" dirty="0">
                <a:latin typeface="+mn-ea"/>
              </a:rPr>
              <a:t> 1</a:t>
            </a:r>
            <a:r>
              <a:rPr lang="zh-CN" altLang="en-US" sz="1600" dirty="0">
                <a:latin typeface="+mn-ea"/>
              </a:rPr>
              <a:t>个大报文</a:t>
            </a:r>
            <a:endParaRPr lang="en-US" altLang="zh-CN" sz="1600" dirty="0">
              <a:latin typeface="+mn-ea"/>
            </a:endParaRPr>
          </a:p>
          <a:p>
            <a:r>
              <a:rPr lang="zh-CN" altLang="en-US" sz="1600" b="1" dirty="0">
                <a:solidFill>
                  <a:srgbClr val="000099"/>
                </a:solidFill>
                <a:latin typeface="+mn-ea"/>
              </a:rPr>
              <a:t>出</a:t>
            </a:r>
            <a:r>
              <a:rPr lang="en-US" altLang="zh-CN" sz="1600" b="1" dirty="0">
                <a:solidFill>
                  <a:srgbClr val="000099"/>
                </a:solidFill>
                <a:latin typeface="+mn-ea"/>
              </a:rPr>
              <a:t>:</a:t>
            </a:r>
            <a:r>
              <a:rPr lang="en-US" altLang="zh-CN" sz="1600" dirty="0">
                <a:latin typeface="+mn-ea"/>
              </a:rPr>
              <a:t> 3</a:t>
            </a:r>
            <a:r>
              <a:rPr lang="zh-CN" altLang="en-US" sz="1600" dirty="0">
                <a:latin typeface="+mn-ea"/>
              </a:rPr>
              <a:t>个小报文</a:t>
            </a:r>
            <a:endParaRPr lang="en-US" altLang="zh-CN" dirty="0">
              <a:latin typeface="+mn-ea"/>
            </a:endParaRPr>
          </a:p>
        </p:txBody>
      </p:sp>
      <p:sp>
        <p:nvSpPr>
          <p:cNvPr id="24" name="Line 118"/>
          <p:cNvSpPr>
            <a:spLocks noChangeShapeType="1"/>
          </p:cNvSpPr>
          <p:nvPr/>
        </p:nvSpPr>
        <p:spPr bwMode="auto">
          <a:xfrm>
            <a:off x="5655245" y="5457651"/>
            <a:ext cx="287337" cy="3175"/>
          </a:xfrm>
          <a:prstGeom prst="line">
            <a:avLst/>
          </a:prstGeom>
          <a:noFill/>
          <a:ln w="12700">
            <a:solidFill>
              <a:schemeClr val="tx1"/>
            </a:solidFill>
            <a:round/>
            <a:headEnd/>
            <a:tailEnd/>
          </a:ln>
        </p:spPr>
        <p:txBody>
          <a:bodyPr wrap="none" anchor="ctr"/>
          <a:lstStyle/>
          <a:p>
            <a:endParaRPr lang="zh-CN" altLang="en-US"/>
          </a:p>
        </p:txBody>
      </p:sp>
      <p:grpSp>
        <p:nvGrpSpPr>
          <p:cNvPr id="25" name="Group 220"/>
          <p:cNvGrpSpPr>
            <a:grpSpLocks/>
          </p:cNvGrpSpPr>
          <p:nvPr/>
        </p:nvGrpSpPr>
        <p:grpSpPr bwMode="auto">
          <a:xfrm>
            <a:off x="5577457" y="4632151"/>
            <a:ext cx="708025" cy="558800"/>
            <a:chOff x="3406" y="2742"/>
            <a:chExt cx="446" cy="352"/>
          </a:xfrm>
        </p:grpSpPr>
        <p:grpSp>
          <p:nvGrpSpPr>
            <p:cNvPr id="26" name="Group 137"/>
            <p:cNvGrpSpPr>
              <a:grpSpLocks/>
            </p:cNvGrpSpPr>
            <p:nvPr/>
          </p:nvGrpSpPr>
          <p:grpSpPr bwMode="auto">
            <a:xfrm rot="-10773343">
              <a:off x="3566" y="2742"/>
              <a:ext cx="282" cy="108"/>
              <a:chOff x="5078" y="1860"/>
              <a:chExt cx="282" cy="108"/>
            </a:xfrm>
          </p:grpSpPr>
          <p:sp>
            <p:nvSpPr>
              <p:cNvPr id="36" name="Rectangle 138"/>
              <p:cNvSpPr>
                <a:spLocks noChangeArrowheads="1"/>
              </p:cNvSpPr>
              <p:nvPr/>
            </p:nvSpPr>
            <p:spPr bwMode="auto">
              <a:xfrm>
                <a:off x="5216" y="1860"/>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37" name="Rectangle 139"/>
              <p:cNvSpPr>
                <a:spLocks noChangeArrowheads="1"/>
              </p:cNvSpPr>
              <p:nvPr/>
            </p:nvSpPr>
            <p:spPr bwMode="auto">
              <a:xfrm>
                <a:off x="5080" y="1860"/>
                <a:ext cx="166" cy="108"/>
              </a:xfrm>
              <a:prstGeom prst="rect">
                <a:avLst/>
              </a:prstGeom>
              <a:solidFill>
                <a:srgbClr val="FF0000"/>
              </a:solidFill>
              <a:ln w="9525">
                <a:noFill/>
                <a:miter lim="800000"/>
                <a:headEnd/>
                <a:tailEnd/>
              </a:ln>
            </p:spPr>
            <p:txBody>
              <a:bodyPr wrap="none" anchor="ctr"/>
              <a:lstStyle/>
              <a:p>
                <a:endParaRPr lang="zh-CN" altLang="zh-CN"/>
              </a:p>
            </p:txBody>
          </p:sp>
        </p:grpSp>
        <p:grpSp>
          <p:nvGrpSpPr>
            <p:cNvPr id="27" name="Group 140"/>
            <p:cNvGrpSpPr>
              <a:grpSpLocks/>
            </p:cNvGrpSpPr>
            <p:nvPr/>
          </p:nvGrpSpPr>
          <p:grpSpPr bwMode="auto">
            <a:xfrm rot="-10773343">
              <a:off x="3568" y="2864"/>
              <a:ext cx="282" cy="108"/>
              <a:chOff x="5078" y="1860"/>
              <a:chExt cx="282" cy="108"/>
            </a:xfrm>
          </p:grpSpPr>
          <p:sp>
            <p:nvSpPr>
              <p:cNvPr id="34" name="Rectangle 141"/>
              <p:cNvSpPr>
                <a:spLocks noChangeArrowheads="1"/>
              </p:cNvSpPr>
              <p:nvPr/>
            </p:nvSpPr>
            <p:spPr bwMode="auto">
              <a:xfrm>
                <a:off x="5216" y="1860"/>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35" name="Rectangle 142"/>
              <p:cNvSpPr>
                <a:spLocks noChangeArrowheads="1"/>
              </p:cNvSpPr>
              <p:nvPr/>
            </p:nvSpPr>
            <p:spPr bwMode="auto">
              <a:xfrm>
                <a:off x="5080" y="1860"/>
                <a:ext cx="166" cy="108"/>
              </a:xfrm>
              <a:prstGeom prst="rect">
                <a:avLst/>
              </a:prstGeom>
              <a:solidFill>
                <a:srgbClr val="FF0000"/>
              </a:solidFill>
              <a:ln w="9525">
                <a:noFill/>
                <a:miter lim="800000"/>
                <a:headEnd/>
                <a:tailEnd/>
              </a:ln>
            </p:spPr>
            <p:txBody>
              <a:bodyPr wrap="none" anchor="ctr"/>
              <a:lstStyle/>
              <a:p>
                <a:endParaRPr lang="zh-CN" altLang="zh-CN"/>
              </a:p>
            </p:txBody>
          </p:sp>
        </p:grpSp>
        <p:grpSp>
          <p:nvGrpSpPr>
            <p:cNvPr id="28" name="Group 143"/>
            <p:cNvGrpSpPr>
              <a:grpSpLocks/>
            </p:cNvGrpSpPr>
            <p:nvPr/>
          </p:nvGrpSpPr>
          <p:grpSpPr bwMode="auto">
            <a:xfrm rot="-10773343">
              <a:off x="3570" y="2986"/>
              <a:ext cx="282" cy="108"/>
              <a:chOff x="5078" y="1860"/>
              <a:chExt cx="282" cy="108"/>
            </a:xfrm>
          </p:grpSpPr>
          <p:sp>
            <p:nvSpPr>
              <p:cNvPr id="32" name="Rectangle 144"/>
              <p:cNvSpPr>
                <a:spLocks noChangeArrowheads="1"/>
              </p:cNvSpPr>
              <p:nvPr/>
            </p:nvSpPr>
            <p:spPr bwMode="auto">
              <a:xfrm>
                <a:off x="5216" y="1860"/>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33" name="Rectangle 145"/>
              <p:cNvSpPr>
                <a:spLocks noChangeArrowheads="1"/>
              </p:cNvSpPr>
              <p:nvPr/>
            </p:nvSpPr>
            <p:spPr bwMode="auto">
              <a:xfrm>
                <a:off x="5080" y="1860"/>
                <a:ext cx="166" cy="108"/>
              </a:xfrm>
              <a:prstGeom prst="rect">
                <a:avLst/>
              </a:prstGeom>
              <a:solidFill>
                <a:srgbClr val="FF0000"/>
              </a:solidFill>
              <a:ln w="9525">
                <a:noFill/>
                <a:miter lim="800000"/>
                <a:headEnd/>
                <a:tailEnd/>
              </a:ln>
            </p:spPr>
            <p:txBody>
              <a:bodyPr wrap="none" anchor="ctr"/>
              <a:lstStyle/>
              <a:p>
                <a:endParaRPr lang="zh-CN" altLang="zh-CN"/>
              </a:p>
            </p:txBody>
          </p:sp>
        </p:grpSp>
        <p:sp>
          <p:nvSpPr>
            <p:cNvPr id="29" name="Line 146"/>
            <p:cNvSpPr>
              <a:spLocks noChangeShapeType="1"/>
            </p:cNvSpPr>
            <p:nvPr/>
          </p:nvSpPr>
          <p:spPr bwMode="auto">
            <a:xfrm rot="9691848">
              <a:off x="3412" y="2778"/>
              <a:ext cx="138" cy="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30" name="Line 147"/>
            <p:cNvSpPr>
              <a:spLocks noChangeShapeType="1"/>
            </p:cNvSpPr>
            <p:nvPr/>
          </p:nvSpPr>
          <p:spPr bwMode="auto">
            <a:xfrm rot="9691848">
              <a:off x="3406" y="2888"/>
              <a:ext cx="138" cy="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 name="Line 148"/>
            <p:cNvSpPr>
              <a:spLocks noChangeShapeType="1"/>
            </p:cNvSpPr>
            <p:nvPr/>
          </p:nvSpPr>
          <p:spPr bwMode="auto">
            <a:xfrm rot="9691848">
              <a:off x="3408" y="3018"/>
              <a:ext cx="138" cy="44"/>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38" name="Group 233"/>
          <p:cNvGrpSpPr>
            <a:grpSpLocks/>
          </p:cNvGrpSpPr>
          <p:nvPr/>
        </p:nvGrpSpPr>
        <p:grpSpPr bwMode="auto">
          <a:xfrm>
            <a:off x="4458272" y="4151139"/>
            <a:ext cx="1279525" cy="490537"/>
            <a:chOff x="2701" y="2439"/>
            <a:chExt cx="806" cy="309"/>
          </a:xfrm>
        </p:grpSpPr>
        <p:grpSp>
          <p:nvGrpSpPr>
            <p:cNvPr id="39" name="Group 232"/>
            <p:cNvGrpSpPr>
              <a:grpSpLocks/>
            </p:cNvGrpSpPr>
            <p:nvPr/>
          </p:nvGrpSpPr>
          <p:grpSpPr bwMode="auto">
            <a:xfrm>
              <a:off x="2701" y="2639"/>
              <a:ext cx="806" cy="109"/>
              <a:chOff x="2540" y="2639"/>
              <a:chExt cx="806" cy="109"/>
            </a:xfrm>
          </p:grpSpPr>
          <p:grpSp>
            <p:nvGrpSpPr>
              <p:cNvPr id="41" name="Group 149"/>
              <p:cNvGrpSpPr>
                <a:grpSpLocks/>
              </p:cNvGrpSpPr>
              <p:nvPr/>
            </p:nvGrpSpPr>
            <p:grpSpPr bwMode="auto">
              <a:xfrm rot="10793026">
                <a:off x="2697" y="2639"/>
                <a:ext cx="649" cy="109"/>
                <a:chOff x="4712" y="1742"/>
                <a:chExt cx="648" cy="108"/>
              </a:xfrm>
            </p:grpSpPr>
            <p:sp>
              <p:nvSpPr>
                <p:cNvPr id="43" name="Rectangle 150"/>
                <p:cNvSpPr>
                  <a:spLocks noChangeArrowheads="1"/>
                </p:cNvSpPr>
                <p:nvPr/>
              </p:nvSpPr>
              <p:spPr bwMode="auto">
                <a:xfrm>
                  <a:off x="4712" y="1742"/>
                  <a:ext cx="648" cy="108"/>
                </a:xfrm>
                <a:prstGeom prst="rect">
                  <a:avLst/>
                </a:prstGeom>
                <a:solidFill>
                  <a:schemeClr val="accent2"/>
                </a:solidFill>
                <a:ln w="9525">
                  <a:noFill/>
                  <a:miter lim="800000"/>
                  <a:headEnd/>
                  <a:tailEnd/>
                </a:ln>
              </p:spPr>
              <p:txBody>
                <a:bodyPr wrap="none" anchor="ctr"/>
                <a:lstStyle/>
                <a:p>
                  <a:endParaRPr lang="zh-CN" altLang="zh-CN"/>
                </a:p>
              </p:txBody>
            </p:sp>
            <p:sp>
              <p:nvSpPr>
                <p:cNvPr id="44" name="Rectangle 151"/>
                <p:cNvSpPr>
                  <a:spLocks noChangeArrowheads="1"/>
                </p:cNvSpPr>
                <p:nvPr/>
              </p:nvSpPr>
              <p:spPr bwMode="auto">
                <a:xfrm>
                  <a:off x="4714" y="1744"/>
                  <a:ext cx="534" cy="108"/>
                </a:xfrm>
                <a:prstGeom prst="rect">
                  <a:avLst/>
                </a:prstGeom>
                <a:solidFill>
                  <a:srgbClr val="FF0000"/>
                </a:solidFill>
                <a:ln w="9525">
                  <a:noFill/>
                  <a:miter lim="800000"/>
                  <a:headEnd/>
                  <a:tailEnd/>
                </a:ln>
              </p:spPr>
              <p:txBody>
                <a:bodyPr wrap="none" anchor="ctr"/>
                <a:lstStyle/>
                <a:p>
                  <a:endParaRPr lang="zh-CN" altLang="zh-CN"/>
                </a:p>
              </p:txBody>
            </p:sp>
          </p:grpSp>
          <p:sp>
            <p:nvSpPr>
              <p:cNvPr id="42" name="Line 152"/>
              <p:cNvSpPr>
                <a:spLocks noChangeShapeType="1"/>
              </p:cNvSpPr>
              <p:nvPr/>
            </p:nvSpPr>
            <p:spPr bwMode="auto">
              <a:xfrm rot="9691848">
                <a:off x="2540" y="2666"/>
                <a:ext cx="138" cy="44"/>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40" name="Text Box 153"/>
            <p:cNvSpPr txBox="1">
              <a:spLocks noChangeArrowheads="1"/>
            </p:cNvSpPr>
            <p:nvPr/>
          </p:nvSpPr>
          <p:spPr bwMode="auto">
            <a:xfrm>
              <a:off x="2810" y="2439"/>
              <a:ext cx="375" cy="213"/>
            </a:xfrm>
            <a:prstGeom prst="rect">
              <a:avLst/>
            </a:prstGeom>
            <a:noFill/>
            <a:ln w="9525">
              <a:noFill/>
              <a:miter lim="800000"/>
              <a:headEnd/>
              <a:tailEnd/>
            </a:ln>
          </p:spPr>
          <p:txBody>
            <a:bodyPr wrap="none">
              <a:spAutoFit/>
            </a:bodyPr>
            <a:lstStyle/>
            <a:p>
              <a:r>
                <a:rPr lang="zh-CN" altLang="en-US" sz="1600" dirty="0">
                  <a:solidFill>
                    <a:srgbClr val="CC0000"/>
                  </a:solidFill>
                </a:rPr>
                <a:t>重组</a:t>
              </a:r>
              <a:endParaRPr lang="en-US" altLang="zh-CN" dirty="0">
                <a:solidFill>
                  <a:srgbClr val="CC0000"/>
                </a:solidFill>
              </a:endParaRPr>
            </a:p>
          </p:txBody>
        </p:sp>
      </p:grpSp>
      <p:grpSp>
        <p:nvGrpSpPr>
          <p:cNvPr id="45" name="Group 162"/>
          <p:cNvGrpSpPr>
            <a:grpSpLocks/>
          </p:cNvGrpSpPr>
          <p:nvPr/>
        </p:nvGrpSpPr>
        <p:grpSpPr bwMode="auto">
          <a:xfrm>
            <a:off x="4020120" y="1987376"/>
            <a:ext cx="838200" cy="1720850"/>
            <a:chOff x="2345" y="1140"/>
            <a:chExt cx="528" cy="1084"/>
          </a:xfrm>
        </p:grpSpPr>
        <p:sp>
          <p:nvSpPr>
            <p:cNvPr id="46" name="Line 8"/>
            <p:cNvSpPr>
              <a:spLocks noChangeShapeType="1"/>
            </p:cNvSpPr>
            <p:nvPr/>
          </p:nvSpPr>
          <p:spPr bwMode="auto">
            <a:xfrm flipV="1">
              <a:off x="2811" y="1459"/>
              <a:ext cx="62" cy="5"/>
            </a:xfrm>
            <a:prstGeom prst="line">
              <a:avLst/>
            </a:prstGeom>
            <a:noFill/>
            <a:ln w="19050">
              <a:solidFill>
                <a:schemeClr val="tx1"/>
              </a:solidFill>
              <a:round/>
              <a:headEnd/>
              <a:tailEnd/>
            </a:ln>
          </p:spPr>
          <p:txBody>
            <a:bodyPr wrap="none" anchor="ctr"/>
            <a:lstStyle/>
            <a:p>
              <a:endParaRPr lang="zh-CN" altLang="en-US"/>
            </a:p>
          </p:txBody>
        </p:sp>
        <p:sp>
          <p:nvSpPr>
            <p:cNvPr id="47" name="Line 10"/>
            <p:cNvSpPr>
              <a:spLocks noChangeShapeType="1"/>
            </p:cNvSpPr>
            <p:nvPr/>
          </p:nvSpPr>
          <p:spPr bwMode="auto">
            <a:xfrm flipV="1">
              <a:off x="2811" y="1967"/>
              <a:ext cx="62" cy="2"/>
            </a:xfrm>
            <a:prstGeom prst="line">
              <a:avLst/>
            </a:prstGeom>
            <a:noFill/>
            <a:ln w="19050">
              <a:solidFill>
                <a:schemeClr val="tx1"/>
              </a:solidFill>
              <a:round/>
              <a:headEnd/>
              <a:tailEnd/>
            </a:ln>
          </p:spPr>
          <p:txBody>
            <a:bodyPr wrap="none" anchor="ctr"/>
            <a:lstStyle/>
            <a:p>
              <a:endParaRPr lang="zh-CN" altLang="en-US"/>
            </a:p>
          </p:txBody>
        </p:sp>
        <p:sp>
          <p:nvSpPr>
            <p:cNvPr id="48" name="Line 15"/>
            <p:cNvSpPr>
              <a:spLocks noChangeShapeType="1"/>
            </p:cNvSpPr>
            <p:nvPr/>
          </p:nvSpPr>
          <p:spPr bwMode="auto">
            <a:xfrm>
              <a:off x="2868" y="1456"/>
              <a:ext cx="0" cy="510"/>
            </a:xfrm>
            <a:prstGeom prst="line">
              <a:avLst/>
            </a:prstGeom>
            <a:noFill/>
            <a:ln w="12700">
              <a:solidFill>
                <a:schemeClr val="tx1"/>
              </a:solidFill>
              <a:round/>
              <a:headEnd/>
              <a:tailEnd/>
            </a:ln>
          </p:spPr>
          <p:txBody>
            <a:bodyPr wrap="none" anchor="ctr"/>
            <a:lstStyle/>
            <a:p>
              <a:endParaRPr lang="zh-CN" altLang="en-US"/>
            </a:p>
          </p:txBody>
        </p:sp>
        <p:grpSp>
          <p:nvGrpSpPr>
            <p:cNvPr id="49" name="Group 155"/>
            <p:cNvGrpSpPr>
              <a:grpSpLocks/>
            </p:cNvGrpSpPr>
            <p:nvPr/>
          </p:nvGrpSpPr>
          <p:grpSpPr bwMode="auto">
            <a:xfrm>
              <a:off x="2345" y="1140"/>
              <a:ext cx="503" cy="444"/>
              <a:chOff x="-44" y="1473"/>
              <a:chExt cx="981" cy="1105"/>
            </a:xfrm>
          </p:grpSpPr>
          <p:pic>
            <p:nvPicPr>
              <p:cNvPr id="54" name="Picture 15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5" name="Freeform 15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0" name="Text Box 158"/>
            <p:cNvSpPr txBox="1">
              <a:spLocks noChangeArrowheads="1"/>
            </p:cNvSpPr>
            <p:nvPr/>
          </p:nvSpPr>
          <p:spPr bwMode="auto">
            <a:xfrm rot="5400000">
              <a:off x="2526" y="1509"/>
              <a:ext cx="340" cy="327"/>
            </a:xfrm>
            <a:prstGeom prst="rect">
              <a:avLst/>
            </a:prstGeom>
            <a:noFill/>
            <a:ln w="9525">
              <a:noFill/>
              <a:miter lim="800000"/>
              <a:headEnd/>
              <a:tailEnd/>
            </a:ln>
          </p:spPr>
          <p:txBody>
            <a:bodyPr wrap="none">
              <a:spAutoFit/>
            </a:bodyPr>
            <a:lstStyle/>
            <a:p>
              <a:r>
                <a:rPr lang="en-US" altLang="zh-CN" sz="2800"/>
                <a:t>…</a:t>
              </a:r>
            </a:p>
          </p:txBody>
        </p:sp>
        <p:grpSp>
          <p:nvGrpSpPr>
            <p:cNvPr id="51" name="Group 159"/>
            <p:cNvGrpSpPr>
              <a:grpSpLocks/>
            </p:cNvGrpSpPr>
            <p:nvPr/>
          </p:nvGrpSpPr>
          <p:grpSpPr bwMode="auto">
            <a:xfrm>
              <a:off x="2357" y="1780"/>
              <a:ext cx="503" cy="444"/>
              <a:chOff x="-44" y="1473"/>
              <a:chExt cx="981" cy="1105"/>
            </a:xfrm>
          </p:grpSpPr>
          <p:pic>
            <p:nvPicPr>
              <p:cNvPr id="52" name="Picture 16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3" name="Freeform 16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grpSp>
        <p:nvGrpSpPr>
          <p:cNvPr id="56" name="Group 163"/>
          <p:cNvGrpSpPr>
            <a:grpSpLocks/>
          </p:cNvGrpSpPr>
          <p:nvPr/>
        </p:nvGrpSpPr>
        <p:grpSpPr bwMode="auto">
          <a:xfrm>
            <a:off x="6141020" y="3174826"/>
            <a:ext cx="698500" cy="355600"/>
            <a:chOff x="4396" y="1245"/>
            <a:chExt cx="672" cy="248"/>
          </a:xfrm>
        </p:grpSpPr>
        <p:sp>
          <p:nvSpPr>
            <p:cNvPr id="5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5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5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60" name="Group 167"/>
            <p:cNvGrpSpPr>
              <a:grpSpLocks/>
            </p:cNvGrpSpPr>
            <p:nvPr/>
          </p:nvGrpSpPr>
          <p:grpSpPr bwMode="auto">
            <a:xfrm>
              <a:off x="4530" y="1287"/>
              <a:ext cx="377" cy="75"/>
              <a:chOff x="2468" y="1332"/>
              <a:chExt cx="310" cy="60"/>
            </a:xfrm>
          </p:grpSpPr>
          <p:sp>
            <p:nvSpPr>
              <p:cNvPr id="63"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64"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61" name="Line 170"/>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62" name="Line 171"/>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65" name="Group 172"/>
          <p:cNvGrpSpPr>
            <a:grpSpLocks/>
          </p:cNvGrpSpPr>
          <p:nvPr/>
        </p:nvGrpSpPr>
        <p:grpSpPr bwMode="auto">
          <a:xfrm>
            <a:off x="4928170" y="2069926"/>
            <a:ext cx="698500" cy="355600"/>
            <a:chOff x="4396" y="1245"/>
            <a:chExt cx="672" cy="248"/>
          </a:xfrm>
        </p:grpSpPr>
        <p:sp>
          <p:nvSpPr>
            <p:cNvPr id="6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6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6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69" name="Group 176"/>
            <p:cNvGrpSpPr>
              <a:grpSpLocks/>
            </p:cNvGrpSpPr>
            <p:nvPr/>
          </p:nvGrpSpPr>
          <p:grpSpPr bwMode="auto">
            <a:xfrm>
              <a:off x="4530" y="1287"/>
              <a:ext cx="377" cy="75"/>
              <a:chOff x="2468" y="1332"/>
              <a:chExt cx="310" cy="60"/>
            </a:xfrm>
          </p:grpSpPr>
          <p:sp>
            <p:nvSpPr>
              <p:cNvPr id="72" name="Freeform 1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73" name="Freeform 1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70" name="Line 179"/>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71" name="Line 180"/>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74" name="Group 181"/>
          <p:cNvGrpSpPr>
            <a:grpSpLocks/>
          </p:cNvGrpSpPr>
          <p:nvPr/>
        </p:nvGrpSpPr>
        <p:grpSpPr bwMode="auto">
          <a:xfrm>
            <a:off x="4934520" y="2704926"/>
            <a:ext cx="698500" cy="355600"/>
            <a:chOff x="4396" y="1245"/>
            <a:chExt cx="672" cy="248"/>
          </a:xfrm>
        </p:grpSpPr>
        <p:sp>
          <p:nvSpPr>
            <p:cNvPr id="7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7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7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78" name="Group 185"/>
            <p:cNvGrpSpPr>
              <a:grpSpLocks/>
            </p:cNvGrpSpPr>
            <p:nvPr/>
          </p:nvGrpSpPr>
          <p:grpSpPr bwMode="auto">
            <a:xfrm>
              <a:off x="4530" y="1287"/>
              <a:ext cx="377" cy="75"/>
              <a:chOff x="2468" y="1332"/>
              <a:chExt cx="310" cy="60"/>
            </a:xfrm>
          </p:grpSpPr>
          <p:sp>
            <p:nvSpPr>
              <p:cNvPr id="81"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82"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79" name="Line 188"/>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80" name="Line 189"/>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83" name="Group 190"/>
          <p:cNvGrpSpPr>
            <a:grpSpLocks/>
          </p:cNvGrpSpPr>
          <p:nvPr/>
        </p:nvGrpSpPr>
        <p:grpSpPr bwMode="auto">
          <a:xfrm>
            <a:off x="5766370" y="2279476"/>
            <a:ext cx="698500" cy="355600"/>
            <a:chOff x="4396" y="1245"/>
            <a:chExt cx="672" cy="248"/>
          </a:xfrm>
        </p:grpSpPr>
        <p:sp>
          <p:nvSpPr>
            <p:cNvPr id="8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8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8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87" name="Group 194"/>
            <p:cNvGrpSpPr>
              <a:grpSpLocks/>
            </p:cNvGrpSpPr>
            <p:nvPr/>
          </p:nvGrpSpPr>
          <p:grpSpPr bwMode="auto">
            <a:xfrm>
              <a:off x="4530" y="1287"/>
              <a:ext cx="377" cy="75"/>
              <a:chOff x="2468" y="1332"/>
              <a:chExt cx="310" cy="60"/>
            </a:xfrm>
          </p:grpSpPr>
          <p:sp>
            <p:nvSpPr>
              <p:cNvPr id="90"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91"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88" name="Line 197"/>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89" name="Line 198"/>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92" name="Group 200"/>
          <p:cNvGrpSpPr>
            <a:grpSpLocks/>
          </p:cNvGrpSpPr>
          <p:nvPr/>
        </p:nvGrpSpPr>
        <p:grpSpPr bwMode="auto">
          <a:xfrm>
            <a:off x="6591870" y="3382789"/>
            <a:ext cx="1033462" cy="801687"/>
            <a:chOff x="4045" y="1955"/>
            <a:chExt cx="651" cy="505"/>
          </a:xfrm>
        </p:grpSpPr>
        <p:grpSp>
          <p:nvGrpSpPr>
            <p:cNvPr id="93" name="Group 123"/>
            <p:cNvGrpSpPr>
              <a:grpSpLocks/>
            </p:cNvGrpSpPr>
            <p:nvPr/>
          </p:nvGrpSpPr>
          <p:grpSpPr bwMode="auto">
            <a:xfrm rot="3346875">
              <a:off x="3958" y="2042"/>
              <a:ext cx="282" cy="108"/>
              <a:chOff x="5078" y="1860"/>
              <a:chExt cx="282" cy="108"/>
            </a:xfrm>
          </p:grpSpPr>
          <p:sp>
            <p:nvSpPr>
              <p:cNvPr id="103" name="Rectangle 124"/>
              <p:cNvSpPr>
                <a:spLocks noChangeArrowheads="1"/>
              </p:cNvSpPr>
              <p:nvPr/>
            </p:nvSpPr>
            <p:spPr bwMode="auto">
              <a:xfrm>
                <a:off x="5215" y="1861"/>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104" name="Rectangle 125"/>
              <p:cNvSpPr>
                <a:spLocks noChangeArrowheads="1"/>
              </p:cNvSpPr>
              <p:nvPr/>
            </p:nvSpPr>
            <p:spPr bwMode="auto">
              <a:xfrm>
                <a:off x="5078" y="1860"/>
                <a:ext cx="166" cy="108"/>
              </a:xfrm>
              <a:prstGeom prst="rect">
                <a:avLst/>
              </a:prstGeom>
              <a:solidFill>
                <a:srgbClr val="FF0000"/>
              </a:solidFill>
              <a:ln w="9525">
                <a:noFill/>
                <a:miter lim="800000"/>
                <a:headEnd/>
                <a:tailEnd/>
              </a:ln>
            </p:spPr>
            <p:txBody>
              <a:bodyPr wrap="none" anchor="ctr"/>
              <a:lstStyle/>
              <a:p>
                <a:endParaRPr lang="zh-CN" altLang="zh-CN"/>
              </a:p>
            </p:txBody>
          </p:sp>
        </p:grpSp>
        <p:grpSp>
          <p:nvGrpSpPr>
            <p:cNvPr id="94" name="Group 126"/>
            <p:cNvGrpSpPr>
              <a:grpSpLocks/>
            </p:cNvGrpSpPr>
            <p:nvPr/>
          </p:nvGrpSpPr>
          <p:grpSpPr bwMode="auto">
            <a:xfrm rot="3215306">
              <a:off x="4158" y="2108"/>
              <a:ext cx="282" cy="108"/>
              <a:chOff x="5078" y="1860"/>
              <a:chExt cx="282" cy="108"/>
            </a:xfrm>
          </p:grpSpPr>
          <p:sp>
            <p:nvSpPr>
              <p:cNvPr id="101" name="Rectangle 127"/>
              <p:cNvSpPr>
                <a:spLocks noChangeArrowheads="1"/>
              </p:cNvSpPr>
              <p:nvPr/>
            </p:nvSpPr>
            <p:spPr bwMode="auto">
              <a:xfrm>
                <a:off x="5214" y="1860"/>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102" name="Rectangle 128"/>
              <p:cNvSpPr>
                <a:spLocks noChangeArrowheads="1"/>
              </p:cNvSpPr>
              <p:nvPr/>
            </p:nvSpPr>
            <p:spPr bwMode="auto">
              <a:xfrm>
                <a:off x="5076" y="1860"/>
                <a:ext cx="166" cy="108"/>
              </a:xfrm>
              <a:prstGeom prst="rect">
                <a:avLst/>
              </a:prstGeom>
              <a:solidFill>
                <a:srgbClr val="FF0000"/>
              </a:solidFill>
              <a:ln w="9525">
                <a:noFill/>
                <a:miter lim="800000"/>
                <a:headEnd/>
                <a:tailEnd/>
              </a:ln>
            </p:spPr>
            <p:txBody>
              <a:bodyPr wrap="none" anchor="ctr"/>
              <a:lstStyle/>
              <a:p>
                <a:endParaRPr lang="zh-CN" altLang="zh-CN"/>
              </a:p>
            </p:txBody>
          </p:sp>
        </p:grpSp>
        <p:grpSp>
          <p:nvGrpSpPr>
            <p:cNvPr id="95" name="Group 129"/>
            <p:cNvGrpSpPr>
              <a:grpSpLocks/>
            </p:cNvGrpSpPr>
            <p:nvPr/>
          </p:nvGrpSpPr>
          <p:grpSpPr bwMode="auto">
            <a:xfrm rot="3051000">
              <a:off x="4380" y="2184"/>
              <a:ext cx="282" cy="108"/>
              <a:chOff x="5078" y="1860"/>
              <a:chExt cx="282" cy="108"/>
            </a:xfrm>
          </p:grpSpPr>
          <p:sp>
            <p:nvSpPr>
              <p:cNvPr id="99" name="Rectangle 130"/>
              <p:cNvSpPr>
                <a:spLocks noChangeArrowheads="1"/>
              </p:cNvSpPr>
              <p:nvPr/>
            </p:nvSpPr>
            <p:spPr bwMode="auto">
              <a:xfrm>
                <a:off x="5214" y="1860"/>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100" name="Rectangle 131"/>
              <p:cNvSpPr>
                <a:spLocks noChangeArrowheads="1"/>
              </p:cNvSpPr>
              <p:nvPr/>
            </p:nvSpPr>
            <p:spPr bwMode="auto">
              <a:xfrm>
                <a:off x="5078" y="1860"/>
                <a:ext cx="166" cy="108"/>
              </a:xfrm>
              <a:prstGeom prst="rect">
                <a:avLst/>
              </a:prstGeom>
              <a:solidFill>
                <a:srgbClr val="FF0000"/>
              </a:solidFill>
              <a:ln w="9525">
                <a:noFill/>
                <a:miter lim="800000"/>
                <a:headEnd/>
                <a:tailEnd/>
              </a:ln>
            </p:spPr>
            <p:txBody>
              <a:bodyPr wrap="none" anchor="ctr"/>
              <a:lstStyle/>
              <a:p>
                <a:endParaRPr lang="zh-CN" altLang="zh-CN"/>
              </a:p>
            </p:txBody>
          </p:sp>
        </p:grpSp>
        <p:sp>
          <p:nvSpPr>
            <p:cNvPr id="96" name="Line 133"/>
            <p:cNvSpPr>
              <a:spLocks noChangeShapeType="1"/>
            </p:cNvSpPr>
            <p:nvPr/>
          </p:nvSpPr>
          <p:spPr bwMode="auto">
            <a:xfrm>
              <a:off x="4184" y="2216"/>
              <a:ext cx="84" cy="112"/>
            </a:xfrm>
            <a:prstGeom prst="line">
              <a:avLst/>
            </a:prstGeom>
            <a:noFill/>
            <a:ln w="9525">
              <a:solidFill>
                <a:schemeClr val="tx1"/>
              </a:solidFill>
              <a:round/>
              <a:headEnd/>
              <a:tailEnd type="triangle" w="med" len="med"/>
            </a:ln>
          </p:spPr>
          <p:txBody>
            <a:bodyPr wrap="none" anchor="ctr"/>
            <a:lstStyle/>
            <a:p>
              <a:endParaRPr lang="zh-CN" altLang="en-US"/>
            </a:p>
          </p:txBody>
        </p:sp>
        <p:sp>
          <p:nvSpPr>
            <p:cNvPr id="97" name="Line 134"/>
            <p:cNvSpPr>
              <a:spLocks noChangeShapeType="1"/>
            </p:cNvSpPr>
            <p:nvPr/>
          </p:nvSpPr>
          <p:spPr bwMode="auto">
            <a:xfrm>
              <a:off x="4388" y="2278"/>
              <a:ext cx="82" cy="112"/>
            </a:xfrm>
            <a:prstGeom prst="line">
              <a:avLst/>
            </a:prstGeom>
            <a:noFill/>
            <a:ln w="9525">
              <a:solidFill>
                <a:schemeClr val="tx1"/>
              </a:solidFill>
              <a:round/>
              <a:headEnd/>
              <a:tailEnd type="triangle" w="med" len="med"/>
            </a:ln>
          </p:spPr>
          <p:txBody>
            <a:bodyPr wrap="none" anchor="ctr"/>
            <a:lstStyle/>
            <a:p>
              <a:endParaRPr lang="zh-CN" altLang="en-US"/>
            </a:p>
          </p:txBody>
        </p:sp>
        <p:sp>
          <p:nvSpPr>
            <p:cNvPr id="98" name="Line 135"/>
            <p:cNvSpPr>
              <a:spLocks noChangeShapeType="1"/>
            </p:cNvSpPr>
            <p:nvPr/>
          </p:nvSpPr>
          <p:spPr bwMode="auto">
            <a:xfrm>
              <a:off x="4620" y="2350"/>
              <a:ext cx="76" cy="11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105" name="Group 201"/>
          <p:cNvGrpSpPr>
            <a:grpSpLocks/>
          </p:cNvGrpSpPr>
          <p:nvPr/>
        </p:nvGrpSpPr>
        <p:grpSpPr bwMode="auto">
          <a:xfrm>
            <a:off x="6864920" y="4165426"/>
            <a:ext cx="698500" cy="355600"/>
            <a:chOff x="4396" y="1245"/>
            <a:chExt cx="672" cy="248"/>
          </a:xfrm>
        </p:grpSpPr>
        <p:sp>
          <p:nvSpPr>
            <p:cNvPr id="10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10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0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09" name="Group 205"/>
            <p:cNvGrpSpPr>
              <a:grpSpLocks/>
            </p:cNvGrpSpPr>
            <p:nvPr/>
          </p:nvGrpSpPr>
          <p:grpSpPr bwMode="auto">
            <a:xfrm>
              <a:off x="4530" y="1287"/>
              <a:ext cx="377" cy="75"/>
              <a:chOff x="2468" y="1332"/>
              <a:chExt cx="310" cy="60"/>
            </a:xfrm>
          </p:grpSpPr>
          <p:sp>
            <p:nvSpPr>
              <p:cNvPr id="112" name="Freeform 2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113" name="Freeform 2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110" name="Line 208"/>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111" name="Line 209"/>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114" name="Group 210"/>
          <p:cNvGrpSpPr>
            <a:grpSpLocks/>
          </p:cNvGrpSpPr>
          <p:nvPr/>
        </p:nvGrpSpPr>
        <p:grpSpPr bwMode="auto">
          <a:xfrm>
            <a:off x="5961632" y="5233814"/>
            <a:ext cx="698500" cy="355600"/>
            <a:chOff x="4396" y="1245"/>
            <a:chExt cx="672" cy="248"/>
          </a:xfrm>
        </p:grpSpPr>
        <p:sp>
          <p:nvSpPr>
            <p:cNvPr id="11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11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1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18" name="Group 214"/>
            <p:cNvGrpSpPr>
              <a:grpSpLocks/>
            </p:cNvGrpSpPr>
            <p:nvPr/>
          </p:nvGrpSpPr>
          <p:grpSpPr bwMode="auto">
            <a:xfrm>
              <a:off x="4530" y="1287"/>
              <a:ext cx="377" cy="75"/>
              <a:chOff x="2468" y="1332"/>
              <a:chExt cx="310" cy="60"/>
            </a:xfrm>
          </p:grpSpPr>
          <p:sp>
            <p:nvSpPr>
              <p:cNvPr id="121" name="Freeform 2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122" name="Freeform 2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119" name="Line 217"/>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120" name="Line 218"/>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123" name="Group 221"/>
          <p:cNvGrpSpPr>
            <a:grpSpLocks/>
          </p:cNvGrpSpPr>
          <p:nvPr/>
        </p:nvGrpSpPr>
        <p:grpSpPr bwMode="auto">
          <a:xfrm>
            <a:off x="4923407" y="4679776"/>
            <a:ext cx="738188" cy="1385888"/>
            <a:chOff x="2345" y="1140"/>
            <a:chExt cx="528" cy="1084"/>
          </a:xfrm>
        </p:grpSpPr>
        <p:sp>
          <p:nvSpPr>
            <p:cNvPr id="124" name="Line 222"/>
            <p:cNvSpPr>
              <a:spLocks noChangeShapeType="1"/>
            </p:cNvSpPr>
            <p:nvPr/>
          </p:nvSpPr>
          <p:spPr bwMode="auto">
            <a:xfrm flipV="1">
              <a:off x="2811" y="1459"/>
              <a:ext cx="62" cy="5"/>
            </a:xfrm>
            <a:prstGeom prst="line">
              <a:avLst/>
            </a:prstGeom>
            <a:noFill/>
            <a:ln w="19050">
              <a:solidFill>
                <a:schemeClr val="tx1"/>
              </a:solidFill>
              <a:round/>
              <a:headEnd/>
              <a:tailEnd/>
            </a:ln>
          </p:spPr>
          <p:txBody>
            <a:bodyPr wrap="none" anchor="ctr"/>
            <a:lstStyle/>
            <a:p>
              <a:endParaRPr lang="zh-CN" altLang="en-US"/>
            </a:p>
          </p:txBody>
        </p:sp>
        <p:sp>
          <p:nvSpPr>
            <p:cNvPr id="125" name="Line 223"/>
            <p:cNvSpPr>
              <a:spLocks noChangeShapeType="1"/>
            </p:cNvSpPr>
            <p:nvPr/>
          </p:nvSpPr>
          <p:spPr bwMode="auto">
            <a:xfrm flipV="1">
              <a:off x="2811" y="1967"/>
              <a:ext cx="62" cy="2"/>
            </a:xfrm>
            <a:prstGeom prst="line">
              <a:avLst/>
            </a:prstGeom>
            <a:noFill/>
            <a:ln w="19050">
              <a:solidFill>
                <a:schemeClr val="tx1"/>
              </a:solidFill>
              <a:round/>
              <a:headEnd/>
              <a:tailEnd/>
            </a:ln>
          </p:spPr>
          <p:txBody>
            <a:bodyPr wrap="none" anchor="ctr"/>
            <a:lstStyle/>
            <a:p>
              <a:endParaRPr lang="zh-CN" altLang="en-US"/>
            </a:p>
          </p:txBody>
        </p:sp>
        <p:sp>
          <p:nvSpPr>
            <p:cNvPr id="126" name="Line 224"/>
            <p:cNvSpPr>
              <a:spLocks noChangeShapeType="1"/>
            </p:cNvSpPr>
            <p:nvPr/>
          </p:nvSpPr>
          <p:spPr bwMode="auto">
            <a:xfrm>
              <a:off x="2868" y="1455"/>
              <a:ext cx="0" cy="509"/>
            </a:xfrm>
            <a:prstGeom prst="line">
              <a:avLst/>
            </a:prstGeom>
            <a:noFill/>
            <a:ln w="12700">
              <a:solidFill>
                <a:schemeClr val="tx1"/>
              </a:solidFill>
              <a:round/>
              <a:headEnd/>
              <a:tailEnd/>
            </a:ln>
          </p:spPr>
          <p:txBody>
            <a:bodyPr wrap="none" anchor="ctr"/>
            <a:lstStyle/>
            <a:p>
              <a:endParaRPr lang="zh-CN" altLang="en-US"/>
            </a:p>
          </p:txBody>
        </p:sp>
        <p:grpSp>
          <p:nvGrpSpPr>
            <p:cNvPr id="127" name="Group 225"/>
            <p:cNvGrpSpPr>
              <a:grpSpLocks/>
            </p:cNvGrpSpPr>
            <p:nvPr/>
          </p:nvGrpSpPr>
          <p:grpSpPr bwMode="auto">
            <a:xfrm>
              <a:off x="2345" y="1140"/>
              <a:ext cx="503" cy="444"/>
              <a:chOff x="-44" y="1473"/>
              <a:chExt cx="981" cy="1105"/>
            </a:xfrm>
          </p:grpSpPr>
          <p:pic>
            <p:nvPicPr>
              <p:cNvPr id="132" name="Picture 22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33" name="Freeform 22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128" name="Text Box 228"/>
            <p:cNvSpPr txBox="1">
              <a:spLocks noChangeArrowheads="1"/>
            </p:cNvSpPr>
            <p:nvPr/>
          </p:nvSpPr>
          <p:spPr bwMode="auto">
            <a:xfrm rot="5400000">
              <a:off x="2463" y="1529"/>
              <a:ext cx="422" cy="371"/>
            </a:xfrm>
            <a:prstGeom prst="rect">
              <a:avLst/>
            </a:prstGeom>
            <a:noFill/>
            <a:ln w="9525">
              <a:noFill/>
              <a:miter lim="800000"/>
              <a:headEnd/>
              <a:tailEnd/>
            </a:ln>
          </p:spPr>
          <p:txBody>
            <a:bodyPr wrap="none">
              <a:spAutoFit/>
            </a:bodyPr>
            <a:lstStyle/>
            <a:p>
              <a:r>
                <a:rPr lang="en-US" altLang="zh-CN" sz="2800"/>
                <a:t>…</a:t>
              </a:r>
            </a:p>
          </p:txBody>
        </p:sp>
        <p:grpSp>
          <p:nvGrpSpPr>
            <p:cNvPr id="129" name="Group 229"/>
            <p:cNvGrpSpPr>
              <a:grpSpLocks/>
            </p:cNvGrpSpPr>
            <p:nvPr/>
          </p:nvGrpSpPr>
          <p:grpSpPr bwMode="auto">
            <a:xfrm>
              <a:off x="2357" y="1780"/>
              <a:ext cx="503" cy="444"/>
              <a:chOff x="-44" y="1473"/>
              <a:chExt cx="981" cy="1105"/>
            </a:xfrm>
          </p:grpSpPr>
          <p:pic>
            <p:nvPicPr>
              <p:cNvPr id="130" name="Picture 23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31" name="Freeform 23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sp>
        <p:nvSpPr>
          <p:cNvPr id="3" name="文本框 2">
            <a:extLst>
              <a:ext uri="{FF2B5EF4-FFF2-40B4-BE49-F238E27FC236}">
                <a16:creationId xmlns:a16="http://schemas.microsoft.com/office/drawing/2014/main" id="{4BC902C3-FE94-43F6-B421-659A12D861D2}"/>
              </a:ext>
            </a:extLst>
          </p:cNvPr>
          <p:cNvSpPr txBox="1"/>
          <p:nvPr/>
        </p:nvSpPr>
        <p:spPr>
          <a:xfrm>
            <a:off x="5564993" y="692696"/>
            <a:ext cx="3255479" cy="707886"/>
          </a:xfrm>
          <a:prstGeom prst="rect">
            <a:avLst/>
          </a:prstGeom>
          <a:noFill/>
        </p:spPr>
        <p:txBody>
          <a:bodyPr wrap="square" rtlCol="0">
            <a:spAutoFit/>
          </a:bodyPr>
          <a:lstStyle/>
          <a:p>
            <a:r>
              <a:rPr lang="zh-CN" altLang="en-US" sz="2000" dirty="0"/>
              <a:t>最后一个分片</a:t>
            </a:r>
            <a:r>
              <a:rPr lang="en-US" altLang="zh-CN" sz="2000" dirty="0"/>
              <a:t>flag</a:t>
            </a:r>
            <a:r>
              <a:rPr lang="zh-CN" altLang="en-US" sz="2000" dirty="0"/>
              <a:t>设置为</a:t>
            </a:r>
            <a:r>
              <a:rPr lang="en-US" altLang="zh-CN" sz="2000" dirty="0"/>
              <a:t>0</a:t>
            </a:r>
            <a:r>
              <a:rPr lang="zh-CN" altLang="en-US" sz="2000" dirty="0"/>
              <a:t>，其余分片的</a:t>
            </a:r>
            <a:r>
              <a:rPr lang="en-US" altLang="zh-CN" sz="2000" dirty="0"/>
              <a:t>flag</a:t>
            </a:r>
            <a:r>
              <a:rPr lang="zh-CN" altLang="en-US" sz="2000" dirty="0"/>
              <a:t>设置为</a:t>
            </a:r>
            <a:r>
              <a:rPr lang="en-US" altLang="zh-CN" sz="2000" dirty="0"/>
              <a:t>1</a:t>
            </a:r>
            <a:endParaRPr lang="zh-CN" alt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up)">
                                      <p:cBhvr>
                                        <p:cTn id="12" dur="1000"/>
                                        <p:tgtEl>
                                          <p:spTgt spid="92"/>
                                        </p:tgtEl>
                                      </p:cBhvr>
                                    </p:animEffect>
                                  </p:childTnLst>
                                </p:cTn>
                              </p:par>
                              <p:par>
                                <p:cTn id="13" presetID="9" presetClass="entr" presetSubtype="0" fill="hold" nodeType="with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dissolve">
                                      <p:cBhvr>
                                        <p:cTn id="15" dur="500"/>
                                        <p:tgtEl>
                                          <p:spTgt spid="23">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3">
                                            <p:txEl>
                                              <p:pRg st="1" end="1"/>
                                            </p:txEl>
                                          </p:spTgt>
                                        </p:tgtEl>
                                        <p:attrNameLst>
                                          <p:attrName>style.visibility</p:attrName>
                                        </p:attrNameLst>
                                      </p:cBhvr>
                                      <p:to>
                                        <p:strVal val="visible"/>
                                      </p:to>
                                    </p:set>
                                    <p:animEffect transition="in" filter="dissolve">
                                      <p:cBhvr>
                                        <p:cTn id="18" dur="500"/>
                                        <p:tgtEl>
                                          <p:spTgt spid="23">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3">
                                            <p:txEl>
                                              <p:pRg st="2" end="2"/>
                                            </p:txEl>
                                          </p:spTgt>
                                        </p:tgtEl>
                                        <p:attrNameLst>
                                          <p:attrName>style.visibility</p:attrName>
                                        </p:attrNameLst>
                                      </p:cBhvr>
                                      <p:to>
                                        <p:strVal val="visible"/>
                                      </p:to>
                                    </p:set>
                                    <p:animEffect transition="in" filter="dissolve">
                                      <p:cBhvr>
                                        <p:cTn id="21" dur="500"/>
                                        <p:tgtEl>
                                          <p:spTgt spid="2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right)">
                                      <p:cBhvr>
                                        <p:cTn id="26" dur="10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right)">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80D28-CED1-401B-9682-74C2D2508502}"/>
              </a:ext>
            </a:extLst>
          </p:cNvPr>
          <p:cNvSpPr>
            <a:spLocks noGrp="1"/>
          </p:cNvSpPr>
          <p:nvPr>
            <p:ph type="title"/>
          </p:nvPr>
        </p:nvSpPr>
        <p:spPr/>
        <p:txBody>
          <a:bodyPr/>
          <a:lstStyle/>
          <a:p>
            <a:r>
              <a:rPr lang="en-US" altLang="zh-CN" dirty="0"/>
              <a:t>IP</a:t>
            </a:r>
            <a:r>
              <a:rPr lang="zh-CN" altLang="en-US" dirty="0"/>
              <a:t>分片和重组</a:t>
            </a:r>
          </a:p>
        </p:txBody>
      </p:sp>
      <p:sp>
        <p:nvSpPr>
          <p:cNvPr id="4" name="灯片编号占位符 3">
            <a:extLst>
              <a:ext uri="{FF2B5EF4-FFF2-40B4-BE49-F238E27FC236}">
                <a16:creationId xmlns:a16="http://schemas.microsoft.com/office/drawing/2014/main" id="{A9865054-9FD5-4B6B-A269-3CEA43648414}"/>
              </a:ext>
            </a:extLst>
          </p:cNvPr>
          <p:cNvSpPr>
            <a:spLocks noGrp="1"/>
          </p:cNvSpPr>
          <p:nvPr>
            <p:ph type="sldNum" sz="quarter" idx="12"/>
          </p:nvPr>
        </p:nvSpPr>
        <p:spPr/>
        <p:txBody>
          <a:bodyPr/>
          <a:lstStyle/>
          <a:p>
            <a:fld id="{E3FA5FAF-8A25-4B6E-94B7-5CA30A873E9A}" type="slidenum">
              <a:rPr lang="zh-CN" altLang="en-US" smtClean="0"/>
              <a:pPr/>
              <a:t>38</a:t>
            </a:fld>
            <a:endParaRPr lang="zh-CN" altLang="en-US"/>
          </a:p>
        </p:txBody>
      </p:sp>
      <p:grpSp>
        <p:nvGrpSpPr>
          <p:cNvPr id="5" name="Group 4">
            <a:extLst>
              <a:ext uri="{FF2B5EF4-FFF2-40B4-BE49-F238E27FC236}">
                <a16:creationId xmlns:a16="http://schemas.microsoft.com/office/drawing/2014/main" id="{E4AAF1BC-43A8-42F3-B8D9-EE508D00C237}"/>
              </a:ext>
            </a:extLst>
          </p:cNvPr>
          <p:cNvGrpSpPr>
            <a:grpSpLocks/>
          </p:cNvGrpSpPr>
          <p:nvPr/>
        </p:nvGrpSpPr>
        <p:grpSpPr bwMode="auto">
          <a:xfrm>
            <a:off x="3595688" y="1691481"/>
            <a:ext cx="4248150" cy="660400"/>
            <a:chOff x="3006" y="1205"/>
            <a:chExt cx="2676" cy="416"/>
          </a:xfrm>
        </p:grpSpPr>
        <p:sp>
          <p:nvSpPr>
            <p:cNvPr id="6" name="Rectangle 5">
              <a:extLst>
                <a:ext uri="{FF2B5EF4-FFF2-40B4-BE49-F238E27FC236}">
                  <a16:creationId xmlns:a16="http://schemas.microsoft.com/office/drawing/2014/main" id="{F23F3059-99CC-442C-8E69-07F8D4ECF0B7}"/>
                </a:ext>
              </a:extLst>
            </p:cNvPr>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800"/>
            </a:p>
          </p:txBody>
        </p:sp>
        <p:sp>
          <p:nvSpPr>
            <p:cNvPr id="7" name="Rectangle 6">
              <a:extLst>
                <a:ext uri="{FF2B5EF4-FFF2-40B4-BE49-F238E27FC236}">
                  <a16:creationId xmlns:a16="http://schemas.microsoft.com/office/drawing/2014/main" id="{D4A4B14B-EEB0-4713-A895-285D87FD2F6E}"/>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8" name="Text Box 7">
              <a:extLst>
                <a:ext uri="{FF2B5EF4-FFF2-40B4-BE49-F238E27FC236}">
                  <a16:creationId xmlns:a16="http://schemas.microsoft.com/office/drawing/2014/main" id="{2470CD93-56EC-43F3-AFDB-AF8EB8ABE7AD}"/>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ID</a:t>
              </a:r>
            </a:p>
            <a:p>
              <a:r>
                <a:rPr lang="en-US" altLang="zh-CN" sz="1800"/>
                <a:t>=x</a:t>
              </a:r>
            </a:p>
          </p:txBody>
        </p:sp>
        <p:sp>
          <p:nvSpPr>
            <p:cNvPr id="9" name="Text Box 8">
              <a:extLst>
                <a:ext uri="{FF2B5EF4-FFF2-40B4-BE49-F238E27FC236}">
                  <a16:creationId xmlns:a16="http://schemas.microsoft.com/office/drawing/2014/main" id="{E7E3B9AA-9B12-413A-B79B-4A75B5AF5882}"/>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offset</a:t>
              </a:r>
            </a:p>
            <a:p>
              <a:pPr algn="ctr"/>
              <a:r>
                <a:rPr lang="en-US" altLang="zh-CN" sz="1800"/>
                <a:t>=0</a:t>
              </a:r>
            </a:p>
          </p:txBody>
        </p:sp>
        <p:sp>
          <p:nvSpPr>
            <p:cNvPr id="10" name="Text Box 9">
              <a:extLst>
                <a:ext uri="{FF2B5EF4-FFF2-40B4-BE49-F238E27FC236}">
                  <a16:creationId xmlns:a16="http://schemas.microsoft.com/office/drawing/2014/main" id="{E00E8F86-E41C-42CD-8DB5-6040837B6E5F}"/>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dirty="0" err="1"/>
                <a:t>fragflag</a:t>
              </a:r>
              <a:endParaRPr lang="en-US" altLang="zh-CN" sz="1800" dirty="0"/>
            </a:p>
            <a:p>
              <a:pPr algn="ctr"/>
              <a:r>
                <a:rPr lang="en-US" altLang="zh-CN" sz="1800" dirty="0"/>
                <a:t>=0</a:t>
              </a:r>
            </a:p>
          </p:txBody>
        </p:sp>
        <p:sp>
          <p:nvSpPr>
            <p:cNvPr id="11" name="Text Box 10">
              <a:extLst>
                <a:ext uri="{FF2B5EF4-FFF2-40B4-BE49-F238E27FC236}">
                  <a16:creationId xmlns:a16="http://schemas.microsoft.com/office/drawing/2014/main" id="{BDD948F0-CE4D-4D80-B5CA-26AE3773D1B7}"/>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length</a:t>
              </a:r>
            </a:p>
            <a:p>
              <a:r>
                <a:rPr lang="en-US" altLang="zh-CN" sz="1800"/>
                <a:t>=4000</a:t>
              </a:r>
            </a:p>
          </p:txBody>
        </p:sp>
        <p:sp>
          <p:nvSpPr>
            <p:cNvPr id="12" name="Line 11">
              <a:extLst>
                <a:ext uri="{FF2B5EF4-FFF2-40B4-BE49-F238E27FC236}">
                  <a16:creationId xmlns:a16="http://schemas.microsoft.com/office/drawing/2014/main" id="{D213AF0C-F40A-4752-9B61-19413980DC7D}"/>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a:extLst>
                <a:ext uri="{FF2B5EF4-FFF2-40B4-BE49-F238E27FC236}">
                  <a16:creationId xmlns:a16="http://schemas.microsoft.com/office/drawing/2014/main" id="{F707B17A-244E-4877-AB70-D0408C35D8C4}"/>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a:extLst>
                <a:ext uri="{FF2B5EF4-FFF2-40B4-BE49-F238E27FC236}">
                  <a16:creationId xmlns:a16="http://schemas.microsoft.com/office/drawing/2014/main" id="{9D827B00-E6AA-4C90-8BED-CD1CC93D7ADF}"/>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a:extLst>
                <a:ext uri="{FF2B5EF4-FFF2-40B4-BE49-F238E27FC236}">
                  <a16:creationId xmlns:a16="http://schemas.microsoft.com/office/drawing/2014/main" id="{DF7AC0A5-DAFA-4244-846E-69E7573883B5}"/>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a:extLst>
                <a:ext uri="{FF2B5EF4-FFF2-40B4-BE49-F238E27FC236}">
                  <a16:creationId xmlns:a16="http://schemas.microsoft.com/office/drawing/2014/main" id="{9CB1F03C-1CA4-4132-8569-26EA04D38FE4}"/>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6">
              <a:extLst>
                <a:ext uri="{FF2B5EF4-FFF2-40B4-BE49-F238E27FC236}">
                  <a16:creationId xmlns:a16="http://schemas.microsoft.com/office/drawing/2014/main" id="{62CB5BED-1692-41EE-AFB3-C4F23B44D11F}"/>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8" name="Group 70">
            <a:extLst>
              <a:ext uri="{FF2B5EF4-FFF2-40B4-BE49-F238E27FC236}">
                <a16:creationId xmlns:a16="http://schemas.microsoft.com/office/drawing/2014/main" id="{624F80DE-6869-43D4-A9FC-6EB9636884B0}"/>
              </a:ext>
            </a:extLst>
          </p:cNvPr>
          <p:cNvGrpSpPr>
            <a:grpSpLocks/>
          </p:cNvGrpSpPr>
          <p:nvPr/>
        </p:nvGrpSpPr>
        <p:grpSpPr bwMode="auto">
          <a:xfrm>
            <a:off x="3684588" y="2455069"/>
            <a:ext cx="4711700" cy="3278187"/>
            <a:chOff x="2321" y="1443"/>
            <a:chExt cx="2968" cy="2065"/>
          </a:xfrm>
        </p:grpSpPr>
        <p:grpSp>
          <p:nvGrpSpPr>
            <p:cNvPr id="19" name="Group 17">
              <a:extLst>
                <a:ext uri="{FF2B5EF4-FFF2-40B4-BE49-F238E27FC236}">
                  <a16:creationId xmlns:a16="http://schemas.microsoft.com/office/drawing/2014/main" id="{8B7B25DD-0AA6-4C73-B431-33298E374389}"/>
                </a:ext>
              </a:extLst>
            </p:cNvPr>
            <p:cNvGrpSpPr>
              <a:grpSpLocks/>
            </p:cNvGrpSpPr>
            <p:nvPr/>
          </p:nvGrpSpPr>
          <p:grpSpPr bwMode="auto">
            <a:xfrm>
              <a:off x="2613" y="2066"/>
              <a:ext cx="2676" cy="416"/>
              <a:chOff x="3006" y="1205"/>
              <a:chExt cx="2676" cy="416"/>
            </a:xfrm>
          </p:grpSpPr>
          <p:sp>
            <p:nvSpPr>
              <p:cNvPr id="50" name="Rectangle 18">
                <a:extLst>
                  <a:ext uri="{FF2B5EF4-FFF2-40B4-BE49-F238E27FC236}">
                    <a16:creationId xmlns:a16="http://schemas.microsoft.com/office/drawing/2014/main" id="{82BE49A1-87C3-4E29-A482-9882DFC916DB}"/>
                  </a:ext>
                </a:extLst>
              </p:cNvPr>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800"/>
              </a:p>
            </p:txBody>
          </p:sp>
          <p:sp>
            <p:nvSpPr>
              <p:cNvPr id="51" name="Rectangle 19">
                <a:extLst>
                  <a:ext uri="{FF2B5EF4-FFF2-40B4-BE49-F238E27FC236}">
                    <a16:creationId xmlns:a16="http://schemas.microsoft.com/office/drawing/2014/main" id="{12A33299-D068-43A3-A88C-A0EBC590419F}"/>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2" name="Text Box 20">
                <a:extLst>
                  <a:ext uri="{FF2B5EF4-FFF2-40B4-BE49-F238E27FC236}">
                    <a16:creationId xmlns:a16="http://schemas.microsoft.com/office/drawing/2014/main" id="{30073232-E765-4853-839C-B61E7C1927E7}"/>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ID</a:t>
                </a:r>
              </a:p>
              <a:p>
                <a:r>
                  <a:rPr lang="en-US" altLang="zh-CN" sz="1800"/>
                  <a:t>=x</a:t>
                </a:r>
              </a:p>
            </p:txBody>
          </p:sp>
          <p:sp>
            <p:nvSpPr>
              <p:cNvPr id="53" name="Text Box 21">
                <a:extLst>
                  <a:ext uri="{FF2B5EF4-FFF2-40B4-BE49-F238E27FC236}">
                    <a16:creationId xmlns:a16="http://schemas.microsoft.com/office/drawing/2014/main" id="{660FEE6B-4157-4F7D-A0CE-3D20CE92E1AC}"/>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offset</a:t>
                </a:r>
              </a:p>
              <a:p>
                <a:pPr algn="ctr"/>
                <a:r>
                  <a:rPr lang="en-US" altLang="zh-CN" sz="1800"/>
                  <a:t>=0</a:t>
                </a:r>
              </a:p>
            </p:txBody>
          </p:sp>
          <p:sp>
            <p:nvSpPr>
              <p:cNvPr id="54" name="Text Box 22">
                <a:extLst>
                  <a:ext uri="{FF2B5EF4-FFF2-40B4-BE49-F238E27FC236}">
                    <a16:creationId xmlns:a16="http://schemas.microsoft.com/office/drawing/2014/main" id="{68BF1EA8-AAE6-4FCC-8A39-BE37A5E8ECA7}"/>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fragflag</a:t>
                </a:r>
              </a:p>
              <a:p>
                <a:pPr algn="ctr"/>
                <a:r>
                  <a:rPr lang="en-US" altLang="zh-CN" sz="1800"/>
                  <a:t>=1</a:t>
                </a:r>
              </a:p>
            </p:txBody>
          </p:sp>
          <p:sp>
            <p:nvSpPr>
              <p:cNvPr id="55" name="Text Box 23">
                <a:extLst>
                  <a:ext uri="{FF2B5EF4-FFF2-40B4-BE49-F238E27FC236}">
                    <a16:creationId xmlns:a16="http://schemas.microsoft.com/office/drawing/2014/main" id="{184FA5DF-4140-4484-B1EC-88F3DEE290A0}"/>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length</a:t>
                </a:r>
              </a:p>
              <a:p>
                <a:r>
                  <a:rPr lang="en-US" altLang="zh-CN" sz="1800"/>
                  <a:t>=1500</a:t>
                </a:r>
              </a:p>
            </p:txBody>
          </p:sp>
          <p:sp>
            <p:nvSpPr>
              <p:cNvPr id="56" name="Line 24">
                <a:extLst>
                  <a:ext uri="{FF2B5EF4-FFF2-40B4-BE49-F238E27FC236}">
                    <a16:creationId xmlns:a16="http://schemas.microsoft.com/office/drawing/2014/main" id="{5C0F43D8-83CF-404A-ACCF-3EA4258BB86A}"/>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25">
                <a:extLst>
                  <a:ext uri="{FF2B5EF4-FFF2-40B4-BE49-F238E27FC236}">
                    <a16:creationId xmlns:a16="http://schemas.microsoft.com/office/drawing/2014/main" id="{8FE9C3BB-40B6-4EF6-A3D6-C5132901EC3A}"/>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26">
                <a:extLst>
                  <a:ext uri="{FF2B5EF4-FFF2-40B4-BE49-F238E27FC236}">
                    <a16:creationId xmlns:a16="http://schemas.microsoft.com/office/drawing/2014/main" id="{17D2AA25-2EB1-4C8F-B6D1-A6B56744F320}"/>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27">
                <a:extLst>
                  <a:ext uri="{FF2B5EF4-FFF2-40B4-BE49-F238E27FC236}">
                    <a16:creationId xmlns:a16="http://schemas.microsoft.com/office/drawing/2014/main" id="{655D5A46-6C42-4D87-B3F4-1A1EA32C39DF}"/>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28">
                <a:extLst>
                  <a:ext uri="{FF2B5EF4-FFF2-40B4-BE49-F238E27FC236}">
                    <a16:creationId xmlns:a16="http://schemas.microsoft.com/office/drawing/2014/main" id="{DD43F916-7624-4F9F-8912-2A94E1497E18}"/>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Rectangle 29">
                <a:extLst>
                  <a:ext uri="{FF2B5EF4-FFF2-40B4-BE49-F238E27FC236}">
                    <a16:creationId xmlns:a16="http://schemas.microsoft.com/office/drawing/2014/main" id="{2277A35D-A77A-40E6-8E12-704AF00BFD91}"/>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20" name="Group 30">
              <a:extLst>
                <a:ext uri="{FF2B5EF4-FFF2-40B4-BE49-F238E27FC236}">
                  <a16:creationId xmlns:a16="http://schemas.microsoft.com/office/drawing/2014/main" id="{DE2D34F0-2E3D-4772-B391-8843234FB9C1}"/>
                </a:ext>
              </a:extLst>
            </p:cNvPr>
            <p:cNvGrpSpPr>
              <a:grpSpLocks/>
            </p:cNvGrpSpPr>
            <p:nvPr/>
          </p:nvGrpSpPr>
          <p:grpSpPr bwMode="auto">
            <a:xfrm>
              <a:off x="2613" y="2570"/>
              <a:ext cx="2676" cy="416"/>
              <a:chOff x="3006" y="1205"/>
              <a:chExt cx="2676" cy="416"/>
            </a:xfrm>
          </p:grpSpPr>
          <p:sp>
            <p:nvSpPr>
              <p:cNvPr id="38" name="Rectangle 31">
                <a:extLst>
                  <a:ext uri="{FF2B5EF4-FFF2-40B4-BE49-F238E27FC236}">
                    <a16:creationId xmlns:a16="http://schemas.microsoft.com/office/drawing/2014/main" id="{C5F2CC71-F6CB-4E20-B4A5-DEAC222A091D}"/>
                  </a:ext>
                </a:extLst>
              </p:cNvPr>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800"/>
              </a:p>
            </p:txBody>
          </p:sp>
          <p:sp>
            <p:nvSpPr>
              <p:cNvPr id="39" name="Rectangle 32">
                <a:extLst>
                  <a:ext uri="{FF2B5EF4-FFF2-40B4-BE49-F238E27FC236}">
                    <a16:creationId xmlns:a16="http://schemas.microsoft.com/office/drawing/2014/main" id="{9F03CB58-25C3-4E42-B27B-ED8E77297188}"/>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0" name="Text Box 33">
                <a:extLst>
                  <a:ext uri="{FF2B5EF4-FFF2-40B4-BE49-F238E27FC236}">
                    <a16:creationId xmlns:a16="http://schemas.microsoft.com/office/drawing/2014/main" id="{9D4BF464-139D-48EB-B804-8AAE3DAFF6A1}"/>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ID</a:t>
                </a:r>
              </a:p>
              <a:p>
                <a:r>
                  <a:rPr lang="en-US" altLang="zh-CN" sz="1800"/>
                  <a:t>=x</a:t>
                </a:r>
              </a:p>
            </p:txBody>
          </p:sp>
          <p:sp>
            <p:nvSpPr>
              <p:cNvPr id="41" name="Text Box 34">
                <a:extLst>
                  <a:ext uri="{FF2B5EF4-FFF2-40B4-BE49-F238E27FC236}">
                    <a16:creationId xmlns:a16="http://schemas.microsoft.com/office/drawing/2014/main" id="{CC643667-E2AF-431D-AB25-58D9D540C152}"/>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offset</a:t>
                </a:r>
              </a:p>
              <a:p>
                <a:pPr algn="ctr"/>
                <a:r>
                  <a:rPr lang="en-US" altLang="zh-CN" sz="1800"/>
                  <a:t>=185</a:t>
                </a:r>
              </a:p>
            </p:txBody>
          </p:sp>
          <p:sp>
            <p:nvSpPr>
              <p:cNvPr id="42" name="Text Box 35">
                <a:extLst>
                  <a:ext uri="{FF2B5EF4-FFF2-40B4-BE49-F238E27FC236}">
                    <a16:creationId xmlns:a16="http://schemas.microsoft.com/office/drawing/2014/main" id="{31E63BA0-486C-4D53-B54C-DCBD955E24FD}"/>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fragflag</a:t>
                </a:r>
              </a:p>
              <a:p>
                <a:pPr algn="ctr"/>
                <a:r>
                  <a:rPr lang="en-US" altLang="zh-CN" sz="1800"/>
                  <a:t>=1</a:t>
                </a:r>
              </a:p>
            </p:txBody>
          </p:sp>
          <p:sp>
            <p:nvSpPr>
              <p:cNvPr id="43" name="Text Box 36">
                <a:extLst>
                  <a:ext uri="{FF2B5EF4-FFF2-40B4-BE49-F238E27FC236}">
                    <a16:creationId xmlns:a16="http://schemas.microsoft.com/office/drawing/2014/main" id="{6D1F5499-960D-4659-9EEA-27DAA0BDD4BF}"/>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length</a:t>
                </a:r>
              </a:p>
              <a:p>
                <a:r>
                  <a:rPr lang="en-US" altLang="zh-CN" sz="1800"/>
                  <a:t>=1500</a:t>
                </a:r>
              </a:p>
            </p:txBody>
          </p:sp>
          <p:sp>
            <p:nvSpPr>
              <p:cNvPr id="44" name="Line 37">
                <a:extLst>
                  <a:ext uri="{FF2B5EF4-FFF2-40B4-BE49-F238E27FC236}">
                    <a16:creationId xmlns:a16="http://schemas.microsoft.com/office/drawing/2014/main" id="{F09952D2-F186-421C-A89A-68A2E9FDDD8B}"/>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8">
                <a:extLst>
                  <a:ext uri="{FF2B5EF4-FFF2-40B4-BE49-F238E27FC236}">
                    <a16:creationId xmlns:a16="http://schemas.microsoft.com/office/drawing/2014/main" id="{48EAF6ED-2D13-4F23-A501-82CE0DC27222}"/>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9">
                <a:extLst>
                  <a:ext uri="{FF2B5EF4-FFF2-40B4-BE49-F238E27FC236}">
                    <a16:creationId xmlns:a16="http://schemas.microsoft.com/office/drawing/2014/main" id="{EC732B1A-32B3-44E8-9F09-883FFAC0E6BA}"/>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0">
                <a:extLst>
                  <a:ext uri="{FF2B5EF4-FFF2-40B4-BE49-F238E27FC236}">
                    <a16:creationId xmlns:a16="http://schemas.microsoft.com/office/drawing/2014/main" id="{86B3147A-EBFF-4809-A416-691BB8DF50B8}"/>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1">
                <a:extLst>
                  <a:ext uri="{FF2B5EF4-FFF2-40B4-BE49-F238E27FC236}">
                    <a16:creationId xmlns:a16="http://schemas.microsoft.com/office/drawing/2014/main" id="{1C0677D0-B5F0-4668-ADCC-8C6EF98B2211}"/>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Rectangle 42">
                <a:extLst>
                  <a:ext uri="{FF2B5EF4-FFF2-40B4-BE49-F238E27FC236}">
                    <a16:creationId xmlns:a16="http://schemas.microsoft.com/office/drawing/2014/main" id="{EDC13D8C-4337-43B6-8F14-F7623F1B2B6F}"/>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21" name="Group 43">
              <a:extLst>
                <a:ext uri="{FF2B5EF4-FFF2-40B4-BE49-F238E27FC236}">
                  <a16:creationId xmlns:a16="http://schemas.microsoft.com/office/drawing/2014/main" id="{19804F4F-A276-4836-AA37-FE2DD222AFD2}"/>
                </a:ext>
              </a:extLst>
            </p:cNvPr>
            <p:cNvGrpSpPr>
              <a:grpSpLocks/>
            </p:cNvGrpSpPr>
            <p:nvPr/>
          </p:nvGrpSpPr>
          <p:grpSpPr bwMode="auto">
            <a:xfrm>
              <a:off x="2607" y="3092"/>
              <a:ext cx="2676" cy="416"/>
              <a:chOff x="3006" y="1205"/>
              <a:chExt cx="2676" cy="416"/>
            </a:xfrm>
          </p:grpSpPr>
          <p:sp>
            <p:nvSpPr>
              <p:cNvPr id="26" name="Rectangle 44">
                <a:extLst>
                  <a:ext uri="{FF2B5EF4-FFF2-40B4-BE49-F238E27FC236}">
                    <a16:creationId xmlns:a16="http://schemas.microsoft.com/office/drawing/2014/main" id="{B0522404-1722-4325-96D9-591B7B911AEB}"/>
                  </a:ext>
                </a:extLst>
              </p:cNvPr>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800"/>
              </a:p>
            </p:txBody>
          </p:sp>
          <p:sp>
            <p:nvSpPr>
              <p:cNvPr id="27" name="Rectangle 45">
                <a:extLst>
                  <a:ext uri="{FF2B5EF4-FFF2-40B4-BE49-F238E27FC236}">
                    <a16:creationId xmlns:a16="http://schemas.microsoft.com/office/drawing/2014/main" id="{FDE92638-5655-4337-A61E-915EBA1E6072}"/>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28" name="Text Box 46">
                <a:extLst>
                  <a:ext uri="{FF2B5EF4-FFF2-40B4-BE49-F238E27FC236}">
                    <a16:creationId xmlns:a16="http://schemas.microsoft.com/office/drawing/2014/main" id="{1322C460-D74B-45FD-9619-B2B6AABEDA8A}"/>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ID</a:t>
                </a:r>
              </a:p>
              <a:p>
                <a:r>
                  <a:rPr lang="en-US" altLang="zh-CN" sz="1800"/>
                  <a:t>=x</a:t>
                </a:r>
              </a:p>
            </p:txBody>
          </p:sp>
          <p:sp>
            <p:nvSpPr>
              <p:cNvPr id="29" name="Text Box 47">
                <a:extLst>
                  <a:ext uri="{FF2B5EF4-FFF2-40B4-BE49-F238E27FC236}">
                    <a16:creationId xmlns:a16="http://schemas.microsoft.com/office/drawing/2014/main" id="{D959F650-719F-4058-91BF-67ABA49D8160}"/>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offset</a:t>
                </a:r>
              </a:p>
              <a:p>
                <a:pPr algn="ctr"/>
                <a:r>
                  <a:rPr lang="en-US" altLang="zh-CN" sz="1800"/>
                  <a:t>=370</a:t>
                </a:r>
              </a:p>
            </p:txBody>
          </p:sp>
          <p:sp>
            <p:nvSpPr>
              <p:cNvPr id="30" name="Text Box 48">
                <a:extLst>
                  <a:ext uri="{FF2B5EF4-FFF2-40B4-BE49-F238E27FC236}">
                    <a16:creationId xmlns:a16="http://schemas.microsoft.com/office/drawing/2014/main" id="{DDDB4311-92FE-4328-850B-AA4A3D9F642D}"/>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fragflag</a:t>
                </a:r>
              </a:p>
              <a:p>
                <a:pPr algn="ctr"/>
                <a:r>
                  <a:rPr lang="en-US" altLang="zh-CN" sz="1800"/>
                  <a:t>=0</a:t>
                </a:r>
              </a:p>
            </p:txBody>
          </p:sp>
          <p:sp>
            <p:nvSpPr>
              <p:cNvPr id="31" name="Text Box 49">
                <a:extLst>
                  <a:ext uri="{FF2B5EF4-FFF2-40B4-BE49-F238E27FC236}">
                    <a16:creationId xmlns:a16="http://schemas.microsoft.com/office/drawing/2014/main" id="{06A0B2ED-78AD-4905-803A-D0130888F30B}"/>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length</a:t>
                </a:r>
              </a:p>
              <a:p>
                <a:r>
                  <a:rPr lang="en-US" altLang="zh-CN" sz="1800"/>
                  <a:t>=1040</a:t>
                </a:r>
              </a:p>
            </p:txBody>
          </p:sp>
          <p:sp>
            <p:nvSpPr>
              <p:cNvPr id="32" name="Line 50">
                <a:extLst>
                  <a:ext uri="{FF2B5EF4-FFF2-40B4-BE49-F238E27FC236}">
                    <a16:creationId xmlns:a16="http://schemas.microsoft.com/office/drawing/2014/main" id="{2A6ED287-A120-436D-AFE1-3336372AE2D8}"/>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51">
                <a:extLst>
                  <a:ext uri="{FF2B5EF4-FFF2-40B4-BE49-F238E27FC236}">
                    <a16:creationId xmlns:a16="http://schemas.microsoft.com/office/drawing/2014/main" id="{F57CE40F-7A5D-4617-845E-799552C70020}"/>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52">
                <a:extLst>
                  <a:ext uri="{FF2B5EF4-FFF2-40B4-BE49-F238E27FC236}">
                    <a16:creationId xmlns:a16="http://schemas.microsoft.com/office/drawing/2014/main" id="{4DF4805B-A00D-4221-A47E-F92324E69BEF}"/>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53">
                <a:extLst>
                  <a:ext uri="{FF2B5EF4-FFF2-40B4-BE49-F238E27FC236}">
                    <a16:creationId xmlns:a16="http://schemas.microsoft.com/office/drawing/2014/main" id="{9E1C4A8E-1C00-450F-A262-3E1C3BF82D5F}"/>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54">
                <a:extLst>
                  <a:ext uri="{FF2B5EF4-FFF2-40B4-BE49-F238E27FC236}">
                    <a16:creationId xmlns:a16="http://schemas.microsoft.com/office/drawing/2014/main" id="{9F0C9250-DF70-4AE3-9131-AB2D18CF6A63}"/>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Rectangle 55">
                <a:extLst>
                  <a:ext uri="{FF2B5EF4-FFF2-40B4-BE49-F238E27FC236}">
                    <a16:creationId xmlns:a16="http://schemas.microsoft.com/office/drawing/2014/main" id="{3CA0FB6B-E427-4675-8BD8-C7CDA6B51E92}"/>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22" name="Freeform 56">
              <a:extLst>
                <a:ext uri="{FF2B5EF4-FFF2-40B4-BE49-F238E27FC236}">
                  <a16:creationId xmlns:a16="http://schemas.microsoft.com/office/drawing/2014/main" id="{6375652F-DED3-4AAD-AD58-59930341F922}"/>
                </a:ext>
              </a:extLst>
            </p:cNvPr>
            <p:cNvSpPr>
              <a:spLocks/>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57">
              <a:extLst>
                <a:ext uri="{FF2B5EF4-FFF2-40B4-BE49-F238E27FC236}">
                  <a16:creationId xmlns:a16="http://schemas.microsoft.com/office/drawing/2014/main" id="{D68E3879-2031-42F8-B1F7-B3A48372D87E}"/>
                </a:ext>
              </a:extLst>
            </p:cNvPr>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58">
              <a:extLst>
                <a:ext uri="{FF2B5EF4-FFF2-40B4-BE49-F238E27FC236}">
                  <a16:creationId xmlns:a16="http://schemas.microsoft.com/office/drawing/2014/main" id="{9A602CBD-6AA3-4339-A25B-592C6AA0038C}"/>
                </a:ext>
              </a:extLst>
            </p:cNvPr>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59">
              <a:extLst>
                <a:ext uri="{FF2B5EF4-FFF2-40B4-BE49-F238E27FC236}">
                  <a16:creationId xmlns:a16="http://schemas.microsoft.com/office/drawing/2014/main" id="{A0CBB15A-5510-44D5-9A14-3DEB8B7602E7}"/>
                </a:ext>
              </a:extLst>
            </p:cNvPr>
            <p:cNvSpPr txBox="1">
              <a:spLocks noChangeArrowheads="1"/>
            </p:cNvSpPr>
            <p:nvPr/>
          </p:nvSpPr>
          <p:spPr bwMode="auto">
            <a:xfrm>
              <a:off x="2321" y="1490"/>
              <a:ext cx="22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solidFill>
                    <a:srgbClr val="CC0000"/>
                  </a:solidFill>
                  <a:latin typeface="+mn-ea"/>
                  <a:ea typeface="+mn-ea"/>
                </a:rPr>
                <a:t>将一个大报文分片为三个较小报文</a:t>
              </a:r>
              <a:endParaRPr lang="en-US" altLang="zh-CN" sz="1800" dirty="0">
                <a:solidFill>
                  <a:srgbClr val="CC0000"/>
                </a:solidFill>
                <a:latin typeface="+mn-ea"/>
                <a:ea typeface="+mn-ea"/>
              </a:endParaRPr>
            </a:p>
          </p:txBody>
        </p:sp>
      </p:grpSp>
      <p:sp>
        <p:nvSpPr>
          <p:cNvPr id="62" name="Rectangle 60">
            <a:extLst>
              <a:ext uri="{FF2B5EF4-FFF2-40B4-BE49-F238E27FC236}">
                <a16:creationId xmlns:a16="http://schemas.microsoft.com/office/drawing/2014/main" id="{177989C1-D25D-4704-A48B-57849A01DF62}"/>
              </a:ext>
            </a:extLst>
          </p:cNvPr>
          <p:cNvSpPr>
            <a:spLocks noChangeArrowheads="1"/>
          </p:cNvSpPr>
          <p:nvPr/>
        </p:nvSpPr>
        <p:spPr bwMode="auto">
          <a:xfrm>
            <a:off x="331788" y="1966119"/>
            <a:ext cx="2830512"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zh-CN" altLang="en-US" sz="2800" i="1" dirty="0">
                <a:solidFill>
                  <a:srgbClr val="CC0000"/>
                </a:solidFill>
                <a:latin typeface="+mn-ea"/>
                <a:ea typeface="+mn-ea"/>
              </a:rPr>
              <a:t>例如</a:t>
            </a:r>
            <a:r>
              <a:rPr lang="en-US" altLang="zh-CN" sz="2800" i="1" dirty="0">
                <a:solidFill>
                  <a:srgbClr val="CC0000"/>
                </a:solidFill>
                <a:latin typeface="+mn-ea"/>
                <a:ea typeface="+mn-ea"/>
              </a:rPr>
              <a:t>:</a:t>
            </a:r>
          </a:p>
          <a:p>
            <a:pPr>
              <a:lnSpc>
                <a:spcPct val="85000"/>
              </a:lnSpc>
              <a:spcBef>
                <a:spcPct val="20000"/>
              </a:spcBef>
              <a:buClr>
                <a:srgbClr val="000099"/>
              </a:buClr>
              <a:buSzPct val="65000"/>
              <a:buFont typeface="Wingdings" panose="05000000000000000000" pitchFamily="2" charset="2"/>
              <a:buChar char="v"/>
            </a:pPr>
            <a:r>
              <a:rPr lang="en-US" altLang="zh-CN" sz="2000" dirty="0">
                <a:latin typeface="+mn-ea"/>
                <a:ea typeface="+mn-ea"/>
              </a:rPr>
              <a:t>4000 byte </a:t>
            </a:r>
            <a:r>
              <a:rPr lang="zh-CN" altLang="en-US" sz="2000" dirty="0">
                <a:latin typeface="+mn-ea"/>
                <a:ea typeface="+mn-ea"/>
              </a:rPr>
              <a:t>报文</a:t>
            </a:r>
            <a:endParaRPr lang="en-US" altLang="zh-CN" sz="20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en-US" altLang="zh-CN" sz="2000" dirty="0">
                <a:latin typeface="+mn-ea"/>
                <a:ea typeface="+mn-ea"/>
              </a:rPr>
              <a:t>MTU = 1500 bytes</a:t>
            </a:r>
          </a:p>
          <a:p>
            <a:pPr>
              <a:lnSpc>
                <a:spcPct val="85000"/>
              </a:lnSpc>
              <a:spcBef>
                <a:spcPct val="20000"/>
              </a:spcBef>
              <a:buClr>
                <a:srgbClr val="000099"/>
              </a:buClr>
              <a:buSzPct val="65000"/>
              <a:buFont typeface="Wingdings" panose="05000000000000000000" pitchFamily="2" charset="2"/>
              <a:buChar char="v"/>
            </a:pPr>
            <a:endParaRPr lang="en-US" altLang="zh-CN" sz="2000" dirty="0">
              <a:latin typeface="+mn-ea"/>
              <a:ea typeface="+mn-ea"/>
            </a:endParaRPr>
          </a:p>
        </p:txBody>
      </p:sp>
      <p:sp>
        <p:nvSpPr>
          <p:cNvPr id="63" name="Text Box 61">
            <a:extLst>
              <a:ext uri="{FF2B5EF4-FFF2-40B4-BE49-F238E27FC236}">
                <a16:creationId xmlns:a16="http://schemas.microsoft.com/office/drawing/2014/main" id="{351079F8-01AD-43EF-AA88-2B0CE8B58C76}"/>
              </a:ext>
            </a:extLst>
          </p:cNvPr>
          <p:cNvSpPr txBox="1">
            <a:spLocks noChangeArrowheads="1"/>
          </p:cNvSpPr>
          <p:nvPr/>
        </p:nvSpPr>
        <p:spPr bwMode="auto">
          <a:xfrm>
            <a:off x="1042988" y="3402806"/>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负载数据</a:t>
            </a:r>
            <a:r>
              <a:rPr lang="en-US" altLang="zh-CN" sz="1800" dirty="0">
                <a:latin typeface="+mn-ea"/>
                <a:ea typeface="+mn-ea"/>
              </a:rPr>
              <a:t>1480 bytes</a:t>
            </a:r>
          </a:p>
        </p:txBody>
      </p:sp>
      <p:sp>
        <p:nvSpPr>
          <p:cNvPr id="64" name="Text Box 63">
            <a:extLst>
              <a:ext uri="{FF2B5EF4-FFF2-40B4-BE49-F238E27FC236}">
                <a16:creationId xmlns:a16="http://schemas.microsoft.com/office/drawing/2014/main" id="{0DE69BDA-09B8-4D0D-9CCC-53BDD078300F}"/>
              </a:ext>
            </a:extLst>
          </p:cNvPr>
          <p:cNvSpPr txBox="1">
            <a:spLocks noChangeArrowheads="1"/>
          </p:cNvSpPr>
          <p:nvPr/>
        </p:nvSpPr>
        <p:spPr bwMode="auto">
          <a:xfrm>
            <a:off x="1504950" y="4236244"/>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t>offset =</a:t>
            </a:r>
          </a:p>
          <a:p>
            <a:r>
              <a:rPr lang="en-US" altLang="zh-CN" sz="1800" dirty="0"/>
              <a:t>1480/8 </a:t>
            </a:r>
          </a:p>
        </p:txBody>
      </p:sp>
      <p:sp>
        <p:nvSpPr>
          <p:cNvPr id="65" name="Line 68">
            <a:extLst>
              <a:ext uri="{FF2B5EF4-FFF2-40B4-BE49-F238E27FC236}">
                <a16:creationId xmlns:a16="http://schemas.microsoft.com/office/drawing/2014/main" id="{43E5F812-53A9-4B3B-A3FE-59CBCD1E9E42}"/>
              </a:ext>
            </a:extLst>
          </p:cNvPr>
          <p:cNvSpPr>
            <a:spLocks noChangeShapeType="1"/>
          </p:cNvSpPr>
          <p:nvPr/>
        </p:nvSpPr>
        <p:spPr bwMode="auto">
          <a:xfrm>
            <a:off x="1985963" y="3755231"/>
            <a:ext cx="2619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 name="Line 69">
            <a:extLst>
              <a:ext uri="{FF2B5EF4-FFF2-40B4-BE49-F238E27FC236}">
                <a16:creationId xmlns:a16="http://schemas.microsoft.com/office/drawing/2014/main" id="{5EEEA813-2F55-431A-9788-EBDE30A221A4}"/>
              </a:ext>
            </a:extLst>
          </p:cNvPr>
          <p:cNvSpPr>
            <a:spLocks noChangeShapeType="1"/>
          </p:cNvSpPr>
          <p:nvPr/>
        </p:nvSpPr>
        <p:spPr bwMode="auto">
          <a:xfrm flipH="1">
            <a:off x="2319338" y="4558506"/>
            <a:ext cx="4672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271666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par>
                                <p:cTn id="13" presetID="9"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dissolve">
                                      <p:cBhvr>
                                        <p:cTn id="15" dur="500"/>
                                        <p:tgtEl>
                                          <p:spTgt spid="6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dissolve">
                                      <p:cBhvr>
                                        <p:cTn id="20" dur="500"/>
                                        <p:tgtEl>
                                          <p:spTgt spid="64"/>
                                        </p:tgtEl>
                                      </p:cBhvr>
                                    </p:animEffect>
                                  </p:childTnLst>
                                </p:cTn>
                              </p:par>
                              <p:par>
                                <p:cTn id="21" presetID="9"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dissolve">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4.1 </a:t>
            </a:r>
            <a:r>
              <a:rPr lang="zh-CN" altLang="en-US" sz="2400" dirty="0"/>
              <a:t>网络层概览</a:t>
            </a:r>
            <a:endParaRPr lang="en-US" altLang="zh-CN" sz="2400" dirty="0"/>
          </a:p>
          <a:p>
            <a:pPr lvl="1"/>
            <a:r>
              <a:rPr lang="zh-CN" altLang="en-US" sz="2000" dirty="0"/>
              <a:t>数据平面</a:t>
            </a:r>
            <a:endParaRPr lang="en-US" altLang="zh-CN" sz="2000" dirty="0"/>
          </a:p>
          <a:p>
            <a:pPr lvl="1"/>
            <a:r>
              <a:rPr lang="zh-CN" altLang="en-US" sz="2000" dirty="0"/>
              <a:t>控制平面</a:t>
            </a:r>
            <a:endParaRPr lang="en-US" altLang="zh-CN" sz="2000" dirty="0"/>
          </a:p>
          <a:p>
            <a:r>
              <a:rPr lang="en-US" altLang="zh-CN" sz="2400" dirty="0"/>
              <a:t>4.2 </a:t>
            </a:r>
            <a:r>
              <a:rPr lang="zh-CN" altLang="en-US" sz="2400" dirty="0"/>
              <a:t>虚电路和数据报网络</a:t>
            </a:r>
            <a:endParaRPr lang="en-US" altLang="zh-CN" sz="2400" dirty="0"/>
          </a:p>
          <a:p>
            <a:r>
              <a:rPr lang="en-US" altLang="zh-CN" sz="2400" dirty="0"/>
              <a:t>4.3 </a:t>
            </a:r>
            <a:r>
              <a:rPr lang="zh-CN" altLang="en-US" sz="2400" dirty="0"/>
              <a:t>路由器内部结构和功能</a:t>
            </a:r>
            <a:endParaRPr lang="en-US" altLang="zh-CN" sz="2400" dirty="0"/>
          </a:p>
          <a:p>
            <a:r>
              <a:rPr lang="en-US" altLang="zh-CN" sz="2400" dirty="0">
                <a:solidFill>
                  <a:srgbClr val="C00000"/>
                </a:solidFill>
              </a:rPr>
              <a:t>4.4 IP</a:t>
            </a:r>
            <a:r>
              <a:rPr lang="zh-CN" altLang="en-US" sz="2400" dirty="0">
                <a:solidFill>
                  <a:srgbClr val="C00000"/>
                </a:solidFill>
              </a:rPr>
              <a:t>协议</a:t>
            </a:r>
            <a:endParaRPr lang="en-US" altLang="zh-CN" sz="2400" dirty="0">
              <a:solidFill>
                <a:srgbClr val="C00000"/>
              </a:solidFill>
            </a:endParaRPr>
          </a:p>
          <a:p>
            <a:pPr lvl="1"/>
            <a:r>
              <a:rPr lang="zh-CN" altLang="en-US" sz="2000" dirty="0"/>
              <a:t>报文格式</a:t>
            </a:r>
            <a:endParaRPr lang="en-US" altLang="zh-CN" sz="2000" dirty="0"/>
          </a:p>
          <a:p>
            <a:pPr lvl="1"/>
            <a:r>
              <a:rPr lang="zh-CN" altLang="en-US" sz="2000" dirty="0"/>
              <a:t>分片</a:t>
            </a:r>
            <a:endParaRPr lang="en-US" altLang="zh-CN" sz="2000" dirty="0"/>
          </a:p>
          <a:p>
            <a:pPr lvl="1"/>
            <a:r>
              <a:rPr lang="en-US" altLang="zh-CN" sz="2000" dirty="0">
                <a:solidFill>
                  <a:srgbClr val="C00000"/>
                </a:solidFill>
              </a:rPr>
              <a:t>IPv4</a:t>
            </a:r>
            <a:r>
              <a:rPr lang="zh-CN" altLang="en-US" sz="2000" dirty="0">
                <a:solidFill>
                  <a:srgbClr val="C00000"/>
                </a:solidFill>
              </a:rPr>
              <a:t>地址</a:t>
            </a:r>
            <a:endParaRPr lang="en-US" altLang="zh-CN" sz="2000" dirty="0">
              <a:solidFill>
                <a:srgbClr val="C00000"/>
              </a:solidFill>
            </a:endParaRPr>
          </a:p>
          <a:p>
            <a:pPr lvl="1"/>
            <a:r>
              <a:rPr lang="zh-CN" altLang="en-US" sz="2000" dirty="0">
                <a:solidFill>
                  <a:srgbClr val="C00000"/>
                </a:solidFill>
              </a:rPr>
              <a:t>地址翻译</a:t>
            </a:r>
            <a:endParaRPr lang="en-US" altLang="zh-CN" sz="2000" dirty="0">
              <a:solidFill>
                <a:srgbClr val="C00000"/>
              </a:solidFill>
            </a:endParaRPr>
          </a:p>
          <a:p>
            <a:pPr lvl="1"/>
            <a:r>
              <a:rPr lang="en-US" altLang="zh-CN" sz="2000" dirty="0"/>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39</a:t>
            </a:fld>
            <a:endParaRPr lang="zh-CN" altLang="en-US"/>
          </a:p>
        </p:txBody>
      </p:sp>
    </p:spTree>
    <p:extLst>
      <p:ext uri="{BB962C8B-B14F-4D97-AF65-F5344CB8AC3E}">
        <p14:creationId xmlns:p14="http://schemas.microsoft.com/office/powerpoint/2010/main" val="15626537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两大关键功能</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a:t>
            </a:fld>
            <a:endParaRPr lang="zh-CN" altLang="en-US"/>
          </a:p>
        </p:txBody>
      </p:sp>
      <p:sp>
        <p:nvSpPr>
          <p:cNvPr id="5" name="Rectangle 3"/>
          <p:cNvSpPr txBox="1">
            <a:spLocks noChangeArrowheads="1"/>
          </p:cNvSpPr>
          <p:nvPr/>
        </p:nvSpPr>
        <p:spPr bwMode="auto">
          <a:xfrm>
            <a:off x="625475" y="1793453"/>
            <a:ext cx="4192588" cy="3754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itchFamily="2" charset="2"/>
              <a:buNone/>
              <a:tabLst/>
              <a:defRPr/>
            </a:pPr>
            <a:r>
              <a:rPr lang="zh-CN" altLang="en-US" sz="3200" kern="0" dirty="0">
                <a:solidFill>
                  <a:srgbClr val="CC0000"/>
                </a:solidFill>
                <a:latin typeface="+mn-ea"/>
                <a:cs typeface="ＭＳ Ｐゴシック" pitchFamily="34" charset="-128"/>
              </a:rPr>
              <a:t>网络层功能：</a:t>
            </a:r>
            <a:endParaRPr kumimoji="0" lang="en-US" altLang="zh-CN" sz="3200" b="0" u="none" strike="noStrike" kern="0" cap="none" spc="0" normalizeH="0" baseline="0" noProof="0" dirty="0">
              <a:ln>
                <a:noFill/>
              </a:ln>
              <a:solidFill>
                <a:srgbClr val="CC0000"/>
              </a:solidFill>
              <a:effectLst/>
              <a:uLnTx/>
              <a:uFillTx/>
              <a:latin typeface="+mn-ea"/>
              <a:cs typeface="ＭＳ Ｐゴシック" pitchFamily="34" charset="-128"/>
            </a:endParaRP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itchFamily="2" charset="2"/>
              <a:buChar char="n"/>
              <a:tabLst/>
              <a:defRPr/>
            </a:pPr>
            <a:r>
              <a:rPr lang="zh-CN" altLang="en-US" sz="3200" kern="0" dirty="0">
                <a:solidFill>
                  <a:srgbClr val="000099"/>
                </a:solidFill>
                <a:latin typeface="+mn-ea"/>
                <a:cs typeface="ＭＳ Ｐゴシック" pitchFamily="34" charset="-128"/>
              </a:rPr>
              <a:t>转发：</a:t>
            </a:r>
            <a:r>
              <a:rPr kumimoji="0" lang="en-US" altLang="zh-CN" sz="3200" b="0" i="0" u="none" strike="noStrike" kern="0" cap="none" spc="0" normalizeH="0" baseline="0" noProof="0" dirty="0">
                <a:ln>
                  <a:noFill/>
                </a:ln>
                <a:solidFill>
                  <a:schemeClr val="tx1"/>
                </a:solidFill>
                <a:effectLst/>
                <a:uLnTx/>
                <a:uFillTx/>
                <a:latin typeface="+mn-ea"/>
                <a:cs typeface="ＭＳ Ｐゴシック" pitchFamily="34" charset="-128"/>
              </a:rPr>
              <a:t> </a:t>
            </a:r>
            <a:r>
              <a:rPr kumimoji="0" lang="zh-CN" altLang="en-US" sz="3200" b="0" i="0" u="none" strike="noStrike" kern="0" cap="none" spc="0" normalizeH="0" baseline="0" noProof="0" dirty="0">
                <a:ln>
                  <a:noFill/>
                </a:ln>
                <a:solidFill>
                  <a:schemeClr val="tx1"/>
                </a:solidFill>
                <a:effectLst/>
                <a:uLnTx/>
                <a:uFillTx/>
                <a:latin typeface="+mn-ea"/>
                <a:cs typeface="ＭＳ Ｐゴシック" pitchFamily="34" charset="-128"/>
              </a:rPr>
              <a:t>将数据包从路由器的入端口转移到正确的出端口</a:t>
            </a:r>
            <a:endParaRPr kumimoji="0" lang="en-US" altLang="ja-JP" sz="3200" b="0" i="0" u="none" strike="noStrike" kern="0" cap="none" spc="0" normalizeH="0" baseline="0" noProof="0" dirty="0">
              <a:ln>
                <a:noFill/>
              </a:ln>
              <a:solidFill>
                <a:schemeClr val="tx1"/>
              </a:solidFill>
              <a:effectLst/>
              <a:uLnTx/>
              <a:uFillTx/>
              <a:latin typeface="+mn-ea"/>
              <a:cs typeface="ＭＳ Ｐゴシック" pitchFamily="34" charset="-128"/>
            </a:endParaRP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itchFamily="2" charset="2"/>
              <a:buChar char="n"/>
              <a:tabLst/>
              <a:defRPr/>
            </a:pPr>
            <a:r>
              <a:rPr kumimoji="0" lang="zh-CN" altLang="en-US" sz="3200" b="0" u="none" strike="noStrike" kern="0" cap="none" spc="0" normalizeH="0" baseline="0" noProof="0" dirty="0">
                <a:ln>
                  <a:noFill/>
                </a:ln>
                <a:solidFill>
                  <a:srgbClr val="000099"/>
                </a:solidFill>
                <a:effectLst/>
                <a:uLnTx/>
                <a:uFillTx/>
                <a:latin typeface="+mn-ea"/>
                <a:cs typeface="ＭＳ Ｐゴシック" pitchFamily="34" charset="-128"/>
              </a:rPr>
              <a:t>路由</a:t>
            </a:r>
            <a:r>
              <a:rPr kumimoji="0" lang="en-US" altLang="zh-CN" sz="3200" b="0" u="none" strike="noStrike" kern="0" cap="none" spc="0" normalizeH="0" baseline="0" noProof="0" dirty="0">
                <a:ln>
                  <a:noFill/>
                </a:ln>
                <a:solidFill>
                  <a:srgbClr val="000099"/>
                </a:solidFill>
                <a:effectLst/>
                <a:uLnTx/>
                <a:uFillTx/>
                <a:latin typeface="+mn-ea"/>
                <a:cs typeface="ＭＳ Ｐゴシック" pitchFamily="34" charset="-128"/>
              </a:rPr>
              <a:t>:</a:t>
            </a:r>
            <a:r>
              <a:rPr kumimoji="0" lang="en-US" altLang="zh-CN" sz="3200" b="0" i="0" u="none" strike="noStrike" kern="0" cap="none" spc="0" normalizeH="0" baseline="0" noProof="0" dirty="0">
                <a:ln>
                  <a:noFill/>
                </a:ln>
                <a:solidFill>
                  <a:schemeClr val="tx1"/>
                </a:solidFill>
                <a:effectLst/>
                <a:uLnTx/>
                <a:uFillTx/>
                <a:latin typeface="+mn-ea"/>
                <a:cs typeface="ＭＳ Ｐゴシック" pitchFamily="34" charset="-128"/>
              </a:rPr>
              <a:t> </a:t>
            </a:r>
            <a:r>
              <a:rPr kumimoji="0" lang="zh-CN" altLang="en-US" sz="3200" b="0" i="0" u="none" strike="noStrike" kern="0" cap="none" spc="0" normalizeH="0" baseline="0" noProof="0" dirty="0">
                <a:ln>
                  <a:noFill/>
                </a:ln>
                <a:solidFill>
                  <a:schemeClr val="tx1"/>
                </a:solidFill>
                <a:effectLst/>
                <a:uLnTx/>
                <a:uFillTx/>
                <a:latin typeface="+mn-ea"/>
                <a:cs typeface="ＭＳ Ｐゴシック" pitchFamily="34" charset="-128"/>
              </a:rPr>
              <a:t>决定数据包从源到目的地的转发路径</a:t>
            </a:r>
            <a:endParaRPr kumimoji="0" lang="en-US" altLang="zh-CN" sz="3200" b="0" i="0" u="none" strike="noStrike" kern="0" cap="none" spc="0" normalizeH="0" baseline="0" noProof="0" dirty="0">
              <a:ln>
                <a:noFill/>
              </a:ln>
              <a:solidFill>
                <a:schemeClr val="tx1"/>
              </a:solidFill>
              <a:effectLst/>
              <a:uLnTx/>
              <a:uFillTx/>
              <a:latin typeface="+mn-ea"/>
              <a:cs typeface="ＭＳ Ｐゴシック" pitchFamily="34" charset="-128"/>
            </a:endParaRPr>
          </a:p>
          <a:p>
            <a:pPr marL="742950" marR="0" lvl="1" indent="-285750" algn="l" defTabSz="914400" rtl="0" eaLnBrk="1" fontAlgn="base" latinLnBrk="0" hangingPunct="1">
              <a:lnSpc>
                <a:spcPct val="100000"/>
              </a:lnSpc>
              <a:spcBef>
                <a:spcPts val="600"/>
              </a:spcBef>
              <a:spcAft>
                <a:spcPct val="0"/>
              </a:spcAft>
              <a:buClr>
                <a:schemeClr val="hlink"/>
              </a:buClr>
              <a:buSzPct val="55000"/>
              <a:buFont typeface="Wingdings" pitchFamily="2" charset="2"/>
              <a:buChar char="n"/>
              <a:tabLst/>
              <a:defRPr/>
            </a:pPr>
            <a:r>
              <a:rPr lang="zh-CN" altLang="en-US" sz="2800" kern="0" dirty="0">
                <a:latin typeface="+mn-ea"/>
              </a:rPr>
              <a:t>使用路由算法计算</a:t>
            </a:r>
            <a:endParaRPr kumimoji="0" lang="en-US" altLang="zh-CN" sz="3200" b="0" i="0" u="none" strike="noStrike" kern="0" cap="none" spc="0" normalizeH="0" baseline="0" noProof="0" dirty="0">
              <a:ln>
                <a:noFill/>
              </a:ln>
              <a:solidFill>
                <a:schemeClr val="tx1"/>
              </a:solidFill>
              <a:effectLst/>
              <a:uLnTx/>
              <a:uFillTx/>
              <a:latin typeface="+mn-ea"/>
              <a:cs typeface="ＭＳ Ｐゴシック" pitchFamily="34" charset="-128"/>
            </a:endParaRPr>
          </a:p>
        </p:txBody>
      </p:sp>
      <p:sp>
        <p:nvSpPr>
          <p:cNvPr id="6" name="Rectangle 4"/>
          <p:cNvSpPr>
            <a:spLocks noChangeArrowheads="1"/>
          </p:cNvSpPr>
          <p:nvPr/>
        </p:nvSpPr>
        <p:spPr bwMode="auto">
          <a:xfrm>
            <a:off x="4846638" y="1772816"/>
            <a:ext cx="4192587" cy="436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5000"/>
              </a:lnSpc>
              <a:spcBef>
                <a:spcPts val="600"/>
              </a:spcBef>
              <a:buClr>
                <a:srgbClr val="000099"/>
              </a:buClr>
              <a:buSzPct val="65000"/>
              <a:buFont typeface="Wingdings" pitchFamily="2" charset="2"/>
              <a:buNone/>
            </a:pPr>
            <a:r>
              <a:rPr lang="zh-CN" altLang="en-US" sz="2800" dirty="0">
                <a:solidFill>
                  <a:srgbClr val="CC0000"/>
                </a:solidFill>
                <a:latin typeface="+mn-ea"/>
              </a:rPr>
              <a:t>类比：自驾出游</a:t>
            </a:r>
            <a:endParaRPr lang="en-US" altLang="zh-CN" sz="2800" dirty="0">
              <a:solidFill>
                <a:srgbClr val="CC0000"/>
              </a:solidFill>
              <a:latin typeface="+mn-ea"/>
            </a:endParaRPr>
          </a:p>
          <a:p>
            <a:pPr marL="342900" indent="-342900">
              <a:lnSpc>
                <a:spcPct val="85000"/>
              </a:lnSpc>
              <a:spcBef>
                <a:spcPts val="600"/>
              </a:spcBef>
              <a:buClr>
                <a:srgbClr val="000099"/>
              </a:buClr>
              <a:buSzPct val="100000"/>
              <a:buFont typeface="Wingdings" pitchFamily="2" charset="2"/>
              <a:buChar char="§"/>
            </a:pPr>
            <a:r>
              <a:rPr lang="zh-CN" altLang="en-US" sz="2800" dirty="0">
                <a:solidFill>
                  <a:srgbClr val="000099"/>
                </a:solidFill>
                <a:latin typeface="+mn-ea"/>
              </a:rPr>
              <a:t>转发：</a:t>
            </a:r>
            <a:r>
              <a:rPr lang="zh-CN" altLang="en-US" sz="2800" dirty="0">
                <a:latin typeface="+mn-ea"/>
              </a:rPr>
              <a:t>在每一个路口的具体行为（等绿灯、左转、右转、直行）</a:t>
            </a:r>
            <a:endParaRPr lang="en-US" altLang="zh-CN" sz="2800" dirty="0">
              <a:latin typeface="+mn-ea"/>
            </a:endParaRPr>
          </a:p>
          <a:p>
            <a:pPr marL="342900" indent="-342900">
              <a:lnSpc>
                <a:spcPct val="85000"/>
              </a:lnSpc>
              <a:spcBef>
                <a:spcPts val="600"/>
              </a:spcBef>
              <a:buClr>
                <a:srgbClr val="000099"/>
              </a:buClr>
              <a:buSzPct val="100000"/>
              <a:buFont typeface="Wingdings" pitchFamily="2" charset="2"/>
              <a:buChar char="§"/>
            </a:pPr>
            <a:r>
              <a:rPr lang="zh-CN" altLang="en-US" sz="2800" dirty="0">
                <a:solidFill>
                  <a:srgbClr val="000099"/>
                </a:solidFill>
                <a:latin typeface="+mn-ea"/>
              </a:rPr>
              <a:t>路由</a:t>
            </a:r>
            <a:r>
              <a:rPr lang="zh-CN" altLang="en-US" sz="2800" dirty="0">
                <a:solidFill>
                  <a:srgbClr val="0000FF"/>
                </a:solidFill>
                <a:latin typeface="+mn-ea"/>
              </a:rPr>
              <a:t>：</a:t>
            </a:r>
            <a:r>
              <a:rPr lang="zh-CN" altLang="en-US" sz="2800" dirty="0">
                <a:latin typeface="+mn-ea"/>
              </a:rPr>
              <a:t>规划路线</a:t>
            </a:r>
            <a:endParaRPr lang="en-US" altLang="zh-CN" sz="2800" dirty="0">
              <a:latin typeface="+mn-ea"/>
            </a:endParaRPr>
          </a:p>
          <a:p>
            <a:pPr marL="342900" indent="-342900">
              <a:lnSpc>
                <a:spcPct val="85000"/>
              </a:lnSpc>
              <a:spcBef>
                <a:spcPct val="20000"/>
              </a:spcBef>
              <a:buClr>
                <a:srgbClr val="000099"/>
              </a:buClr>
              <a:buSzPct val="65000"/>
              <a:buFont typeface="Wingdings" pitchFamily="2" charset="2"/>
              <a:buChar char="v"/>
            </a:pPr>
            <a:endParaRPr lang="en-US" altLang="zh-CN" sz="2800" dirty="0">
              <a:latin typeface="+mn-ea"/>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A03E5-886B-48EF-9D4C-47BBE0DD1A16}"/>
              </a:ext>
            </a:extLst>
          </p:cNvPr>
          <p:cNvSpPr>
            <a:spLocks noGrp="1"/>
          </p:cNvSpPr>
          <p:nvPr>
            <p:ph type="title"/>
          </p:nvPr>
        </p:nvSpPr>
        <p:spPr/>
        <p:txBody>
          <a:bodyPr/>
          <a:lstStyle/>
          <a:p>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5245AB28-95D5-4435-B47A-E1B347AD45C6}"/>
              </a:ext>
            </a:extLst>
          </p:cNvPr>
          <p:cNvSpPr>
            <a:spLocks noGrp="1"/>
          </p:cNvSpPr>
          <p:nvPr>
            <p:ph type="sldNum" sz="quarter" idx="12"/>
          </p:nvPr>
        </p:nvSpPr>
        <p:spPr/>
        <p:txBody>
          <a:bodyPr/>
          <a:lstStyle/>
          <a:p>
            <a:fld id="{E3FA5FAF-8A25-4B6E-94B7-5CA30A873E9A}" type="slidenum">
              <a:rPr lang="zh-CN" altLang="en-US" smtClean="0"/>
              <a:pPr/>
              <a:t>40</a:t>
            </a:fld>
            <a:endParaRPr lang="zh-CN" altLang="en-US"/>
          </a:p>
        </p:txBody>
      </p:sp>
      <p:sp>
        <p:nvSpPr>
          <p:cNvPr id="5" name="Freeform 140">
            <a:extLst>
              <a:ext uri="{FF2B5EF4-FFF2-40B4-BE49-F238E27FC236}">
                <a16:creationId xmlns:a16="http://schemas.microsoft.com/office/drawing/2014/main" id="{683840F6-580C-4906-A946-C9740708EC41}"/>
              </a:ext>
            </a:extLst>
          </p:cNvPr>
          <p:cNvSpPr>
            <a:spLocks/>
          </p:cNvSpPr>
          <p:nvPr/>
        </p:nvSpPr>
        <p:spPr bwMode="auto">
          <a:xfrm rot="16200000">
            <a:off x="6427563" y="3413497"/>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140">
            <a:extLst>
              <a:ext uri="{FF2B5EF4-FFF2-40B4-BE49-F238E27FC236}">
                <a16:creationId xmlns:a16="http://schemas.microsoft.com/office/drawing/2014/main" id="{1A440855-5B55-4FFB-99C3-B3BC66F11980}"/>
              </a:ext>
            </a:extLst>
          </p:cNvPr>
          <p:cNvSpPr>
            <a:spLocks/>
          </p:cNvSpPr>
          <p:nvPr/>
        </p:nvSpPr>
        <p:spPr bwMode="auto">
          <a:xfrm rot="10800000">
            <a:off x="7425307" y="2087140"/>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140">
            <a:extLst>
              <a:ext uri="{FF2B5EF4-FFF2-40B4-BE49-F238E27FC236}">
                <a16:creationId xmlns:a16="http://schemas.microsoft.com/office/drawing/2014/main" id="{86623E76-65CF-4475-8DF5-32F0C658BBF0}"/>
              </a:ext>
            </a:extLst>
          </p:cNvPr>
          <p:cNvSpPr>
            <a:spLocks/>
          </p:cNvSpPr>
          <p:nvPr/>
        </p:nvSpPr>
        <p:spPr bwMode="auto">
          <a:xfrm>
            <a:off x="5390132" y="1669628"/>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Rectangle 3">
            <a:extLst>
              <a:ext uri="{FF2B5EF4-FFF2-40B4-BE49-F238E27FC236}">
                <a16:creationId xmlns:a16="http://schemas.microsoft.com/office/drawing/2014/main" id="{26776538-9E11-44B7-8F3B-26DFE6D4FC6E}"/>
              </a:ext>
            </a:extLst>
          </p:cNvPr>
          <p:cNvSpPr txBox="1">
            <a:spLocks noChangeArrowheads="1"/>
          </p:cNvSpPr>
          <p:nvPr/>
        </p:nvSpPr>
        <p:spPr bwMode="auto">
          <a:xfrm>
            <a:off x="476250" y="1661690"/>
            <a:ext cx="36957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en-US" altLang="zh-CN" kern="0" dirty="0">
                <a:solidFill>
                  <a:srgbClr val="CC0000"/>
                </a:solidFill>
              </a:rPr>
              <a:t>IP</a:t>
            </a:r>
            <a:r>
              <a:rPr lang="zh-CN" altLang="en-US" kern="0" dirty="0">
                <a:solidFill>
                  <a:srgbClr val="CC0000"/>
                </a:solidFill>
              </a:rPr>
              <a:t>地址</a:t>
            </a:r>
            <a:r>
              <a:rPr lang="en-US" altLang="zh-CN" kern="0" dirty="0">
                <a:solidFill>
                  <a:srgbClr val="CC0000"/>
                </a:solidFill>
              </a:rPr>
              <a:t>:</a:t>
            </a:r>
            <a:r>
              <a:rPr lang="en-US" altLang="zh-CN" sz="2400" kern="0" dirty="0"/>
              <a:t> 32-bit</a:t>
            </a:r>
            <a:r>
              <a:rPr lang="zh-CN" altLang="en-US" sz="2400" kern="0" dirty="0"/>
              <a:t>，用于标识主机和路由器的网络接口</a:t>
            </a:r>
            <a:r>
              <a:rPr lang="en-US" altLang="zh-CN" sz="2400" kern="0" dirty="0"/>
              <a:t> </a:t>
            </a:r>
          </a:p>
          <a:p>
            <a:r>
              <a:rPr lang="zh-CN" altLang="en-US" kern="0" dirty="0">
                <a:solidFill>
                  <a:srgbClr val="CC0000"/>
                </a:solidFill>
              </a:rPr>
              <a:t>网络接口</a:t>
            </a:r>
            <a:r>
              <a:rPr lang="zh-CN" altLang="en-US" sz="2000" kern="0" dirty="0">
                <a:solidFill>
                  <a:srgbClr val="CC0000"/>
                </a:solidFill>
              </a:rPr>
              <a:t>（</a:t>
            </a:r>
            <a:r>
              <a:rPr lang="en-US" altLang="zh-CN" sz="2000" kern="0" dirty="0">
                <a:solidFill>
                  <a:srgbClr val="CC0000"/>
                </a:solidFill>
              </a:rPr>
              <a:t>interface</a:t>
            </a:r>
            <a:r>
              <a:rPr lang="zh-CN" altLang="en-US" sz="2000" kern="0" dirty="0">
                <a:solidFill>
                  <a:srgbClr val="CC0000"/>
                </a:solidFill>
              </a:rPr>
              <a:t>）</a:t>
            </a:r>
            <a:r>
              <a:rPr lang="en-US" altLang="zh-CN" kern="0" dirty="0">
                <a:solidFill>
                  <a:srgbClr val="CC0000"/>
                </a:solidFill>
              </a:rPr>
              <a:t>:</a:t>
            </a:r>
            <a:r>
              <a:rPr lang="en-US" altLang="zh-CN" sz="2400" kern="0" dirty="0"/>
              <a:t> </a:t>
            </a:r>
            <a:r>
              <a:rPr lang="zh-CN" altLang="en-US" sz="2400" kern="0" dirty="0"/>
              <a:t>连接主机</a:t>
            </a:r>
            <a:r>
              <a:rPr lang="en-US" altLang="zh-CN" sz="2400" kern="0" dirty="0"/>
              <a:t>/</a:t>
            </a:r>
            <a:r>
              <a:rPr lang="zh-CN" altLang="en-US" sz="2400" kern="0" dirty="0"/>
              <a:t>路由器和物理传输介质</a:t>
            </a:r>
            <a:endParaRPr lang="en-US" altLang="zh-CN" sz="2400" kern="0" dirty="0"/>
          </a:p>
          <a:p>
            <a:pPr lvl="1"/>
            <a:r>
              <a:rPr lang="zh-CN" altLang="en-US" sz="2000" kern="0" dirty="0">
                <a:latin typeface="Gill Sans MT" panose="020B0502020104020203" pitchFamily="34" charset="0"/>
              </a:rPr>
              <a:t>路由器通常有多个网络接口</a:t>
            </a:r>
            <a:endParaRPr lang="en-US" altLang="ja-JP" sz="2000" kern="0" dirty="0">
              <a:latin typeface="Gill Sans MT" panose="020B0502020104020203" pitchFamily="34" charset="0"/>
            </a:endParaRPr>
          </a:p>
          <a:p>
            <a:pPr lvl="1"/>
            <a:r>
              <a:rPr lang="zh-CN" altLang="en-US" sz="2000" kern="0" dirty="0">
                <a:latin typeface="Gill Sans MT" panose="020B0502020104020203" pitchFamily="34" charset="0"/>
              </a:rPr>
              <a:t>主机通常有一个或两个网络接口</a:t>
            </a:r>
            <a:r>
              <a:rPr lang="en-US" altLang="zh-CN" sz="2000" kern="0" dirty="0">
                <a:latin typeface="Gill Sans MT" panose="020B0502020104020203" pitchFamily="34" charset="0"/>
              </a:rPr>
              <a:t>(</a:t>
            </a:r>
            <a:r>
              <a:rPr lang="zh-CN" altLang="en-US" sz="2000" kern="0" dirty="0">
                <a:latin typeface="Gill Sans MT" panose="020B0502020104020203" pitchFamily="34" charset="0"/>
              </a:rPr>
              <a:t>例如，有线以太网和无线</a:t>
            </a:r>
            <a:r>
              <a:rPr lang="en-US" altLang="zh-CN" sz="2000" kern="0" dirty="0">
                <a:latin typeface="Gill Sans MT" panose="020B0502020104020203" pitchFamily="34" charset="0"/>
              </a:rPr>
              <a:t>802.11)</a:t>
            </a:r>
          </a:p>
          <a:p>
            <a:r>
              <a:rPr lang="zh-CN" altLang="en-US" sz="2400" kern="0" dirty="0">
                <a:solidFill>
                  <a:srgbClr val="CC0000"/>
                </a:solidFill>
              </a:rPr>
              <a:t>每个网络接口都关联一个</a:t>
            </a:r>
            <a:r>
              <a:rPr lang="en-US" altLang="zh-CN" sz="2400" kern="0" dirty="0">
                <a:solidFill>
                  <a:srgbClr val="CC0000"/>
                </a:solidFill>
              </a:rPr>
              <a:t>IP</a:t>
            </a:r>
            <a:r>
              <a:rPr lang="zh-CN" altLang="en-US" sz="2400" kern="0" dirty="0">
                <a:solidFill>
                  <a:srgbClr val="CC0000"/>
                </a:solidFill>
              </a:rPr>
              <a:t>地址</a:t>
            </a:r>
            <a:endParaRPr lang="en-US" altLang="zh-CN" sz="2400" kern="0" dirty="0">
              <a:solidFill>
                <a:srgbClr val="CC0000"/>
              </a:solidFill>
            </a:endParaRPr>
          </a:p>
        </p:txBody>
      </p:sp>
      <p:sp>
        <p:nvSpPr>
          <p:cNvPr id="9" name="Text Box 26">
            <a:extLst>
              <a:ext uri="{FF2B5EF4-FFF2-40B4-BE49-F238E27FC236}">
                <a16:creationId xmlns:a16="http://schemas.microsoft.com/office/drawing/2014/main" id="{7700FA17-8C5A-4850-808F-3AA08A090100}"/>
              </a:ext>
            </a:extLst>
          </p:cNvPr>
          <p:cNvSpPr txBox="1">
            <a:spLocks noChangeArrowheads="1"/>
          </p:cNvSpPr>
          <p:nvPr/>
        </p:nvSpPr>
        <p:spPr bwMode="auto">
          <a:xfrm>
            <a:off x="4772595" y="1499765"/>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223.1.1.1</a:t>
            </a:r>
            <a:endParaRPr lang="en-US" altLang="zh-CN" sz="1200">
              <a:latin typeface="Comic Sans MS" panose="030F0702030302020204" pitchFamily="66" charset="0"/>
            </a:endParaRPr>
          </a:p>
        </p:txBody>
      </p:sp>
      <p:grpSp>
        <p:nvGrpSpPr>
          <p:cNvPr id="10" name="Group 27">
            <a:extLst>
              <a:ext uri="{FF2B5EF4-FFF2-40B4-BE49-F238E27FC236}">
                <a16:creationId xmlns:a16="http://schemas.microsoft.com/office/drawing/2014/main" id="{00F28201-C851-41D8-9A4F-0D05FD493CAA}"/>
              </a:ext>
            </a:extLst>
          </p:cNvPr>
          <p:cNvGrpSpPr>
            <a:grpSpLocks/>
          </p:cNvGrpSpPr>
          <p:nvPr/>
        </p:nvGrpSpPr>
        <p:grpSpPr bwMode="auto">
          <a:xfrm>
            <a:off x="4039170" y="2460203"/>
            <a:ext cx="920750" cy="276225"/>
            <a:chOff x="3251" y="608"/>
            <a:chExt cx="580" cy="174"/>
          </a:xfrm>
        </p:grpSpPr>
        <p:sp>
          <p:nvSpPr>
            <p:cNvPr id="11" name="Rectangle 28">
              <a:extLst>
                <a:ext uri="{FF2B5EF4-FFF2-40B4-BE49-F238E27FC236}">
                  <a16:creationId xmlns:a16="http://schemas.microsoft.com/office/drawing/2014/main" id="{08D0FBEA-4989-4EC2-A6B7-4D009C1E8536}"/>
                </a:ext>
              </a:extLst>
            </p:cNvPr>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p>
          </p:txBody>
        </p:sp>
        <p:sp>
          <p:nvSpPr>
            <p:cNvPr id="12" name="Text Box 29">
              <a:extLst>
                <a:ext uri="{FF2B5EF4-FFF2-40B4-BE49-F238E27FC236}">
                  <a16:creationId xmlns:a16="http://schemas.microsoft.com/office/drawing/2014/main" id="{85D3A109-43D5-4FF0-AC94-AD0CC512DD7A}"/>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223.1.1.2</a:t>
              </a:r>
              <a:endParaRPr lang="en-US" altLang="zh-CN" sz="1200">
                <a:latin typeface="Comic Sans MS" panose="030F0702030302020204" pitchFamily="66" charset="0"/>
              </a:endParaRPr>
            </a:p>
          </p:txBody>
        </p:sp>
      </p:grpSp>
      <p:sp>
        <p:nvSpPr>
          <p:cNvPr id="13" name="Text Box 30">
            <a:extLst>
              <a:ext uri="{FF2B5EF4-FFF2-40B4-BE49-F238E27FC236}">
                <a16:creationId xmlns:a16="http://schemas.microsoft.com/office/drawing/2014/main" id="{227A0F69-3970-4CF7-AB60-128D677146F3}"/>
              </a:ext>
            </a:extLst>
          </p:cNvPr>
          <p:cNvSpPr txBox="1">
            <a:spLocks noChangeArrowheads="1"/>
          </p:cNvSpPr>
          <p:nvPr/>
        </p:nvSpPr>
        <p:spPr bwMode="auto">
          <a:xfrm>
            <a:off x="4877370" y="3455565"/>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223.1.1.3</a:t>
            </a:r>
            <a:endParaRPr lang="en-US" altLang="zh-CN" sz="1200">
              <a:latin typeface="Comic Sans MS" panose="030F0702030302020204" pitchFamily="66" charset="0"/>
            </a:endParaRPr>
          </a:p>
        </p:txBody>
      </p:sp>
      <p:sp>
        <p:nvSpPr>
          <p:cNvPr id="14" name="Text Box 31">
            <a:extLst>
              <a:ext uri="{FF2B5EF4-FFF2-40B4-BE49-F238E27FC236}">
                <a16:creationId xmlns:a16="http://schemas.microsoft.com/office/drawing/2014/main" id="{35017F8D-C3C8-48E9-B062-37644D2ECBCB}"/>
              </a:ext>
            </a:extLst>
          </p:cNvPr>
          <p:cNvSpPr txBox="1">
            <a:spLocks noChangeArrowheads="1"/>
          </p:cNvSpPr>
          <p:nvPr/>
        </p:nvSpPr>
        <p:spPr bwMode="auto">
          <a:xfrm>
            <a:off x="5977507" y="2585615"/>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223.1.1.4</a:t>
            </a:r>
            <a:endParaRPr lang="en-US" altLang="zh-CN" sz="1200">
              <a:latin typeface="Comic Sans MS" panose="030F0702030302020204" pitchFamily="66" charset="0"/>
            </a:endParaRPr>
          </a:p>
        </p:txBody>
      </p:sp>
      <p:sp>
        <p:nvSpPr>
          <p:cNvPr id="15" name="Line 32">
            <a:extLst>
              <a:ext uri="{FF2B5EF4-FFF2-40B4-BE49-F238E27FC236}">
                <a16:creationId xmlns:a16="http://schemas.microsoft.com/office/drawing/2014/main" id="{464253AD-CE46-4E5A-88A8-3C5B2C7B9C5A}"/>
              </a:ext>
            </a:extLst>
          </p:cNvPr>
          <p:cNvSpPr>
            <a:spLocks noChangeShapeType="1"/>
          </p:cNvSpPr>
          <p:nvPr/>
        </p:nvSpPr>
        <p:spPr bwMode="auto">
          <a:xfrm>
            <a:off x="7079232" y="2885653"/>
            <a:ext cx="5810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33">
            <a:extLst>
              <a:ext uri="{FF2B5EF4-FFF2-40B4-BE49-F238E27FC236}">
                <a16:creationId xmlns:a16="http://schemas.microsoft.com/office/drawing/2014/main" id="{C3822D1C-E200-4A2C-B765-5F92C5C00E2E}"/>
              </a:ext>
            </a:extLst>
          </p:cNvPr>
          <p:cNvSpPr txBox="1">
            <a:spLocks noChangeArrowheads="1"/>
          </p:cNvSpPr>
          <p:nvPr/>
        </p:nvSpPr>
        <p:spPr bwMode="auto">
          <a:xfrm>
            <a:off x="6953820" y="2595140"/>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223.1.2.9</a:t>
            </a:r>
            <a:endParaRPr lang="en-US" altLang="zh-CN" sz="1200">
              <a:latin typeface="Comic Sans MS" panose="030F0702030302020204" pitchFamily="66" charset="0"/>
            </a:endParaRPr>
          </a:p>
        </p:txBody>
      </p:sp>
      <p:sp>
        <p:nvSpPr>
          <p:cNvPr id="17" name="Line 36">
            <a:extLst>
              <a:ext uri="{FF2B5EF4-FFF2-40B4-BE49-F238E27FC236}">
                <a16:creationId xmlns:a16="http://schemas.microsoft.com/office/drawing/2014/main" id="{AB623BA0-8BF6-45C8-983A-2990B16D46D6}"/>
              </a:ext>
            </a:extLst>
          </p:cNvPr>
          <p:cNvSpPr>
            <a:spLocks noChangeShapeType="1"/>
          </p:cNvSpPr>
          <p:nvPr/>
        </p:nvSpPr>
        <p:spPr bwMode="auto">
          <a:xfrm>
            <a:off x="8103170" y="219509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38">
            <a:extLst>
              <a:ext uri="{FF2B5EF4-FFF2-40B4-BE49-F238E27FC236}">
                <a16:creationId xmlns:a16="http://schemas.microsoft.com/office/drawing/2014/main" id="{31159E28-4D89-46B6-8F64-F2B8DA507771}"/>
              </a:ext>
            </a:extLst>
          </p:cNvPr>
          <p:cNvSpPr>
            <a:spLocks noChangeShapeType="1"/>
          </p:cNvSpPr>
          <p:nvPr/>
        </p:nvSpPr>
        <p:spPr bwMode="auto">
          <a:xfrm>
            <a:off x="8103170" y="3466678"/>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41">
            <a:extLst>
              <a:ext uri="{FF2B5EF4-FFF2-40B4-BE49-F238E27FC236}">
                <a16:creationId xmlns:a16="http://schemas.microsoft.com/office/drawing/2014/main" id="{256068C0-0C27-497E-A488-5FF4F6F99AEF}"/>
              </a:ext>
            </a:extLst>
          </p:cNvPr>
          <p:cNvSpPr txBox="1">
            <a:spLocks noChangeArrowheads="1"/>
          </p:cNvSpPr>
          <p:nvPr/>
        </p:nvSpPr>
        <p:spPr bwMode="auto">
          <a:xfrm>
            <a:off x="7682482" y="3566690"/>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223.1.2.2</a:t>
            </a:r>
            <a:endParaRPr lang="en-US" altLang="zh-CN" sz="1200">
              <a:latin typeface="Comic Sans MS" panose="030F0702030302020204" pitchFamily="66" charset="0"/>
            </a:endParaRPr>
          </a:p>
        </p:txBody>
      </p:sp>
      <p:sp>
        <p:nvSpPr>
          <p:cNvPr id="20" name="Text Box 44">
            <a:extLst>
              <a:ext uri="{FF2B5EF4-FFF2-40B4-BE49-F238E27FC236}">
                <a16:creationId xmlns:a16="http://schemas.microsoft.com/office/drawing/2014/main" id="{F1C4EBC1-2F44-4692-951A-4FEAD7B7AD88}"/>
              </a:ext>
            </a:extLst>
          </p:cNvPr>
          <p:cNvSpPr txBox="1">
            <a:spLocks noChangeArrowheads="1"/>
          </p:cNvSpPr>
          <p:nvPr/>
        </p:nvSpPr>
        <p:spPr bwMode="auto">
          <a:xfrm>
            <a:off x="7474520" y="1960140"/>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223.1.2.1</a:t>
            </a:r>
            <a:endParaRPr lang="en-US" altLang="zh-CN" sz="1200">
              <a:latin typeface="Comic Sans MS" panose="030F0702030302020204" pitchFamily="66" charset="0"/>
            </a:endParaRPr>
          </a:p>
        </p:txBody>
      </p:sp>
      <p:sp>
        <p:nvSpPr>
          <p:cNvPr id="21" name="Line 45">
            <a:extLst>
              <a:ext uri="{FF2B5EF4-FFF2-40B4-BE49-F238E27FC236}">
                <a16:creationId xmlns:a16="http://schemas.microsoft.com/office/drawing/2014/main" id="{0B0AD0E2-0CAA-4ABF-B81D-C0FC6E6083AB}"/>
              </a:ext>
            </a:extLst>
          </p:cNvPr>
          <p:cNvSpPr>
            <a:spLocks noChangeShapeType="1"/>
          </p:cNvSpPr>
          <p:nvPr/>
        </p:nvSpPr>
        <p:spPr bwMode="auto">
          <a:xfrm>
            <a:off x="6841107" y="3223790"/>
            <a:ext cx="0" cy="757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47">
            <a:extLst>
              <a:ext uri="{FF2B5EF4-FFF2-40B4-BE49-F238E27FC236}">
                <a16:creationId xmlns:a16="http://schemas.microsoft.com/office/drawing/2014/main" id="{3ABC2599-113B-455E-94CC-43F0B38E27B6}"/>
              </a:ext>
            </a:extLst>
          </p:cNvPr>
          <p:cNvSpPr>
            <a:spLocks noChangeShapeType="1"/>
          </p:cNvSpPr>
          <p:nvPr/>
        </p:nvSpPr>
        <p:spPr bwMode="auto">
          <a:xfrm flipH="1" flipV="1">
            <a:off x="6228332" y="449696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48">
            <a:extLst>
              <a:ext uri="{FF2B5EF4-FFF2-40B4-BE49-F238E27FC236}">
                <a16:creationId xmlns:a16="http://schemas.microsoft.com/office/drawing/2014/main" id="{387942A1-1EA9-4A9D-BA34-66DD1F19BAAA}"/>
              </a:ext>
            </a:extLst>
          </p:cNvPr>
          <p:cNvSpPr>
            <a:spLocks noChangeShapeType="1"/>
          </p:cNvSpPr>
          <p:nvPr/>
        </p:nvSpPr>
        <p:spPr bwMode="auto">
          <a:xfrm flipH="1" flipV="1">
            <a:off x="7404670" y="450172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53">
            <a:extLst>
              <a:ext uri="{FF2B5EF4-FFF2-40B4-BE49-F238E27FC236}">
                <a16:creationId xmlns:a16="http://schemas.microsoft.com/office/drawing/2014/main" id="{B9FECCA6-CB70-4AA4-8EA8-8EAC560E46B7}"/>
              </a:ext>
            </a:extLst>
          </p:cNvPr>
          <p:cNvSpPr txBox="1">
            <a:spLocks noChangeArrowheads="1"/>
          </p:cNvSpPr>
          <p:nvPr/>
        </p:nvSpPr>
        <p:spPr bwMode="auto">
          <a:xfrm>
            <a:off x="7436420" y="4562053"/>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223.1.3.2</a:t>
            </a:r>
            <a:endParaRPr lang="en-US" altLang="zh-CN" sz="1200">
              <a:latin typeface="Comic Sans MS" panose="030F0702030302020204" pitchFamily="66" charset="0"/>
            </a:endParaRPr>
          </a:p>
        </p:txBody>
      </p:sp>
      <p:sp>
        <p:nvSpPr>
          <p:cNvPr id="25" name="Text Box 56">
            <a:extLst>
              <a:ext uri="{FF2B5EF4-FFF2-40B4-BE49-F238E27FC236}">
                <a16:creationId xmlns:a16="http://schemas.microsoft.com/office/drawing/2014/main" id="{536484F6-1A81-4872-A137-04BEEDA29A7E}"/>
              </a:ext>
            </a:extLst>
          </p:cNvPr>
          <p:cNvSpPr txBox="1">
            <a:spLocks noChangeArrowheads="1"/>
          </p:cNvSpPr>
          <p:nvPr/>
        </p:nvSpPr>
        <p:spPr bwMode="auto">
          <a:xfrm>
            <a:off x="6193407" y="4566815"/>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223.1.3.1</a:t>
            </a:r>
            <a:endParaRPr lang="en-US" altLang="zh-CN" sz="1200">
              <a:latin typeface="Comic Sans MS" panose="030F0702030302020204" pitchFamily="66" charset="0"/>
            </a:endParaRPr>
          </a:p>
        </p:txBody>
      </p:sp>
      <p:grpSp>
        <p:nvGrpSpPr>
          <p:cNvPr id="26" name="Group 57">
            <a:extLst>
              <a:ext uri="{FF2B5EF4-FFF2-40B4-BE49-F238E27FC236}">
                <a16:creationId xmlns:a16="http://schemas.microsoft.com/office/drawing/2014/main" id="{3DE2BBE3-A5FA-4118-A2DE-42256F6FD943}"/>
              </a:ext>
            </a:extLst>
          </p:cNvPr>
          <p:cNvGrpSpPr>
            <a:grpSpLocks/>
          </p:cNvGrpSpPr>
          <p:nvPr/>
        </p:nvGrpSpPr>
        <p:grpSpPr bwMode="auto">
          <a:xfrm>
            <a:off x="6337870" y="3319040"/>
            <a:ext cx="935037" cy="276225"/>
            <a:chOff x="4532" y="1229"/>
            <a:chExt cx="589" cy="174"/>
          </a:xfrm>
        </p:grpSpPr>
        <p:sp>
          <p:nvSpPr>
            <p:cNvPr id="27" name="Rectangle 58">
              <a:extLst>
                <a:ext uri="{FF2B5EF4-FFF2-40B4-BE49-F238E27FC236}">
                  <a16:creationId xmlns:a16="http://schemas.microsoft.com/office/drawing/2014/main" id="{27D169D8-A505-4DE9-ADC1-D9FEA442798F}"/>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p>
          </p:txBody>
        </p:sp>
        <p:sp>
          <p:nvSpPr>
            <p:cNvPr id="28" name="Text Box 59">
              <a:extLst>
                <a:ext uri="{FF2B5EF4-FFF2-40B4-BE49-F238E27FC236}">
                  <a16:creationId xmlns:a16="http://schemas.microsoft.com/office/drawing/2014/main" id="{4967525B-FA2D-4992-8FDE-122163B4AB2E}"/>
                </a:ext>
              </a:extLst>
            </p:cNvPr>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223.1.3.27</a:t>
              </a:r>
              <a:endParaRPr lang="en-US" altLang="zh-CN" sz="1200">
                <a:latin typeface="Comic Sans MS" panose="030F0702030302020204" pitchFamily="66" charset="0"/>
              </a:endParaRPr>
            </a:p>
          </p:txBody>
        </p:sp>
      </p:grpSp>
      <p:sp>
        <p:nvSpPr>
          <p:cNvPr id="29" name="Text Box 60">
            <a:extLst>
              <a:ext uri="{FF2B5EF4-FFF2-40B4-BE49-F238E27FC236}">
                <a16:creationId xmlns:a16="http://schemas.microsoft.com/office/drawing/2014/main" id="{75DD28CA-41F5-48B3-92C2-8C7498E6D6B8}"/>
              </a:ext>
            </a:extLst>
          </p:cNvPr>
          <p:cNvSpPr txBox="1">
            <a:spLocks noChangeArrowheads="1"/>
          </p:cNvSpPr>
          <p:nvPr/>
        </p:nvSpPr>
        <p:spPr bwMode="auto">
          <a:xfrm>
            <a:off x="4209032" y="5559003"/>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223.1.1.1 = 11011111 00000001 00000001 00000001</a:t>
            </a:r>
            <a:endParaRPr lang="en-US" altLang="zh-CN" sz="1800">
              <a:latin typeface="Comic Sans MS" panose="030F0702030302020204" pitchFamily="66" charset="0"/>
            </a:endParaRPr>
          </a:p>
        </p:txBody>
      </p:sp>
      <p:sp>
        <p:nvSpPr>
          <p:cNvPr id="30" name="Text Box 65">
            <a:extLst>
              <a:ext uri="{FF2B5EF4-FFF2-40B4-BE49-F238E27FC236}">
                <a16:creationId xmlns:a16="http://schemas.microsoft.com/office/drawing/2014/main" id="{10FB01BC-ED9E-4B33-A3D4-B2C5E61159B5}"/>
              </a:ext>
            </a:extLst>
          </p:cNvPr>
          <p:cNvSpPr txBox="1">
            <a:spLocks noChangeArrowheads="1"/>
          </p:cNvSpPr>
          <p:nvPr/>
        </p:nvSpPr>
        <p:spPr bwMode="auto">
          <a:xfrm>
            <a:off x="5585395" y="6035253"/>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a:t>
            </a:r>
            <a:endParaRPr lang="en-US" altLang="zh-CN" sz="1800">
              <a:latin typeface="Comic Sans MS" panose="030F0702030302020204" pitchFamily="66" charset="0"/>
            </a:endParaRPr>
          </a:p>
        </p:txBody>
      </p:sp>
      <p:sp>
        <p:nvSpPr>
          <p:cNvPr id="31" name="Text Box 66">
            <a:extLst>
              <a:ext uri="{FF2B5EF4-FFF2-40B4-BE49-F238E27FC236}">
                <a16:creationId xmlns:a16="http://schemas.microsoft.com/office/drawing/2014/main" id="{F92A62F8-EBE2-4DE7-91B2-EB75E03C1C57}"/>
              </a:ext>
            </a:extLst>
          </p:cNvPr>
          <p:cNvSpPr txBox="1">
            <a:spLocks noChangeArrowheads="1"/>
          </p:cNvSpPr>
          <p:nvPr/>
        </p:nvSpPr>
        <p:spPr bwMode="auto">
          <a:xfrm>
            <a:off x="6628382" y="604477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1</a:t>
            </a:r>
            <a:endParaRPr lang="en-US" altLang="zh-CN" sz="1800">
              <a:latin typeface="Comic Sans MS" panose="030F0702030302020204" pitchFamily="66" charset="0"/>
            </a:endParaRPr>
          </a:p>
        </p:txBody>
      </p:sp>
      <p:sp>
        <p:nvSpPr>
          <p:cNvPr id="32" name="Text Box 67">
            <a:extLst>
              <a:ext uri="{FF2B5EF4-FFF2-40B4-BE49-F238E27FC236}">
                <a16:creationId xmlns:a16="http://schemas.microsoft.com/office/drawing/2014/main" id="{E9B552FF-0278-437B-A705-223D4ED2E657}"/>
              </a:ext>
            </a:extLst>
          </p:cNvPr>
          <p:cNvSpPr txBox="1">
            <a:spLocks noChangeArrowheads="1"/>
          </p:cNvSpPr>
          <p:nvPr/>
        </p:nvSpPr>
        <p:spPr bwMode="auto">
          <a:xfrm>
            <a:off x="8585770" y="604477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1</a:t>
            </a:r>
            <a:endParaRPr lang="en-US" altLang="zh-CN" sz="1800">
              <a:latin typeface="Comic Sans MS" panose="030F0702030302020204" pitchFamily="66" charset="0"/>
            </a:endParaRPr>
          </a:p>
        </p:txBody>
      </p:sp>
      <p:sp>
        <p:nvSpPr>
          <p:cNvPr id="33" name="Text Box 68">
            <a:extLst>
              <a:ext uri="{FF2B5EF4-FFF2-40B4-BE49-F238E27FC236}">
                <a16:creationId xmlns:a16="http://schemas.microsoft.com/office/drawing/2014/main" id="{664C3ED1-80D5-4FAA-A919-1850C8217325}"/>
              </a:ext>
            </a:extLst>
          </p:cNvPr>
          <p:cNvSpPr txBox="1">
            <a:spLocks noChangeArrowheads="1"/>
          </p:cNvSpPr>
          <p:nvPr/>
        </p:nvSpPr>
        <p:spPr bwMode="auto">
          <a:xfrm>
            <a:off x="7566595" y="604477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1</a:t>
            </a:r>
            <a:endParaRPr lang="en-US" altLang="zh-CN" sz="1800">
              <a:latin typeface="Comic Sans MS" panose="030F0702030302020204" pitchFamily="66" charset="0"/>
            </a:endParaRPr>
          </a:p>
        </p:txBody>
      </p:sp>
      <p:grpSp>
        <p:nvGrpSpPr>
          <p:cNvPr id="34" name="Group 73">
            <a:extLst>
              <a:ext uri="{FF2B5EF4-FFF2-40B4-BE49-F238E27FC236}">
                <a16:creationId xmlns:a16="http://schemas.microsoft.com/office/drawing/2014/main" id="{489CB210-D618-4553-BD8C-EEFF73F0EF8E}"/>
              </a:ext>
            </a:extLst>
          </p:cNvPr>
          <p:cNvGrpSpPr>
            <a:grpSpLocks/>
          </p:cNvGrpSpPr>
          <p:nvPr/>
        </p:nvGrpSpPr>
        <p:grpSpPr bwMode="auto">
          <a:xfrm>
            <a:off x="4597970" y="1745828"/>
            <a:ext cx="641350" cy="558800"/>
            <a:chOff x="-44" y="1473"/>
            <a:chExt cx="981" cy="1105"/>
          </a:xfrm>
        </p:grpSpPr>
        <p:pic>
          <p:nvPicPr>
            <p:cNvPr id="35" name="Picture 74" descr="desktop_computer_stylized_medium">
              <a:extLst>
                <a:ext uri="{FF2B5EF4-FFF2-40B4-BE49-F238E27FC236}">
                  <a16:creationId xmlns:a16="http://schemas.microsoft.com/office/drawing/2014/main" id="{B2D796FF-8B64-4880-857E-F3F253337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75">
              <a:extLst>
                <a:ext uri="{FF2B5EF4-FFF2-40B4-BE49-F238E27FC236}">
                  <a16:creationId xmlns:a16="http://schemas.microsoft.com/office/drawing/2014/main" id="{FA025107-64DC-4853-9D0B-4857B47B713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7" name="Group 80">
            <a:extLst>
              <a:ext uri="{FF2B5EF4-FFF2-40B4-BE49-F238E27FC236}">
                <a16:creationId xmlns:a16="http://schemas.microsoft.com/office/drawing/2014/main" id="{42F647D1-4A4E-4DE7-BCDC-9FC47513FEB6}"/>
              </a:ext>
            </a:extLst>
          </p:cNvPr>
          <p:cNvGrpSpPr>
            <a:grpSpLocks/>
          </p:cNvGrpSpPr>
          <p:nvPr/>
        </p:nvGrpSpPr>
        <p:grpSpPr bwMode="auto">
          <a:xfrm>
            <a:off x="4593207" y="2344315"/>
            <a:ext cx="641350" cy="558800"/>
            <a:chOff x="-44" y="1473"/>
            <a:chExt cx="981" cy="1105"/>
          </a:xfrm>
        </p:grpSpPr>
        <p:pic>
          <p:nvPicPr>
            <p:cNvPr id="38" name="Picture 81" descr="desktop_computer_stylized_medium">
              <a:extLst>
                <a:ext uri="{FF2B5EF4-FFF2-40B4-BE49-F238E27FC236}">
                  <a16:creationId xmlns:a16="http://schemas.microsoft.com/office/drawing/2014/main" id="{880DD99E-EA82-49A7-A752-245D22937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82">
              <a:extLst>
                <a:ext uri="{FF2B5EF4-FFF2-40B4-BE49-F238E27FC236}">
                  <a16:creationId xmlns:a16="http://schemas.microsoft.com/office/drawing/2014/main" id="{942C30A2-9C01-4966-AFE8-856613F3A54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0" name="Group 83">
            <a:extLst>
              <a:ext uri="{FF2B5EF4-FFF2-40B4-BE49-F238E27FC236}">
                <a16:creationId xmlns:a16="http://schemas.microsoft.com/office/drawing/2014/main" id="{DF5B3EAC-7ACC-4983-9D28-28049EDD03E3}"/>
              </a:ext>
            </a:extLst>
          </p:cNvPr>
          <p:cNvGrpSpPr>
            <a:grpSpLocks/>
          </p:cNvGrpSpPr>
          <p:nvPr/>
        </p:nvGrpSpPr>
        <p:grpSpPr bwMode="auto">
          <a:xfrm>
            <a:off x="4621782" y="2953915"/>
            <a:ext cx="641350" cy="558800"/>
            <a:chOff x="-44" y="1473"/>
            <a:chExt cx="981" cy="1105"/>
          </a:xfrm>
        </p:grpSpPr>
        <p:pic>
          <p:nvPicPr>
            <p:cNvPr id="41" name="Picture 84" descr="desktop_computer_stylized_medium">
              <a:extLst>
                <a:ext uri="{FF2B5EF4-FFF2-40B4-BE49-F238E27FC236}">
                  <a16:creationId xmlns:a16="http://schemas.microsoft.com/office/drawing/2014/main" id="{EBD0DE31-7842-483A-987B-F87B6DCDC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85">
              <a:extLst>
                <a:ext uri="{FF2B5EF4-FFF2-40B4-BE49-F238E27FC236}">
                  <a16:creationId xmlns:a16="http://schemas.microsoft.com/office/drawing/2014/main" id="{488DF603-EA81-4135-9ED1-DAF8CE8BA45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3" name="Group 87">
            <a:extLst>
              <a:ext uri="{FF2B5EF4-FFF2-40B4-BE49-F238E27FC236}">
                <a16:creationId xmlns:a16="http://schemas.microsoft.com/office/drawing/2014/main" id="{92D40F44-ED91-458D-8F08-A60B5683787B}"/>
              </a:ext>
            </a:extLst>
          </p:cNvPr>
          <p:cNvGrpSpPr>
            <a:grpSpLocks/>
          </p:cNvGrpSpPr>
          <p:nvPr/>
        </p:nvGrpSpPr>
        <p:grpSpPr bwMode="auto">
          <a:xfrm flipH="1">
            <a:off x="8280970" y="1902990"/>
            <a:ext cx="641350" cy="558800"/>
            <a:chOff x="-44" y="1473"/>
            <a:chExt cx="981" cy="1105"/>
          </a:xfrm>
        </p:grpSpPr>
        <p:pic>
          <p:nvPicPr>
            <p:cNvPr id="44" name="Picture 88" descr="desktop_computer_stylized_medium">
              <a:extLst>
                <a:ext uri="{FF2B5EF4-FFF2-40B4-BE49-F238E27FC236}">
                  <a16:creationId xmlns:a16="http://schemas.microsoft.com/office/drawing/2014/main" id="{8444C1D6-E89F-4AA8-866C-D404FE220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89">
              <a:extLst>
                <a:ext uri="{FF2B5EF4-FFF2-40B4-BE49-F238E27FC236}">
                  <a16:creationId xmlns:a16="http://schemas.microsoft.com/office/drawing/2014/main" id="{27D6E50D-1620-47E0-BEFF-A7635445A56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6" name="Group 90">
            <a:extLst>
              <a:ext uri="{FF2B5EF4-FFF2-40B4-BE49-F238E27FC236}">
                <a16:creationId xmlns:a16="http://schemas.microsoft.com/office/drawing/2014/main" id="{D767025C-3587-4CAC-A76C-9532BC837105}"/>
              </a:ext>
            </a:extLst>
          </p:cNvPr>
          <p:cNvGrpSpPr>
            <a:grpSpLocks/>
          </p:cNvGrpSpPr>
          <p:nvPr/>
        </p:nvGrpSpPr>
        <p:grpSpPr bwMode="auto">
          <a:xfrm flipH="1">
            <a:off x="8295257" y="3182515"/>
            <a:ext cx="641350" cy="558800"/>
            <a:chOff x="-44" y="1473"/>
            <a:chExt cx="981" cy="1105"/>
          </a:xfrm>
        </p:grpSpPr>
        <p:pic>
          <p:nvPicPr>
            <p:cNvPr id="47" name="Picture 91" descr="desktop_computer_stylized_medium">
              <a:extLst>
                <a:ext uri="{FF2B5EF4-FFF2-40B4-BE49-F238E27FC236}">
                  <a16:creationId xmlns:a16="http://schemas.microsoft.com/office/drawing/2014/main" id="{82FFB0E5-7E93-4A6B-B672-6CF2916F9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92">
              <a:extLst>
                <a:ext uri="{FF2B5EF4-FFF2-40B4-BE49-F238E27FC236}">
                  <a16:creationId xmlns:a16="http://schemas.microsoft.com/office/drawing/2014/main" id="{3D55561C-1FA7-4CA1-B69E-E3535FA5726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9" name="Group 93">
            <a:extLst>
              <a:ext uri="{FF2B5EF4-FFF2-40B4-BE49-F238E27FC236}">
                <a16:creationId xmlns:a16="http://schemas.microsoft.com/office/drawing/2014/main" id="{A46A2DA6-CB09-4E42-80E2-4009325C0E70}"/>
              </a:ext>
            </a:extLst>
          </p:cNvPr>
          <p:cNvGrpSpPr>
            <a:grpSpLocks/>
          </p:cNvGrpSpPr>
          <p:nvPr/>
        </p:nvGrpSpPr>
        <p:grpSpPr bwMode="auto">
          <a:xfrm flipH="1">
            <a:off x="7196707" y="4706515"/>
            <a:ext cx="641350" cy="558800"/>
            <a:chOff x="-44" y="1473"/>
            <a:chExt cx="981" cy="1105"/>
          </a:xfrm>
        </p:grpSpPr>
        <p:pic>
          <p:nvPicPr>
            <p:cNvPr id="50" name="Picture 94" descr="desktop_computer_stylized_medium">
              <a:extLst>
                <a:ext uri="{FF2B5EF4-FFF2-40B4-BE49-F238E27FC236}">
                  <a16:creationId xmlns:a16="http://schemas.microsoft.com/office/drawing/2014/main" id="{E800D830-2639-4F2A-9AB1-411B4C24F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Freeform 95">
              <a:extLst>
                <a:ext uri="{FF2B5EF4-FFF2-40B4-BE49-F238E27FC236}">
                  <a16:creationId xmlns:a16="http://schemas.microsoft.com/office/drawing/2014/main" id="{B084373D-9BD5-4312-A986-9E3C591B8DA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2" name="Group 96">
            <a:extLst>
              <a:ext uri="{FF2B5EF4-FFF2-40B4-BE49-F238E27FC236}">
                <a16:creationId xmlns:a16="http://schemas.microsoft.com/office/drawing/2014/main" id="{7E4223F4-D276-47AF-981A-ED6538CB501A}"/>
              </a:ext>
            </a:extLst>
          </p:cNvPr>
          <p:cNvGrpSpPr>
            <a:grpSpLocks/>
          </p:cNvGrpSpPr>
          <p:nvPr/>
        </p:nvGrpSpPr>
        <p:grpSpPr bwMode="auto">
          <a:xfrm flipH="1">
            <a:off x="6033070" y="4747790"/>
            <a:ext cx="641350" cy="558800"/>
            <a:chOff x="-44" y="1473"/>
            <a:chExt cx="981" cy="1105"/>
          </a:xfrm>
        </p:grpSpPr>
        <p:pic>
          <p:nvPicPr>
            <p:cNvPr id="53" name="Picture 97" descr="desktop_computer_stylized_medium">
              <a:extLst>
                <a:ext uri="{FF2B5EF4-FFF2-40B4-BE49-F238E27FC236}">
                  <a16:creationId xmlns:a16="http://schemas.microsoft.com/office/drawing/2014/main" id="{7FF5F949-8E81-4D7D-8C71-311137711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98">
              <a:extLst>
                <a:ext uri="{FF2B5EF4-FFF2-40B4-BE49-F238E27FC236}">
                  <a16:creationId xmlns:a16="http://schemas.microsoft.com/office/drawing/2014/main" id="{85CC1DFB-956D-4B45-9F33-2080316220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5" name="Group 99">
            <a:extLst>
              <a:ext uri="{FF2B5EF4-FFF2-40B4-BE49-F238E27FC236}">
                <a16:creationId xmlns:a16="http://schemas.microsoft.com/office/drawing/2014/main" id="{A62F597E-6FFA-4012-9CF8-B9AD6920ED1D}"/>
              </a:ext>
            </a:extLst>
          </p:cNvPr>
          <p:cNvGrpSpPr>
            <a:grpSpLocks/>
          </p:cNvGrpSpPr>
          <p:nvPr/>
        </p:nvGrpSpPr>
        <p:grpSpPr bwMode="auto">
          <a:xfrm>
            <a:off x="6461695" y="2841203"/>
            <a:ext cx="698500" cy="355600"/>
            <a:chOff x="4396" y="1245"/>
            <a:chExt cx="672" cy="248"/>
          </a:xfrm>
        </p:grpSpPr>
        <p:sp>
          <p:nvSpPr>
            <p:cNvPr id="56" name="Oval 407">
              <a:extLst>
                <a:ext uri="{FF2B5EF4-FFF2-40B4-BE49-F238E27FC236}">
                  <a16:creationId xmlns:a16="http://schemas.microsoft.com/office/drawing/2014/main" id="{44DE541E-7163-43F7-9B05-D046B90C6D9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latin typeface="Times New Roman" panose="02020603050405020304" pitchFamily="18" charset="0"/>
                <a:cs typeface="Arial" panose="020B0604020202020204" pitchFamily="34" charset="0"/>
              </a:endParaRPr>
            </a:p>
          </p:txBody>
        </p:sp>
        <p:sp>
          <p:nvSpPr>
            <p:cNvPr id="57" name="Rectangle 410">
              <a:extLst>
                <a:ext uri="{FF2B5EF4-FFF2-40B4-BE49-F238E27FC236}">
                  <a16:creationId xmlns:a16="http://schemas.microsoft.com/office/drawing/2014/main" id="{D5843271-233B-4E5A-A274-807F73D59155}"/>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200">
                <a:latin typeface="Times New Roman" panose="02020603050405020304" pitchFamily="18" charset="0"/>
                <a:cs typeface="Arial" panose="020B0604020202020204" pitchFamily="34" charset="0"/>
              </a:endParaRPr>
            </a:p>
          </p:txBody>
        </p:sp>
        <p:sp>
          <p:nvSpPr>
            <p:cNvPr id="58" name="Oval 411">
              <a:extLst>
                <a:ext uri="{FF2B5EF4-FFF2-40B4-BE49-F238E27FC236}">
                  <a16:creationId xmlns:a16="http://schemas.microsoft.com/office/drawing/2014/main" id="{229AAEDB-E6BD-4CD0-A33F-6D2A06580BA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latin typeface="Times New Roman" panose="02020603050405020304" pitchFamily="18" charset="0"/>
                <a:cs typeface="Arial" panose="020B0604020202020204" pitchFamily="34" charset="0"/>
              </a:endParaRPr>
            </a:p>
          </p:txBody>
        </p:sp>
        <p:grpSp>
          <p:nvGrpSpPr>
            <p:cNvPr id="59" name="Group 103">
              <a:extLst>
                <a:ext uri="{FF2B5EF4-FFF2-40B4-BE49-F238E27FC236}">
                  <a16:creationId xmlns:a16="http://schemas.microsoft.com/office/drawing/2014/main" id="{6265DFBC-FA0C-46DB-826E-3074440A0888}"/>
                </a:ext>
              </a:extLst>
            </p:cNvPr>
            <p:cNvGrpSpPr>
              <a:grpSpLocks/>
            </p:cNvGrpSpPr>
            <p:nvPr/>
          </p:nvGrpSpPr>
          <p:grpSpPr bwMode="auto">
            <a:xfrm>
              <a:off x="4530" y="1287"/>
              <a:ext cx="377" cy="75"/>
              <a:chOff x="2468" y="1332"/>
              <a:chExt cx="310" cy="60"/>
            </a:xfrm>
          </p:grpSpPr>
          <p:sp>
            <p:nvSpPr>
              <p:cNvPr id="62" name="Freeform 104">
                <a:extLst>
                  <a:ext uri="{FF2B5EF4-FFF2-40B4-BE49-F238E27FC236}">
                    <a16:creationId xmlns:a16="http://schemas.microsoft.com/office/drawing/2014/main" id="{A3391DC7-2E78-473C-A53A-6F59600DCF5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Freeform 105">
                <a:extLst>
                  <a:ext uri="{FF2B5EF4-FFF2-40B4-BE49-F238E27FC236}">
                    <a16:creationId xmlns:a16="http://schemas.microsoft.com/office/drawing/2014/main" id="{2FF7158E-A2E1-4DA2-83F2-86DDEFAD715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0" name="Line 106">
              <a:extLst>
                <a:ext uri="{FF2B5EF4-FFF2-40B4-BE49-F238E27FC236}">
                  <a16:creationId xmlns:a16="http://schemas.microsoft.com/office/drawing/2014/main" id="{0013AFCD-F6CC-473D-A420-AE874D2C8DC1}"/>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107">
              <a:extLst>
                <a:ext uri="{FF2B5EF4-FFF2-40B4-BE49-F238E27FC236}">
                  <a16:creationId xmlns:a16="http://schemas.microsoft.com/office/drawing/2014/main" id="{76B54D36-F26C-466D-86B0-11ED4F5F81A1}"/>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 name="Line 5">
            <a:extLst>
              <a:ext uri="{FF2B5EF4-FFF2-40B4-BE49-F238E27FC236}">
                <a16:creationId xmlns:a16="http://schemas.microsoft.com/office/drawing/2014/main" id="{980C0D99-4D2B-49F6-AE2D-F1F454ACC9E0}"/>
              </a:ext>
            </a:extLst>
          </p:cNvPr>
          <p:cNvSpPr>
            <a:spLocks noChangeShapeType="1"/>
          </p:cNvSpPr>
          <p:nvPr/>
        </p:nvSpPr>
        <p:spPr bwMode="auto">
          <a:xfrm>
            <a:off x="5204395" y="2033165"/>
            <a:ext cx="390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7">
            <a:extLst>
              <a:ext uri="{FF2B5EF4-FFF2-40B4-BE49-F238E27FC236}">
                <a16:creationId xmlns:a16="http://schemas.microsoft.com/office/drawing/2014/main" id="{A8D663C4-8C95-4D0D-936B-C789623BA333}"/>
              </a:ext>
            </a:extLst>
          </p:cNvPr>
          <p:cNvSpPr>
            <a:spLocks noChangeShapeType="1"/>
          </p:cNvSpPr>
          <p:nvPr/>
        </p:nvSpPr>
        <p:spPr bwMode="auto">
          <a:xfrm flipV="1">
            <a:off x="5239320" y="2636912"/>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8">
            <a:extLst>
              <a:ext uri="{FF2B5EF4-FFF2-40B4-BE49-F238E27FC236}">
                <a16:creationId xmlns:a16="http://schemas.microsoft.com/office/drawing/2014/main" id="{1AE79039-BA46-4EC9-B5E5-89282122B516}"/>
              </a:ext>
            </a:extLst>
          </p:cNvPr>
          <p:cNvSpPr>
            <a:spLocks noChangeShapeType="1"/>
          </p:cNvSpPr>
          <p:nvPr/>
        </p:nvSpPr>
        <p:spPr bwMode="auto">
          <a:xfrm>
            <a:off x="5250432" y="3304753"/>
            <a:ext cx="4222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1">
            <a:extLst>
              <a:ext uri="{FF2B5EF4-FFF2-40B4-BE49-F238E27FC236}">
                <a16:creationId xmlns:a16="http://schemas.microsoft.com/office/drawing/2014/main" id="{FD2343C4-CFC3-49C7-9256-A215FA9B8034}"/>
              </a:ext>
            </a:extLst>
          </p:cNvPr>
          <p:cNvSpPr>
            <a:spLocks noChangeShapeType="1"/>
          </p:cNvSpPr>
          <p:nvPr/>
        </p:nvSpPr>
        <p:spPr bwMode="auto">
          <a:xfrm>
            <a:off x="6004495" y="2880890"/>
            <a:ext cx="56197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00043835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6E2B2-D623-4EBB-85DC-81F776FD8C91}"/>
              </a:ext>
            </a:extLst>
          </p:cNvPr>
          <p:cNvSpPr>
            <a:spLocks noGrp="1"/>
          </p:cNvSpPr>
          <p:nvPr>
            <p:ph type="title"/>
          </p:nvPr>
        </p:nvSpPr>
        <p:spPr/>
        <p:txBody>
          <a:bodyPr/>
          <a:lstStyle/>
          <a:p>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A208625F-401A-4802-A206-7688020CEA7B}"/>
              </a:ext>
            </a:extLst>
          </p:cNvPr>
          <p:cNvSpPr>
            <a:spLocks noGrp="1"/>
          </p:cNvSpPr>
          <p:nvPr>
            <p:ph type="sldNum" sz="quarter" idx="12"/>
          </p:nvPr>
        </p:nvSpPr>
        <p:spPr/>
        <p:txBody>
          <a:bodyPr/>
          <a:lstStyle/>
          <a:p>
            <a:fld id="{E3FA5FAF-8A25-4B6E-94B7-5CA30A873E9A}" type="slidenum">
              <a:rPr lang="zh-CN" altLang="en-US" smtClean="0"/>
              <a:pPr/>
              <a:t>41</a:t>
            </a:fld>
            <a:endParaRPr lang="zh-CN" altLang="en-US"/>
          </a:p>
        </p:txBody>
      </p:sp>
      <p:sp>
        <p:nvSpPr>
          <p:cNvPr id="5" name="Freeform 140">
            <a:extLst>
              <a:ext uri="{FF2B5EF4-FFF2-40B4-BE49-F238E27FC236}">
                <a16:creationId xmlns:a16="http://schemas.microsoft.com/office/drawing/2014/main" id="{57A56040-CA4E-4C2F-B284-BBF02944BF05}"/>
              </a:ext>
            </a:extLst>
          </p:cNvPr>
          <p:cNvSpPr>
            <a:spLocks/>
          </p:cNvSpPr>
          <p:nvPr/>
        </p:nvSpPr>
        <p:spPr bwMode="auto">
          <a:xfrm rot="16200000">
            <a:off x="6203156" y="3407718"/>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140">
            <a:extLst>
              <a:ext uri="{FF2B5EF4-FFF2-40B4-BE49-F238E27FC236}">
                <a16:creationId xmlns:a16="http://schemas.microsoft.com/office/drawing/2014/main" id="{E0E51DFF-E647-421B-8012-D4C9337F4197}"/>
              </a:ext>
            </a:extLst>
          </p:cNvPr>
          <p:cNvSpPr>
            <a:spLocks/>
          </p:cNvSpPr>
          <p:nvPr/>
        </p:nvSpPr>
        <p:spPr bwMode="auto">
          <a:xfrm rot="10800000">
            <a:off x="7200900" y="2081361"/>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140">
            <a:extLst>
              <a:ext uri="{FF2B5EF4-FFF2-40B4-BE49-F238E27FC236}">
                <a16:creationId xmlns:a16="http://schemas.microsoft.com/office/drawing/2014/main" id="{73F13AC0-256B-4C84-A6F2-F11AB47F5937}"/>
              </a:ext>
            </a:extLst>
          </p:cNvPr>
          <p:cNvSpPr>
            <a:spLocks/>
          </p:cNvSpPr>
          <p:nvPr/>
        </p:nvSpPr>
        <p:spPr bwMode="auto">
          <a:xfrm>
            <a:off x="5165725" y="1663849"/>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Rectangle 3">
            <a:extLst>
              <a:ext uri="{FF2B5EF4-FFF2-40B4-BE49-F238E27FC236}">
                <a16:creationId xmlns:a16="http://schemas.microsoft.com/office/drawing/2014/main" id="{CE6E678A-3A21-4ADE-8700-9A1347425E5D}"/>
              </a:ext>
            </a:extLst>
          </p:cNvPr>
          <p:cNvSpPr txBox="1">
            <a:spLocks noChangeArrowheads="1"/>
          </p:cNvSpPr>
          <p:nvPr/>
        </p:nvSpPr>
        <p:spPr bwMode="auto">
          <a:xfrm>
            <a:off x="476250" y="1655911"/>
            <a:ext cx="3695700" cy="1681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Font typeface="Wingdings" pitchFamily="2" charset="2"/>
              <a:buNone/>
            </a:pPr>
            <a:r>
              <a:rPr lang="zh-CN" altLang="en-US" sz="2800" kern="0" dirty="0">
                <a:solidFill>
                  <a:srgbClr val="CC0000"/>
                </a:solidFill>
              </a:rPr>
              <a:t>问</a:t>
            </a:r>
            <a:r>
              <a:rPr lang="en-US" altLang="zh-CN" sz="2800" kern="0" dirty="0">
                <a:solidFill>
                  <a:srgbClr val="CC0000"/>
                </a:solidFill>
              </a:rPr>
              <a:t>: </a:t>
            </a:r>
            <a:r>
              <a:rPr lang="zh-CN" altLang="en-US" sz="2800" kern="0" dirty="0">
                <a:solidFill>
                  <a:srgbClr val="CC0000"/>
                </a:solidFill>
              </a:rPr>
              <a:t>网络接口之间怎么连接</a:t>
            </a:r>
            <a:r>
              <a:rPr lang="en-US" altLang="zh-CN" sz="2800" kern="0" dirty="0">
                <a:solidFill>
                  <a:srgbClr val="CC0000"/>
                </a:solidFill>
              </a:rPr>
              <a:t>?</a:t>
            </a:r>
          </a:p>
          <a:p>
            <a:pPr marL="0" indent="0">
              <a:buFont typeface="Wingdings" pitchFamily="2" charset="2"/>
              <a:buNone/>
            </a:pPr>
            <a:r>
              <a:rPr lang="zh-CN" altLang="en-US" sz="2800" kern="0" dirty="0">
                <a:solidFill>
                  <a:srgbClr val="CC0000"/>
                </a:solidFill>
              </a:rPr>
              <a:t>答：链路层的内容</a:t>
            </a:r>
            <a:endParaRPr lang="en-US" altLang="zh-CN" sz="2800" kern="0" dirty="0">
              <a:solidFill>
                <a:srgbClr val="CC0000"/>
              </a:solidFill>
            </a:endParaRPr>
          </a:p>
        </p:txBody>
      </p:sp>
      <p:sp>
        <p:nvSpPr>
          <p:cNvPr id="9" name="Line 5">
            <a:extLst>
              <a:ext uri="{FF2B5EF4-FFF2-40B4-BE49-F238E27FC236}">
                <a16:creationId xmlns:a16="http://schemas.microsoft.com/office/drawing/2014/main" id="{65FA4C54-231A-4926-B5FB-C959D035AA5E}"/>
              </a:ext>
            </a:extLst>
          </p:cNvPr>
          <p:cNvSpPr>
            <a:spLocks noChangeShapeType="1"/>
          </p:cNvSpPr>
          <p:nvPr/>
        </p:nvSpPr>
        <p:spPr bwMode="auto">
          <a:xfrm>
            <a:off x="4979988" y="2027386"/>
            <a:ext cx="390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7">
            <a:extLst>
              <a:ext uri="{FF2B5EF4-FFF2-40B4-BE49-F238E27FC236}">
                <a16:creationId xmlns:a16="http://schemas.microsoft.com/office/drawing/2014/main" id="{C9E30445-305E-4449-91A5-2D60034008D7}"/>
              </a:ext>
            </a:extLst>
          </p:cNvPr>
          <p:cNvSpPr>
            <a:spLocks noChangeShapeType="1"/>
          </p:cNvSpPr>
          <p:nvPr/>
        </p:nvSpPr>
        <p:spPr bwMode="auto">
          <a:xfrm flipV="1">
            <a:off x="5014913" y="2767161"/>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8">
            <a:extLst>
              <a:ext uri="{FF2B5EF4-FFF2-40B4-BE49-F238E27FC236}">
                <a16:creationId xmlns:a16="http://schemas.microsoft.com/office/drawing/2014/main" id="{8A86224D-4F92-4A50-B4C4-FB0786F2F22B}"/>
              </a:ext>
            </a:extLst>
          </p:cNvPr>
          <p:cNvSpPr>
            <a:spLocks noChangeShapeType="1"/>
          </p:cNvSpPr>
          <p:nvPr/>
        </p:nvSpPr>
        <p:spPr bwMode="auto">
          <a:xfrm>
            <a:off x="5026025" y="3298974"/>
            <a:ext cx="4222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1">
            <a:extLst>
              <a:ext uri="{FF2B5EF4-FFF2-40B4-BE49-F238E27FC236}">
                <a16:creationId xmlns:a16="http://schemas.microsoft.com/office/drawing/2014/main" id="{8953E7C5-86A7-46D3-AE72-50D2101948CF}"/>
              </a:ext>
            </a:extLst>
          </p:cNvPr>
          <p:cNvSpPr>
            <a:spLocks noChangeShapeType="1"/>
          </p:cNvSpPr>
          <p:nvPr/>
        </p:nvSpPr>
        <p:spPr bwMode="auto">
          <a:xfrm>
            <a:off x="5780088" y="2875111"/>
            <a:ext cx="56197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26">
            <a:extLst>
              <a:ext uri="{FF2B5EF4-FFF2-40B4-BE49-F238E27FC236}">
                <a16:creationId xmlns:a16="http://schemas.microsoft.com/office/drawing/2014/main" id="{AEB0BA07-A216-4573-91BE-8BDE5724151D}"/>
              </a:ext>
            </a:extLst>
          </p:cNvPr>
          <p:cNvSpPr txBox="1">
            <a:spLocks noChangeArrowheads="1"/>
          </p:cNvSpPr>
          <p:nvPr/>
        </p:nvSpPr>
        <p:spPr bwMode="auto">
          <a:xfrm>
            <a:off x="4548188" y="1493986"/>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223.1.1.1</a:t>
            </a:r>
            <a:endParaRPr lang="en-US" altLang="zh-CN" sz="1200">
              <a:latin typeface="Comic Sans MS" panose="030F0702030302020204" pitchFamily="66" charset="0"/>
            </a:endParaRPr>
          </a:p>
        </p:txBody>
      </p:sp>
      <p:grpSp>
        <p:nvGrpSpPr>
          <p:cNvPr id="14" name="Group 27">
            <a:extLst>
              <a:ext uri="{FF2B5EF4-FFF2-40B4-BE49-F238E27FC236}">
                <a16:creationId xmlns:a16="http://schemas.microsoft.com/office/drawing/2014/main" id="{DA9D0F06-D8DC-410A-BE8B-7719461FEA2D}"/>
              </a:ext>
            </a:extLst>
          </p:cNvPr>
          <p:cNvGrpSpPr>
            <a:grpSpLocks/>
          </p:cNvGrpSpPr>
          <p:nvPr/>
        </p:nvGrpSpPr>
        <p:grpSpPr bwMode="auto">
          <a:xfrm>
            <a:off x="3814763" y="2454424"/>
            <a:ext cx="920750" cy="276225"/>
            <a:chOff x="3251" y="608"/>
            <a:chExt cx="580" cy="174"/>
          </a:xfrm>
        </p:grpSpPr>
        <p:sp>
          <p:nvSpPr>
            <p:cNvPr id="15" name="Rectangle 28">
              <a:extLst>
                <a:ext uri="{FF2B5EF4-FFF2-40B4-BE49-F238E27FC236}">
                  <a16:creationId xmlns:a16="http://schemas.microsoft.com/office/drawing/2014/main" id="{3751FF48-80F7-410A-B8E5-DFFA1945596E}"/>
                </a:ext>
              </a:extLst>
            </p:cNvPr>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p>
          </p:txBody>
        </p:sp>
        <p:sp>
          <p:nvSpPr>
            <p:cNvPr id="16" name="Text Box 29">
              <a:extLst>
                <a:ext uri="{FF2B5EF4-FFF2-40B4-BE49-F238E27FC236}">
                  <a16:creationId xmlns:a16="http://schemas.microsoft.com/office/drawing/2014/main" id="{9E77EF47-34A7-4658-85A4-CA2C40793701}"/>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223.1.1.2</a:t>
              </a:r>
              <a:endParaRPr lang="en-US" altLang="zh-CN" sz="1200">
                <a:latin typeface="Comic Sans MS" panose="030F0702030302020204" pitchFamily="66" charset="0"/>
              </a:endParaRPr>
            </a:p>
          </p:txBody>
        </p:sp>
      </p:grpSp>
      <p:sp>
        <p:nvSpPr>
          <p:cNvPr id="17" name="Text Box 30">
            <a:extLst>
              <a:ext uri="{FF2B5EF4-FFF2-40B4-BE49-F238E27FC236}">
                <a16:creationId xmlns:a16="http://schemas.microsoft.com/office/drawing/2014/main" id="{7BA50E7C-D6E4-4190-9968-F4BC8EE93766}"/>
              </a:ext>
            </a:extLst>
          </p:cNvPr>
          <p:cNvSpPr txBox="1">
            <a:spLocks noChangeArrowheads="1"/>
          </p:cNvSpPr>
          <p:nvPr/>
        </p:nvSpPr>
        <p:spPr bwMode="auto">
          <a:xfrm>
            <a:off x="4652963" y="34497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223.1.1.3</a:t>
            </a:r>
            <a:endParaRPr lang="en-US" altLang="zh-CN" sz="1200">
              <a:latin typeface="Comic Sans MS" panose="030F0702030302020204" pitchFamily="66" charset="0"/>
            </a:endParaRPr>
          </a:p>
        </p:txBody>
      </p:sp>
      <p:sp>
        <p:nvSpPr>
          <p:cNvPr id="18" name="Text Box 31">
            <a:extLst>
              <a:ext uri="{FF2B5EF4-FFF2-40B4-BE49-F238E27FC236}">
                <a16:creationId xmlns:a16="http://schemas.microsoft.com/office/drawing/2014/main" id="{DC95C6D2-096C-45D2-BD37-170D9AC96FB1}"/>
              </a:ext>
            </a:extLst>
          </p:cNvPr>
          <p:cNvSpPr txBox="1">
            <a:spLocks noChangeArrowheads="1"/>
          </p:cNvSpPr>
          <p:nvPr/>
        </p:nvSpPr>
        <p:spPr bwMode="auto">
          <a:xfrm>
            <a:off x="5753100" y="2579836"/>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223.1.1.4</a:t>
            </a:r>
            <a:endParaRPr lang="en-US" altLang="zh-CN" sz="1200">
              <a:latin typeface="Comic Sans MS" panose="030F0702030302020204" pitchFamily="66" charset="0"/>
            </a:endParaRPr>
          </a:p>
        </p:txBody>
      </p:sp>
      <p:sp>
        <p:nvSpPr>
          <p:cNvPr id="19" name="Line 32">
            <a:extLst>
              <a:ext uri="{FF2B5EF4-FFF2-40B4-BE49-F238E27FC236}">
                <a16:creationId xmlns:a16="http://schemas.microsoft.com/office/drawing/2014/main" id="{96D084A8-2EC1-4211-8DE8-708DB6B515A8}"/>
              </a:ext>
            </a:extLst>
          </p:cNvPr>
          <p:cNvSpPr>
            <a:spLocks noChangeShapeType="1"/>
          </p:cNvSpPr>
          <p:nvPr/>
        </p:nvSpPr>
        <p:spPr bwMode="auto">
          <a:xfrm>
            <a:off x="6854825" y="2879874"/>
            <a:ext cx="5810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33">
            <a:extLst>
              <a:ext uri="{FF2B5EF4-FFF2-40B4-BE49-F238E27FC236}">
                <a16:creationId xmlns:a16="http://schemas.microsoft.com/office/drawing/2014/main" id="{48D2E5C1-0A73-406A-B83A-2967AAF9DD37}"/>
              </a:ext>
            </a:extLst>
          </p:cNvPr>
          <p:cNvSpPr txBox="1">
            <a:spLocks noChangeArrowheads="1"/>
          </p:cNvSpPr>
          <p:nvPr/>
        </p:nvSpPr>
        <p:spPr bwMode="auto">
          <a:xfrm>
            <a:off x="6729413" y="2589361"/>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223.1.2.9</a:t>
            </a:r>
            <a:endParaRPr lang="en-US" altLang="zh-CN" sz="1200">
              <a:latin typeface="Comic Sans MS" panose="030F0702030302020204" pitchFamily="66" charset="0"/>
            </a:endParaRPr>
          </a:p>
        </p:txBody>
      </p:sp>
      <p:sp>
        <p:nvSpPr>
          <p:cNvPr id="21" name="Line 36">
            <a:extLst>
              <a:ext uri="{FF2B5EF4-FFF2-40B4-BE49-F238E27FC236}">
                <a16:creationId xmlns:a16="http://schemas.microsoft.com/office/drawing/2014/main" id="{07ECBB54-E42D-44AF-BE52-28931DF64434}"/>
              </a:ext>
            </a:extLst>
          </p:cNvPr>
          <p:cNvSpPr>
            <a:spLocks noChangeShapeType="1"/>
          </p:cNvSpPr>
          <p:nvPr/>
        </p:nvSpPr>
        <p:spPr bwMode="auto">
          <a:xfrm>
            <a:off x="7878763" y="2189311"/>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38">
            <a:extLst>
              <a:ext uri="{FF2B5EF4-FFF2-40B4-BE49-F238E27FC236}">
                <a16:creationId xmlns:a16="http://schemas.microsoft.com/office/drawing/2014/main" id="{CD3C8E32-9C24-4108-AA96-DBCED365FB49}"/>
              </a:ext>
            </a:extLst>
          </p:cNvPr>
          <p:cNvSpPr>
            <a:spLocks noChangeShapeType="1"/>
          </p:cNvSpPr>
          <p:nvPr/>
        </p:nvSpPr>
        <p:spPr bwMode="auto">
          <a:xfrm>
            <a:off x="7878763" y="3460899"/>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41">
            <a:extLst>
              <a:ext uri="{FF2B5EF4-FFF2-40B4-BE49-F238E27FC236}">
                <a16:creationId xmlns:a16="http://schemas.microsoft.com/office/drawing/2014/main" id="{F9182C3F-6256-4C48-80E9-F36171DA3672}"/>
              </a:ext>
            </a:extLst>
          </p:cNvPr>
          <p:cNvSpPr txBox="1">
            <a:spLocks noChangeArrowheads="1"/>
          </p:cNvSpPr>
          <p:nvPr/>
        </p:nvSpPr>
        <p:spPr bwMode="auto">
          <a:xfrm>
            <a:off x="7458075" y="3560911"/>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223.1.2.2</a:t>
            </a:r>
            <a:endParaRPr lang="en-US" altLang="zh-CN" sz="1200">
              <a:latin typeface="Comic Sans MS" panose="030F0702030302020204" pitchFamily="66" charset="0"/>
            </a:endParaRPr>
          </a:p>
        </p:txBody>
      </p:sp>
      <p:sp>
        <p:nvSpPr>
          <p:cNvPr id="24" name="Text Box 44">
            <a:extLst>
              <a:ext uri="{FF2B5EF4-FFF2-40B4-BE49-F238E27FC236}">
                <a16:creationId xmlns:a16="http://schemas.microsoft.com/office/drawing/2014/main" id="{530487BE-D30C-409B-9780-2F4A9CEAB8F8}"/>
              </a:ext>
            </a:extLst>
          </p:cNvPr>
          <p:cNvSpPr txBox="1">
            <a:spLocks noChangeArrowheads="1"/>
          </p:cNvSpPr>
          <p:nvPr/>
        </p:nvSpPr>
        <p:spPr bwMode="auto">
          <a:xfrm>
            <a:off x="7250113" y="195436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223.1.2.1</a:t>
            </a:r>
            <a:endParaRPr lang="en-US" altLang="zh-CN" sz="1200">
              <a:latin typeface="Comic Sans MS" panose="030F0702030302020204" pitchFamily="66" charset="0"/>
            </a:endParaRPr>
          </a:p>
        </p:txBody>
      </p:sp>
      <p:sp>
        <p:nvSpPr>
          <p:cNvPr id="25" name="Line 45">
            <a:extLst>
              <a:ext uri="{FF2B5EF4-FFF2-40B4-BE49-F238E27FC236}">
                <a16:creationId xmlns:a16="http://schemas.microsoft.com/office/drawing/2014/main" id="{927ADEF7-EF00-49ED-9016-F20ACD837036}"/>
              </a:ext>
            </a:extLst>
          </p:cNvPr>
          <p:cNvSpPr>
            <a:spLocks noChangeShapeType="1"/>
          </p:cNvSpPr>
          <p:nvPr/>
        </p:nvSpPr>
        <p:spPr bwMode="auto">
          <a:xfrm>
            <a:off x="6616700" y="3218011"/>
            <a:ext cx="0" cy="757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7">
            <a:extLst>
              <a:ext uri="{FF2B5EF4-FFF2-40B4-BE49-F238E27FC236}">
                <a16:creationId xmlns:a16="http://schemas.microsoft.com/office/drawing/2014/main" id="{8D746A26-2DCC-4F69-9555-FE1E62C5B660}"/>
              </a:ext>
            </a:extLst>
          </p:cNvPr>
          <p:cNvSpPr>
            <a:spLocks noChangeShapeType="1"/>
          </p:cNvSpPr>
          <p:nvPr/>
        </p:nvSpPr>
        <p:spPr bwMode="auto">
          <a:xfrm flipH="1" flipV="1">
            <a:off x="6003925" y="4491186"/>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48">
            <a:extLst>
              <a:ext uri="{FF2B5EF4-FFF2-40B4-BE49-F238E27FC236}">
                <a16:creationId xmlns:a16="http://schemas.microsoft.com/office/drawing/2014/main" id="{E3FC069B-1ED9-481F-AE03-40CBE781947A}"/>
              </a:ext>
            </a:extLst>
          </p:cNvPr>
          <p:cNvSpPr>
            <a:spLocks noChangeShapeType="1"/>
          </p:cNvSpPr>
          <p:nvPr/>
        </p:nvSpPr>
        <p:spPr bwMode="auto">
          <a:xfrm flipH="1" flipV="1">
            <a:off x="7180263" y="4495949"/>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53">
            <a:extLst>
              <a:ext uri="{FF2B5EF4-FFF2-40B4-BE49-F238E27FC236}">
                <a16:creationId xmlns:a16="http://schemas.microsoft.com/office/drawing/2014/main" id="{7B02598F-3C94-436A-AF49-A95823891B62}"/>
              </a:ext>
            </a:extLst>
          </p:cNvPr>
          <p:cNvSpPr txBox="1">
            <a:spLocks noChangeArrowheads="1"/>
          </p:cNvSpPr>
          <p:nvPr/>
        </p:nvSpPr>
        <p:spPr bwMode="auto">
          <a:xfrm>
            <a:off x="7212013" y="4556274"/>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223.1.3.2</a:t>
            </a:r>
            <a:endParaRPr lang="en-US" altLang="zh-CN" sz="1200">
              <a:latin typeface="Comic Sans MS" panose="030F0702030302020204" pitchFamily="66" charset="0"/>
            </a:endParaRPr>
          </a:p>
        </p:txBody>
      </p:sp>
      <p:sp>
        <p:nvSpPr>
          <p:cNvPr id="29" name="Text Box 56">
            <a:extLst>
              <a:ext uri="{FF2B5EF4-FFF2-40B4-BE49-F238E27FC236}">
                <a16:creationId xmlns:a16="http://schemas.microsoft.com/office/drawing/2014/main" id="{F07068C8-FCFD-40CE-AE05-18DEFF6A92CB}"/>
              </a:ext>
            </a:extLst>
          </p:cNvPr>
          <p:cNvSpPr txBox="1">
            <a:spLocks noChangeArrowheads="1"/>
          </p:cNvSpPr>
          <p:nvPr/>
        </p:nvSpPr>
        <p:spPr bwMode="auto">
          <a:xfrm>
            <a:off x="5969000" y="4561036"/>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223.1.3.1</a:t>
            </a:r>
            <a:endParaRPr lang="en-US" altLang="zh-CN" sz="1200">
              <a:latin typeface="Comic Sans MS" panose="030F0702030302020204" pitchFamily="66" charset="0"/>
            </a:endParaRPr>
          </a:p>
        </p:txBody>
      </p:sp>
      <p:grpSp>
        <p:nvGrpSpPr>
          <p:cNvPr id="30" name="Group 57">
            <a:extLst>
              <a:ext uri="{FF2B5EF4-FFF2-40B4-BE49-F238E27FC236}">
                <a16:creationId xmlns:a16="http://schemas.microsoft.com/office/drawing/2014/main" id="{3082E76F-EBA2-4932-9F32-40FCFB72B7BD}"/>
              </a:ext>
            </a:extLst>
          </p:cNvPr>
          <p:cNvGrpSpPr>
            <a:grpSpLocks/>
          </p:cNvGrpSpPr>
          <p:nvPr/>
        </p:nvGrpSpPr>
        <p:grpSpPr bwMode="auto">
          <a:xfrm>
            <a:off x="6113463" y="3313261"/>
            <a:ext cx="935037" cy="276225"/>
            <a:chOff x="4532" y="1229"/>
            <a:chExt cx="589" cy="174"/>
          </a:xfrm>
        </p:grpSpPr>
        <p:sp>
          <p:nvSpPr>
            <p:cNvPr id="31" name="Rectangle 58">
              <a:extLst>
                <a:ext uri="{FF2B5EF4-FFF2-40B4-BE49-F238E27FC236}">
                  <a16:creationId xmlns:a16="http://schemas.microsoft.com/office/drawing/2014/main" id="{5236514F-FDFD-4F77-B722-576371A542CB}"/>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p>
          </p:txBody>
        </p:sp>
        <p:sp>
          <p:nvSpPr>
            <p:cNvPr id="32" name="Text Box 59">
              <a:extLst>
                <a:ext uri="{FF2B5EF4-FFF2-40B4-BE49-F238E27FC236}">
                  <a16:creationId xmlns:a16="http://schemas.microsoft.com/office/drawing/2014/main" id="{64361452-76BE-47C6-BC04-3388C35A1819}"/>
                </a:ext>
              </a:extLst>
            </p:cNvPr>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223.1.3.27</a:t>
              </a:r>
              <a:endParaRPr lang="en-US" altLang="zh-CN" sz="1200">
                <a:latin typeface="Comic Sans MS" panose="030F0702030302020204" pitchFamily="66" charset="0"/>
              </a:endParaRPr>
            </a:p>
          </p:txBody>
        </p:sp>
      </p:grpSp>
      <p:grpSp>
        <p:nvGrpSpPr>
          <p:cNvPr id="33" name="Group 73">
            <a:extLst>
              <a:ext uri="{FF2B5EF4-FFF2-40B4-BE49-F238E27FC236}">
                <a16:creationId xmlns:a16="http://schemas.microsoft.com/office/drawing/2014/main" id="{65D3874E-D7C2-4828-A6A1-1A33BF21F413}"/>
              </a:ext>
            </a:extLst>
          </p:cNvPr>
          <p:cNvGrpSpPr>
            <a:grpSpLocks/>
          </p:cNvGrpSpPr>
          <p:nvPr/>
        </p:nvGrpSpPr>
        <p:grpSpPr bwMode="auto">
          <a:xfrm>
            <a:off x="4373563" y="1740049"/>
            <a:ext cx="641350" cy="558800"/>
            <a:chOff x="-44" y="1473"/>
            <a:chExt cx="981" cy="1105"/>
          </a:xfrm>
        </p:grpSpPr>
        <p:pic>
          <p:nvPicPr>
            <p:cNvPr id="34" name="Picture 74" descr="desktop_computer_stylized_medium">
              <a:extLst>
                <a:ext uri="{FF2B5EF4-FFF2-40B4-BE49-F238E27FC236}">
                  <a16:creationId xmlns:a16="http://schemas.microsoft.com/office/drawing/2014/main" id="{908FCE7A-DBA0-42C9-A5E5-72F7B6FC3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75">
              <a:extLst>
                <a:ext uri="{FF2B5EF4-FFF2-40B4-BE49-F238E27FC236}">
                  <a16:creationId xmlns:a16="http://schemas.microsoft.com/office/drawing/2014/main" id="{D5719467-E206-43F9-BC0D-1E4735427C9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6" name="Group 80">
            <a:extLst>
              <a:ext uri="{FF2B5EF4-FFF2-40B4-BE49-F238E27FC236}">
                <a16:creationId xmlns:a16="http://schemas.microsoft.com/office/drawing/2014/main" id="{8A1E471A-822B-4808-9708-77A606EA9E71}"/>
              </a:ext>
            </a:extLst>
          </p:cNvPr>
          <p:cNvGrpSpPr>
            <a:grpSpLocks/>
          </p:cNvGrpSpPr>
          <p:nvPr/>
        </p:nvGrpSpPr>
        <p:grpSpPr bwMode="auto">
          <a:xfrm>
            <a:off x="4368800" y="2338536"/>
            <a:ext cx="641350" cy="558800"/>
            <a:chOff x="-44" y="1473"/>
            <a:chExt cx="981" cy="1105"/>
          </a:xfrm>
        </p:grpSpPr>
        <p:pic>
          <p:nvPicPr>
            <p:cNvPr id="37" name="Picture 81" descr="desktop_computer_stylized_medium">
              <a:extLst>
                <a:ext uri="{FF2B5EF4-FFF2-40B4-BE49-F238E27FC236}">
                  <a16:creationId xmlns:a16="http://schemas.microsoft.com/office/drawing/2014/main" id="{7C7D0F26-49F7-4694-A15C-B7992C665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82">
              <a:extLst>
                <a:ext uri="{FF2B5EF4-FFF2-40B4-BE49-F238E27FC236}">
                  <a16:creationId xmlns:a16="http://schemas.microsoft.com/office/drawing/2014/main" id="{D21224C0-FED0-4A0C-B02C-34EECCEB43A0}"/>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9" name="Group 83">
            <a:extLst>
              <a:ext uri="{FF2B5EF4-FFF2-40B4-BE49-F238E27FC236}">
                <a16:creationId xmlns:a16="http://schemas.microsoft.com/office/drawing/2014/main" id="{AC4F5A94-3357-4667-B7BA-309A9E4F056F}"/>
              </a:ext>
            </a:extLst>
          </p:cNvPr>
          <p:cNvGrpSpPr>
            <a:grpSpLocks/>
          </p:cNvGrpSpPr>
          <p:nvPr/>
        </p:nvGrpSpPr>
        <p:grpSpPr bwMode="auto">
          <a:xfrm>
            <a:off x="4397375" y="2948136"/>
            <a:ext cx="641350" cy="558800"/>
            <a:chOff x="-44" y="1473"/>
            <a:chExt cx="981" cy="1105"/>
          </a:xfrm>
        </p:grpSpPr>
        <p:pic>
          <p:nvPicPr>
            <p:cNvPr id="40" name="Picture 84" descr="desktop_computer_stylized_medium">
              <a:extLst>
                <a:ext uri="{FF2B5EF4-FFF2-40B4-BE49-F238E27FC236}">
                  <a16:creationId xmlns:a16="http://schemas.microsoft.com/office/drawing/2014/main" id="{04C21EB8-6AB9-4678-AB91-97B4694A3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85">
              <a:extLst>
                <a:ext uri="{FF2B5EF4-FFF2-40B4-BE49-F238E27FC236}">
                  <a16:creationId xmlns:a16="http://schemas.microsoft.com/office/drawing/2014/main" id="{BE7EBE17-EC15-492D-B688-4FA8FF593A5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2" name="Group 87">
            <a:extLst>
              <a:ext uri="{FF2B5EF4-FFF2-40B4-BE49-F238E27FC236}">
                <a16:creationId xmlns:a16="http://schemas.microsoft.com/office/drawing/2014/main" id="{56C9BE68-21CA-49E9-9ABA-18CB3F7EED5E}"/>
              </a:ext>
            </a:extLst>
          </p:cNvPr>
          <p:cNvGrpSpPr>
            <a:grpSpLocks/>
          </p:cNvGrpSpPr>
          <p:nvPr/>
        </p:nvGrpSpPr>
        <p:grpSpPr bwMode="auto">
          <a:xfrm flipH="1">
            <a:off x="8056563" y="1897211"/>
            <a:ext cx="641350" cy="558800"/>
            <a:chOff x="-44" y="1473"/>
            <a:chExt cx="981" cy="1105"/>
          </a:xfrm>
        </p:grpSpPr>
        <p:pic>
          <p:nvPicPr>
            <p:cNvPr id="43" name="Picture 88" descr="desktop_computer_stylized_medium">
              <a:extLst>
                <a:ext uri="{FF2B5EF4-FFF2-40B4-BE49-F238E27FC236}">
                  <a16:creationId xmlns:a16="http://schemas.microsoft.com/office/drawing/2014/main" id="{87E46B7F-22F8-4269-961F-D41497EDE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89">
              <a:extLst>
                <a:ext uri="{FF2B5EF4-FFF2-40B4-BE49-F238E27FC236}">
                  <a16:creationId xmlns:a16="http://schemas.microsoft.com/office/drawing/2014/main" id="{8DEA90FB-C868-47A0-BAE9-A57295742A2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5" name="Group 90">
            <a:extLst>
              <a:ext uri="{FF2B5EF4-FFF2-40B4-BE49-F238E27FC236}">
                <a16:creationId xmlns:a16="http://schemas.microsoft.com/office/drawing/2014/main" id="{C30ACFF7-B897-4D60-96B9-7D2BCCD08134}"/>
              </a:ext>
            </a:extLst>
          </p:cNvPr>
          <p:cNvGrpSpPr>
            <a:grpSpLocks/>
          </p:cNvGrpSpPr>
          <p:nvPr/>
        </p:nvGrpSpPr>
        <p:grpSpPr bwMode="auto">
          <a:xfrm flipH="1">
            <a:off x="8070850" y="3176736"/>
            <a:ext cx="641350" cy="558800"/>
            <a:chOff x="-44" y="1473"/>
            <a:chExt cx="981" cy="1105"/>
          </a:xfrm>
        </p:grpSpPr>
        <p:pic>
          <p:nvPicPr>
            <p:cNvPr id="46" name="Picture 91" descr="desktop_computer_stylized_medium">
              <a:extLst>
                <a:ext uri="{FF2B5EF4-FFF2-40B4-BE49-F238E27FC236}">
                  <a16:creationId xmlns:a16="http://schemas.microsoft.com/office/drawing/2014/main" id="{E0071D8C-5055-4FAB-905C-B0E7EFD41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92">
              <a:extLst>
                <a:ext uri="{FF2B5EF4-FFF2-40B4-BE49-F238E27FC236}">
                  <a16:creationId xmlns:a16="http://schemas.microsoft.com/office/drawing/2014/main" id="{9CCA36E6-D630-4B22-99CF-37C6354C935A}"/>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8" name="Group 93">
            <a:extLst>
              <a:ext uri="{FF2B5EF4-FFF2-40B4-BE49-F238E27FC236}">
                <a16:creationId xmlns:a16="http://schemas.microsoft.com/office/drawing/2014/main" id="{62B0EBD9-975D-4D49-A228-737584C81982}"/>
              </a:ext>
            </a:extLst>
          </p:cNvPr>
          <p:cNvGrpSpPr>
            <a:grpSpLocks/>
          </p:cNvGrpSpPr>
          <p:nvPr/>
        </p:nvGrpSpPr>
        <p:grpSpPr bwMode="auto">
          <a:xfrm flipH="1">
            <a:off x="6972300" y="4700736"/>
            <a:ext cx="641350" cy="558800"/>
            <a:chOff x="-44" y="1473"/>
            <a:chExt cx="981" cy="1105"/>
          </a:xfrm>
        </p:grpSpPr>
        <p:pic>
          <p:nvPicPr>
            <p:cNvPr id="49" name="Picture 94" descr="desktop_computer_stylized_medium">
              <a:extLst>
                <a:ext uri="{FF2B5EF4-FFF2-40B4-BE49-F238E27FC236}">
                  <a16:creationId xmlns:a16="http://schemas.microsoft.com/office/drawing/2014/main" id="{81AE4FE4-3AA4-47E6-8FE7-FD9ECDF24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95">
              <a:extLst>
                <a:ext uri="{FF2B5EF4-FFF2-40B4-BE49-F238E27FC236}">
                  <a16:creationId xmlns:a16="http://schemas.microsoft.com/office/drawing/2014/main" id="{BC628FA4-0034-49EF-B470-BE515FFE568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1" name="Group 96">
            <a:extLst>
              <a:ext uri="{FF2B5EF4-FFF2-40B4-BE49-F238E27FC236}">
                <a16:creationId xmlns:a16="http://schemas.microsoft.com/office/drawing/2014/main" id="{F85062A0-BABD-4895-8095-63AE0467C1C3}"/>
              </a:ext>
            </a:extLst>
          </p:cNvPr>
          <p:cNvGrpSpPr>
            <a:grpSpLocks/>
          </p:cNvGrpSpPr>
          <p:nvPr/>
        </p:nvGrpSpPr>
        <p:grpSpPr bwMode="auto">
          <a:xfrm flipH="1">
            <a:off x="5808663" y="4742011"/>
            <a:ext cx="641350" cy="558800"/>
            <a:chOff x="-44" y="1473"/>
            <a:chExt cx="981" cy="1105"/>
          </a:xfrm>
        </p:grpSpPr>
        <p:pic>
          <p:nvPicPr>
            <p:cNvPr id="52" name="Picture 97" descr="desktop_computer_stylized_medium">
              <a:extLst>
                <a:ext uri="{FF2B5EF4-FFF2-40B4-BE49-F238E27FC236}">
                  <a16:creationId xmlns:a16="http://schemas.microsoft.com/office/drawing/2014/main" id="{AAB4C1C8-19D2-4DEB-BFA8-F9ED68F8E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98">
              <a:extLst>
                <a:ext uri="{FF2B5EF4-FFF2-40B4-BE49-F238E27FC236}">
                  <a16:creationId xmlns:a16="http://schemas.microsoft.com/office/drawing/2014/main" id="{B666D407-5020-455E-B569-7D546B77B49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4" name="Group 99">
            <a:extLst>
              <a:ext uri="{FF2B5EF4-FFF2-40B4-BE49-F238E27FC236}">
                <a16:creationId xmlns:a16="http://schemas.microsoft.com/office/drawing/2014/main" id="{871A3986-475E-4855-8D5F-73EAF3022EC3}"/>
              </a:ext>
            </a:extLst>
          </p:cNvPr>
          <p:cNvGrpSpPr>
            <a:grpSpLocks/>
          </p:cNvGrpSpPr>
          <p:nvPr/>
        </p:nvGrpSpPr>
        <p:grpSpPr bwMode="auto">
          <a:xfrm>
            <a:off x="6237288" y="2835424"/>
            <a:ext cx="698500" cy="355600"/>
            <a:chOff x="4396" y="1245"/>
            <a:chExt cx="672" cy="248"/>
          </a:xfrm>
        </p:grpSpPr>
        <p:sp>
          <p:nvSpPr>
            <p:cNvPr id="55" name="Oval 407">
              <a:extLst>
                <a:ext uri="{FF2B5EF4-FFF2-40B4-BE49-F238E27FC236}">
                  <a16:creationId xmlns:a16="http://schemas.microsoft.com/office/drawing/2014/main" id="{A278072A-C4C4-4A2E-BA89-4E009842A501}"/>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latin typeface="Times New Roman" panose="02020603050405020304" pitchFamily="18" charset="0"/>
                <a:cs typeface="Arial" panose="020B0604020202020204" pitchFamily="34" charset="0"/>
              </a:endParaRPr>
            </a:p>
          </p:txBody>
        </p:sp>
        <p:sp>
          <p:nvSpPr>
            <p:cNvPr id="56" name="Rectangle 410">
              <a:extLst>
                <a:ext uri="{FF2B5EF4-FFF2-40B4-BE49-F238E27FC236}">
                  <a16:creationId xmlns:a16="http://schemas.microsoft.com/office/drawing/2014/main" id="{06FBA16E-6085-4C82-A349-7B8524E48A54}"/>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200">
                <a:latin typeface="Times New Roman" panose="02020603050405020304" pitchFamily="18" charset="0"/>
                <a:cs typeface="Arial" panose="020B0604020202020204" pitchFamily="34" charset="0"/>
              </a:endParaRPr>
            </a:p>
          </p:txBody>
        </p:sp>
        <p:sp>
          <p:nvSpPr>
            <p:cNvPr id="57" name="Oval 411">
              <a:extLst>
                <a:ext uri="{FF2B5EF4-FFF2-40B4-BE49-F238E27FC236}">
                  <a16:creationId xmlns:a16="http://schemas.microsoft.com/office/drawing/2014/main" id="{33D34C3C-97C0-43C6-B9FE-DDA7919726A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latin typeface="Times New Roman" panose="02020603050405020304" pitchFamily="18" charset="0"/>
                <a:cs typeface="Arial" panose="020B0604020202020204" pitchFamily="34" charset="0"/>
              </a:endParaRPr>
            </a:p>
          </p:txBody>
        </p:sp>
        <p:grpSp>
          <p:nvGrpSpPr>
            <p:cNvPr id="58" name="Group 103">
              <a:extLst>
                <a:ext uri="{FF2B5EF4-FFF2-40B4-BE49-F238E27FC236}">
                  <a16:creationId xmlns:a16="http://schemas.microsoft.com/office/drawing/2014/main" id="{2FD908F8-918F-4BD1-87E3-80ACC2F51BAB}"/>
                </a:ext>
              </a:extLst>
            </p:cNvPr>
            <p:cNvGrpSpPr>
              <a:grpSpLocks/>
            </p:cNvGrpSpPr>
            <p:nvPr/>
          </p:nvGrpSpPr>
          <p:grpSpPr bwMode="auto">
            <a:xfrm>
              <a:off x="4530" y="1287"/>
              <a:ext cx="377" cy="75"/>
              <a:chOff x="2468" y="1332"/>
              <a:chExt cx="310" cy="60"/>
            </a:xfrm>
          </p:grpSpPr>
          <p:sp>
            <p:nvSpPr>
              <p:cNvPr id="61" name="Freeform 104">
                <a:extLst>
                  <a:ext uri="{FF2B5EF4-FFF2-40B4-BE49-F238E27FC236}">
                    <a16:creationId xmlns:a16="http://schemas.microsoft.com/office/drawing/2014/main" id="{2FAF370F-E5BC-40D3-9E2C-A96769F56AE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Freeform 105">
                <a:extLst>
                  <a:ext uri="{FF2B5EF4-FFF2-40B4-BE49-F238E27FC236}">
                    <a16:creationId xmlns:a16="http://schemas.microsoft.com/office/drawing/2014/main" id="{2AF8E6C1-7825-417B-AD5C-E072212FA1D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 name="Line 106">
              <a:extLst>
                <a:ext uri="{FF2B5EF4-FFF2-40B4-BE49-F238E27FC236}">
                  <a16:creationId xmlns:a16="http://schemas.microsoft.com/office/drawing/2014/main" id="{DB439F1B-4927-4C12-B5E5-44EEFA5BF6AE}"/>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107">
              <a:extLst>
                <a:ext uri="{FF2B5EF4-FFF2-40B4-BE49-F238E27FC236}">
                  <a16:creationId xmlns:a16="http://schemas.microsoft.com/office/drawing/2014/main" id="{A0E22374-B954-4E9B-A8EB-F691BB89F0A1}"/>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 name="Group 9">
            <a:extLst>
              <a:ext uri="{FF2B5EF4-FFF2-40B4-BE49-F238E27FC236}">
                <a16:creationId xmlns:a16="http://schemas.microsoft.com/office/drawing/2014/main" id="{6A871234-889E-499B-830E-560B8680A4D0}"/>
              </a:ext>
            </a:extLst>
          </p:cNvPr>
          <p:cNvGrpSpPr>
            <a:grpSpLocks/>
          </p:cNvGrpSpPr>
          <p:nvPr/>
        </p:nvGrpSpPr>
        <p:grpSpPr bwMode="auto">
          <a:xfrm>
            <a:off x="5278438" y="2028974"/>
            <a:ext cx="509587" cy="1279525"/>
            <a:chOff x="5278322" y="1817603"/>
            <a:chExt cx="509379" cy="1279224"/>
          </a:xfrm>
        </p:grpSpPr>
        <p:pic>
          <p:nvPicPr>
            <p:cNvPr id="64" name="Picture 3">
              <a:extLst>
                <a:ext uri="{FF2B5EF4-FFF2-40B4-BE49-F238E27FC236}">
                  <a16:creationId xmlns:a16="http://schemas.microsoft.com/office/drawing/2014/main" id="{97A70906-8A9B-41DF-A790-0045E65E7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322" y="2485783"/>
              <a:ext cx="509379" cy="28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5" name="Straight Connector 3">
              <a:extLst>
                <a:ext uri="{FF2B5EF4-FFF2-40B4-BE49-F238E27FC236}">
                  <a16:creationId xmlns:a16="http://schemas.microsoft.com/office/drawing/2014/main" id="{4D59C7FB-46BB-4036-B9DC-9F7A82D5E880}"/>
                </a:ext>
              </a:extLst>
            </p:cNvPr>
            <p:cNvCxnSpPr>
              <a:cxnSpLocks noChangeShapeType="1"/>
            </p:cNvCxnSpPr>
            <p:nvPr/>
          </p:nvCxnSpPr>
          <p:spPr bwMode="auto">
            <a:xfrm>
              <a:off x="5369756" y="1817603"/>
              <a:ext cx="0" cy="6810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6" name="Straight Connector 77">
              <a:extLst>
                <a:ext uri="{FF2B5EF4-FFF2-40B4-BE49-F238E27FC236}">
                  <a16:creationId xmlns:a16="http://schemas.microsoft.com/office/drawing/2014/main" id="{1BDDCBA5-F84D-4F7E-9E09-F36208ADF9C4}"/>
                </a:ext>
              </a:extLst>
            </p:cNvPr>
            <p:cNvCxnSpPr>
              <a:cxnSpLocks noChangeShapeType="1"/>
            </p:cNvCxnSpPr>
            <p:nvPr/>
          </p:nvCxnSpPr>
          <p:spPr bwMode="auto">
            <a:xfrm flipV="1">
              <a:off x="5443520" y="2769741"/>
              <a:ext cx="1" cy="3270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cxnSp>
        <p:nvCxnSpPr>
          <p:cNvPr id="69" name="Straight Connector 12">
            <a:extLst>
              <a:ext uri="{FF2B5EF4-FFF2-40B4-BE49-F238E27FC236}">
                <a16:creationId xmlns:a16="http://schemas.microsoft.com/office/drawing/2014/main" id="{91A5071D-399A-4223-9E6D-42593924FA3E}"/>
              </a:ext>
            </a:extLst>
          </p:cNvPr>
          <p:cNvCxnSpPr>
            <a:cxnSpLocks noChangeShapeType="1"/>
          </p:cNvCxnSpPr>
          <p:nvPr/>
        </p:nvCxnSpPr>
        <p:spPr bwMode="auto">
          <a:xfrm flipH="1">
            <a:off x="4060871" y="2827486"/>
            <a:ext cx="1433465" cy="14204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70" name="Group 15">
            <a:extLst>
              <a:ext uri="{FF2B5EF4-FFF2-40B4-BE49-F238E27FC236}">
                <a16:creationId xmlns:a16="http://schemas.microsoft.com/office/drawing/2014/main" id="{25D477FD-9B12-42E9-AC18-18991D11B774}"/>
              </a:ext>
            </a:extLst>
          </p:cNvPr>
          <p:cNvGrpSpPr>
            <a:grpSpLocks/>
          </p:cNvGrpSpPr>
          <p:nvPr/>
        </p:nvGrpSpPr>
        <p:grpSpPr bwMode="auto">
          <a:xfrm>
            <a:off x="4329113" y="4002236"/>
            <a:ext cx="4298950" cy="2143290"/>
            <a:chOff x="4328727" y="3790332"/>
            <a:chExt cx="4300100" cy="2143186"/>
          </a:xfrm>
        </p:grpSpPr>
        <p:pic>
          <p:nvPicPr>
            <p:cNvPr id="71" name="Picture 777" descr="access_point_stylized_small">
              <a:extLst>
                <a:ext uri="{FF2B5EF4-FFF2-40B4-BE49-F238E27FC236}">
                  <a16:creationId xmlns:a16="http://schemas.microsoft.com/office/drawing/2014/main" id="{76694B1E-DDD4-4A90-A696-329BD675D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411" y="3790332"/>
              <a:ext cx="587569" cy="48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Box 89">
              <a:extLst>
                <a:ext uri="{FF2B5EF4-FFF2-40B4-BE49-F238E27FC236}">
                  <a16:creationId xmlns:a16="http://schemas.microsoft.com/office/drawing/2014/main" id="{23AB859D-DD2A-4912-A3D3-A7C0FBF80928}"/>
                </a:ext>
              </a:extLst>
            </p:cNvPr>
            <p:cNvSpPr txBox="1">
              <a:spLocks noChangeArrowheads="1"/>
            </p:cNvSpPr>
            <p:nvPr/>
          </p:nvSpPr>
          <p:spPr bwMode="auto">
            <a:xfrm>
              <a:off x="4328727" y="5533427"/>
              <a:ext cx="4300100"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2000" dirty="0">
                  <a:solidFill>
                    <a:srgbClr val="CC0000"/>
                  </a:solidFill>
                  <a:latin typeface="+mn-ea"/>
                  <a:ea typeface="+mn-ea"/>
                </a:rPr>
                <a:t>答：</a:t>
              </a:r>
              <a:r>
                <a:rPr lang="zh-CN" altLang="en-US" sz="2000" dirty="0">
                  <a:latin typeface="+mn-ea"/>
                  <a:ea typeface="+mn-ea"/>
                </a:rPr>
                <a:t>无线</a:t>
              </a:r>
              <a:r>
                <a:rPr lang="en-US" altLang="zh-CN" sz="2000" dirty="0" err="1">
                  <a:latin typeface="+mn-ea"/>
                  <a:ea typeface="+mn-ea"/>
                </a:rPr>
                <a:t>WiFi</a:t>
              </a:r>
              <a:r>
                <a:rPr lang="zh-CN" altLang="en-US" sz="2000" dirty="0">
                  <a:latin typeface="+mn-ea"/>
                  <a:ea typeface="+mn-ea"/>
                </a:rPr>
                <a:t>接口由</a:t>
              </a:r>
              <a:r>
                <a:rPr lang="en-US" altLang="zh-CN" sz="2000" dirty="0" err="1">
                  <a:latin typeface="+mn-ea"/>
                  <a:ea typeface="+mn-ea"/>
                </a:rPr>
                <a:t>WiFi</a:t>
              </a:r>
              <a:r>
                <a:rPr lang="zh-CN" altLang="en-US" sz="2000" dirty="0">
                  <a:latin typeface="+mn-ea"/>
                  <a:ea typeface="+mn-ea"/>
                </a:rPr>
                <a:t>接入点互连</a:t>
              </a:r>
              <a:endParaRPr lang="en-US" altLang="zh-CN" sz="2000" dirty="0">
                <a:latin typeface="+mn-ea"/>
                <a:ea typeface="+mn-ea"/>
              </a:endParaRPr>
            </a:p>
          </p:txBody>
        </p:sp>
        <p:cxnSp>
          <p:nvCxnSpPr>
            <p:cNvPr id="73" name="Straight Connector 90">
              <a:extLst>
                <a:ext uri="{FF2B5EF4-FFF2-40B4-BE49-F238E27FC236}">
                  <a16:creationId xmlns:a16="http://schemas.microsoft.com/office/drawing/2014/main" id="{A5A2A048-999E-4AD7-9018-4D2F96DFEC9B}"/>
                </a:ext>
              </a:extLst>
            </p:cNvPr>
            <p:cNvCxnSpPr>
              <a:cxnSpLocks noChangeShapeType="1"/>
            </p:cNvCxnSpPr>
            <p:nvPr/>
          </p:nvCxnSpPr>
          <p:spPr bwMode="auto">
            <a:xfrm flipH="1">
              <a:off x="4982985" y="4208863"/>
              <a:ext cx="1433367" cy="14209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74" name="TextBox 16">
            <a:extLst>
              <a:ext uri="{FF2B5EF4-FFF2-40B4-BE49-F238E27FC236}">
                <a16:creationId xmlns:a16="http://schemas.microsoft.com/office/drawing/2014/main" id="{16772318-ECB7-4905-8A11-DC71FDC8B97B}"/>
              </a:ext>
            </a:extLst>
          </p:cNvPr>
          <p:cNvSpPr txBox="1">
            <a:spLocks noChangeArrowheads="1"/>
          </p:cNvSpPr>
          <p:nvPr/>
        </p:nvSpPr>
        <p:spPr bwMode="auto">
          <a:xfrm>
            <a:off x="439738" y="4986486"/>
            <a:ext cx="37973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2000" dirty="0">
                <a:solidFill>
                  <a:srgbClr val="CC0000"/>
                </a:solidFill>
                <a:latin typeface="+mn-ea"/>
                <a:ea typeface="+mn-ea"/>
              </a:rPr>
              <a:t>在网络层：</a:t>
            </a:r>
            <a:r>
              <a:rPr lang="zh-CN" altLang="en-US" sz="2000" dirty="0">
                <a:latin typeface="+mn-ea"/>
                <a:ea typeface="+mn-ea"/>
              </a:rPr>
              <a:t>默认没有路由器分隔的网络上，网络接口彼此连接</a:t>
            </a:r>
            <a:endParaRPr lang="en-US" altLang="zh-CN" sz="2000" dirty="0">
              <a:latin typeface="+mn-ea"/>
              <a:ea typeface="+mn-ea"/>
            </a:endParaRPr>
          </a:p>
        </p:txBody>
      </p:sp>
      <p:sp>
        <p:nvSpPr>
          <p:cNvPr id="76" name="文本框 75">
            <a:extLst>
              <a:ext uri="{FF2B5EF4-FFF2-40B4-BE49-F238E27FC236}">
                <a16:creationId xmlns:a16="http://schemas.microsoft.com/office/drawing/2014/main" id="{6C22CBCA-8CEA-4395-8945-5BDB5AC23BEA}"/>
              </a:ext>
            </a:extLst>
          </p:cNvPr>
          <p:cNvSpPr txBox="1"/>
          <p:nvPr/>
        </p:nvSpPr>
        <p:spPr>
          <a:xfrm>
            <a:off x="457728" y="4217068"/>
            <a:ext cx="3714222" cy="707886"/>
          </a:xfrm>
          <a:prstGeom prst="rect">
            <a:avLst/>
          </a:prstGeom>
          <a:noFill/>
        </p:spPr>
        <p:txBody>
          <a:bodyPr wrap="square">
            <a:spAutoFit/>
          </a:bodyPr>
          <a:lstStyle/>
          <a:p>
            <a:pPr marL="0" indent="0">
              <a:buFont typeface="Wingdings" pitchFamily="2" charset="2"/>
              <a:buNone/>
            </a:pPr>
            <a:r>
              <a:rPr lang="zh-CN" altLang="en-US" sz="2000" kern="0" dirty="0">
                <a:solidFill>
                  <a:srgbClr val="CC0000"/>
                </a:solidFill>
              </a:rPr>
              <a:t>答：</a:t>
            </a:r>
            <a:r>
              <a:rPr lang="zh-CN" altLang="en-US" sz="2000" kern="0" dirty="0"/>
              <a:t>有线以太网接口由以太网交换机连接</a:t>
            </a:r>
            <a:endParaRPr lang="en-US" altLang="zh-CN" sz="2000" kern="0" dirty="0"/>
          </a:p>
        </p:txBody>
      </p:sp>
    </p:spTree>
    <p:extLst>
      <p:ext uri="{BB962C8B-B14F-4D97-AF65-F5344CB8AC3E}">
        <p14:creationId xmlns:p14="http://schemas.microsoft.com/office/powerpoint/2010/main" val="3167767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dissolv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dissolve">
                                      <p:cBhvr>
                                        <p:cTn id="17" dur="500"/>
                                        <p:tgtEl>
                                          <p:spTgt spid="74"/>
                                        </p:tgtEl>
                                      </p:cBhvr>
                                    </p:animEffect>
                                  </p:childTnLst>
                                </p:cTn>
                              </p:par>
                              <p:par>
                                <p:cTn id="18" presetID="9" presetClass="exit" presetSubtype="0" fill="hold" nodeType="withEffect">
                                  <p:stCondLst>
                                    <p:cond delay="0"/>
                                  </p:stCondLst>
                                  <p:childTnLst>
                                    <p:animEffect transition="out" filter="dissolv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2FF89-00F2-413C-B2BC-F207D0B9304D}"/>
              </a:ext>
            </a:extLst>
          </p:cNvPr>
          <p:cNvSpPr>
            <a:spLocks noGrp="1"/>
          </p:cNvSpPr>
          <p:nvPr>
            <p:ph type="title"/>
          </p:nvPr>
        </p:nvSpPr>
        <p:spPr/>
        <p:txBody>
          <a:bodyPr/>
          <a:lstStyle/>
          <a:p>
            <a:r>
              <a:rPr lang="zh-CN" altLang="en-US" dirty="0"/>
              <a:t>子网</a:t>
            </a:r>
          </a:p>
        </p:txBody>
      </p:sp>
      <p:sp>
        <p:nvSpPr>
          <p:cNvPr id="4" name="灯片编号占位符 3">
            <a:extLst>
              <a:ext uri="{FF2B5EF4-FFF2-40B4-BE49-F238E27FC236}">
                <a16:creationId xmlns:a16="http://schemas.microsoft.com/office/drawing/2014/main" id="{7D14CFB8-CADB-49B2-8851-976C3993857B}"/>
              </a:ext>
            </a:extLst>
          </p:cNvPr>
          <p:cNvSpPr>
            <a:spLocks noGrp="1"/>
          </p:cNvSpPr>
          <p:nvPr>
            <p:ph type="sldNum" sz="quarter" idx="12"/>
          </p:nvPr>
        </p:nvSpPr>
        <p:spPr/>
        <p:txBody>
          <a:bodyPr/>
          <a:lstStyle/>
          <a:p>
            <a:fld id="{E3FA5FAF-8A25-4B6E-94B7-5CA30A873E9A}" type="slidenum">
              <a:rPr lang="zh-CN" altLang="en-US" smtClean="0"/>
              <a:pPr/>
              <a:t>42</a:t>
            </a:fld>
            <a:endParaRPr lang="zh-CN" altLang="en-US"/>
          </a:p>
        </p:txBody>
      </p:sp>
      <p:sp>
        <p:nvSpPr>
          <p:cNvPr id="5" name="Rectangle 6">
            <a:extLst>
              <a:ext uri="{FF2B5EF4-FFF2-40B4-BE49-F238E27FC236}">
                <a16:creationId xmlns:a16="http://schemas.microsoft.com/office/drawing/2014/main" id="{F5A6012F-E533-4390-BAD4-61E35FC5B36D}"/>
              </a:ext>
            </a:extLst>
          </p:cNvPr>
          <p:cNvSpPr txBox="1">
            <a:spLocks noChangeArrowheads="1"/>
          </p:cNvSpPr>
          <p:nvPr/>
        </p:nvSpPr>
        <p:spPr bwMode="auto">
          <a:xfrm>
            <a:off x="476250" y="1661120"/>
            <a:ext cx="36957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4950" indent="-234950"/>
            <a:r>
              <a:rPr lang="en-US" altLang="zh-CN" kern="0" dirty="0">
                <a:solidFill>
                  <a:srgbClr val="000099"/>
                </a:solidFill>
              </a:rPr>
              <a:t>IP</a:t>
            </a:r>
            <a:r>
              <a:rPr lang="zh-CN" altLang="en-US" kern="0" dirty="0">
                <a:solidFill>
                  <a:srgbClr val="000099"/>
                </a:solidFill>
              </a:rPr>
              <a:t>地址</a:t>
            </a:r>
            <a:r>
              <a:rPr lang="en-US" altLang="zh-CN" kern="0" dirty="0">
                <a:solidFill>
                  <a:srgbClr val="000099"/>
                </a:solidFill>
              </a:rPr>
              <a:t>:</a:t>
            </a:r>
            <a:r>
              <a:rPr lang="en-US" altLang="zh-CN" kern="0" dirty="0"/>
              <a:t> </a:t>
            </a:r>
          </a:p>
          <a:p>
            <a:pPr marL="512763" lvl="1" indent="-163513"/>
            <a:r>
              <a:rPr lang="zh-CN" altLang="en-US" kern="0" dirty="0">
                <a:latin typeface="Gill Sans MT" panose="020B0502020104020203" pitchFamily="34" charset="0"/>
              </a:rPr>
              <a:t>子网部分</a:t>
            </a:r>
            <a:r>
              <a:rPr lang="en-US" altLang="zh-CN" kern="0" dirty="0">
                <a:latin typeface="Gill Sans MT" panose="020B0502020104020203" pitchFamily="34" charset="0"/>
              </a:rPr>
              <a:t>- </a:t>
            </a:r>
            <a:r>
              <a:rPr lang="zh-CN" altLang="en-US" kern="0" dirty="0">
                <a:latin typeface="Gill Sans MT" panose="020B0502020104020203" pitchFamily="34" charset="0"/>
              </a:rPr>
              <a:t>高位</a:t>
            </a:r>
            <a:r>
              <a:rPr lang="en-US" altLang="zh-CN" kern="0" dirty="0">
                <a:latin typeface="Gill Sans MT" panose="020B0502020104020203" pitchFamily="34" charset="0"/>
              </a:rPr>
              <a:t>bit</a:t>
            </a:r>
          </a:p>
          <a:p>
            <a:pPr marL="512763" lvl="1" indent="-163513"/>
            <a:r>
              <a:rPr lang="zh-CN" altLang="en-US" kern="0" dirty="0">
                <a:latin typeface="Gill Sans MT" panose="020B0502020104020203" pitchFamily="34" charset="0"/>
              </a:rPr>
              <a:t>主机部分</a:t>
            </a:r>
            <a:r>
              <a:rPr lang="en-US" altLang="zh-CN" kern="0" dirty="0">
                <a:latin typeface="Gill Sans MT" panose="020B0502020104020203" pitchFamily="34" charset="0"/>
              </a:rPr>
              <a:t>- </a:t>
            </a:r>
            <a:r>
              <a:rPr lang="zh-CN" altLang="en-US" kern="0" dirty="0">
                <a:latin typeface="Gill Sans MT" panose="020B0502020104020203" pitchFamily="34" charset="0"/>
              </a:rPr>
              <a:t>低位</a:t>
            </a:r>
            <a:r>
              <a:rPr lang="en-US" altLang="zh-CN" kern="0" dirty="0">
                <a:latin typeface="Gill Sans MT" panose="020B0502020104020203" pitchFamily="34" charset="0"/>
              </a:rPr>
              <a:t>bit </a:t>
            </a:r>
          </a:p>
          <a:p>
            <a:pPr marL="234950" indent="-234950"/>
            <a:r>
              <a:rPr lang="zh-CN" altLang="en-US" kern="0" dirty="0">
                <a:solidFill>
                  <a:srgbClr val="000099"/>
                </a:solidFill>
              </a:rPr>
              <a:t>什么是子网</a:t>
            </a:r>
            <a:r>
              <a:rPr lang="en-US" altLang="ja-JP" kern="0" dirty="0">
                <a:solidFill>
                  <a:srgbClr val="000099"/>
                </a:solidFill>
              </a:rPr>
              <a:t>?</a:t>
            </a:r>
          </a:p>
          <a:p>
            <a:pPr marL="512763" lvl="1" indent="-163513"/>
            <a:r>
              <a:rPr lang="zh-CN" altLang="en-US" kern="0" dirty="0">
                <a:latin typeface="Gill Sans MT" panose="020B0502020104020203" pitchFamily="34" charset="0"/>
              </a:rPr>
              <a:t>子网里设备接口的</a:t>
            </a:r>
            <a:r>
              <a:rPr lang="en-US" altLang="zh-CN" kern="0" dirty="0">
                <a:latin typeface="Gill Sans MT" panose="020B0502020104020203" pitchFamily="34" charset="0"/>
              </a:rPr>
              <a:t>IP</a:t>
            </a:r>
            <a:r>
              <a:rPr lang="zh-CN" altLang="en-US" kern="0" dirty="0">
                <a:latin typeface="Gill Sans MT" panose="020B0502020104020203" pitchFamily="34" charset="0"/>
              </a:rPr>
              <a:t>地址具有相同的子网部分（逻辑意义）</a:t>
            </a:r>
            <a:endParaRPr lang="en-US" altLang="zh-CN" kern="0" dirty="0">
              <a:latin typeface="Gill Sans MT" panose="020B0502020104020203" pitchFamily="34" charset="0"/>
            </a:endParaRPr>
          </a:p>
          <a:p>
            <a:pPr marL="512763" lvl="1" indent="-163513"/>
            <a:r>
              <a:rPr lang="zh-CN" altLang="en-US" kern="0" dirty="0">
                <a:latin typeface="Gill Sans MT" panose="020B0502020104020203" pitchFamily="34" charset="0"/>
              </a:rPr>
              <a:t>子网中接口之间可以</a:t>
            </a:r>
            <a:r>
              <a:rPr lang="zh-CN" altLang="en-US" kern="0" dirty="0">
                <a:solidFill>
                  <a:srgbClr val="FF0000"/>
                </a:solidFill>
                <a:latin typeface="Gill Sans MT" panose="020B0502020104020203" pitchFamily="34" charset="0"/>
              </a:rPr>
              <a:t>不经过路由器</a:t>
            </a:r>
            <a:r>
              <a:rPr lang="zh-CN" altLang="en-US" kern="0" dirty="0">
                <a:latin typeface="Gill Sans MT" panose="020B0502020104020203" pitchFamily="34" charset="0"/>
              </a:rPr>
              <a:t>互通连接（物理意义）</a:t>
            </a:r>
            <a:endParaRPr lang="en-US" altLang="zh-CN" kern="0" dirty="0">
              <a:solidFill>
                <a:srgbClr val="CC0000"/>
              </a:solidFill>
              <a:latin typeface="Gill Sans MT" panose="020B0502020104020203" pitchFamily="34" charset="0"/>
            </a:endParaRPr>
          </a:p>
        </p:txBody>
      </p:sp>
      <p:sp>
        <p:nvSpPr>
          <p:cNvPr id="6" name="Text Box 56">
            <a:extLst>
              <a:ext uri="{FF2B5EF4-FFF2-40B4-BE49-F238E27FC236}">
                <a16:creationId xmlns:a16="http://schemas.microsoft.com/office/drawing/2014/main" id="{AC12BD7D-B23C-4E54-A5D7-BAD2C03F7B39}"/>
              </a:ext>
            </a:extLst>
          </p:cNvPr>
          <p:cNvSpPr txBox="1">
            <a:spLocks noChangeArrowheads="1"/>
          </p:cNvSpPr>
          <p:nvPr/>
        </p:nvSpPr>
        <p:spPr bwMode="auto">
          <a:xfrm>
            <a:off x="5617655" y="5526683"/>
            <a:ext cx="21226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2000" dirty="0">
                <a:latin typeface="+mn-ea"/>
                <a:ea typeface="+mn-ea"/>
              </a:rPr>
              <a:t>网络包含</a:t>
            </a:r>
            <a:r>
              <a:rPr lang="en-US" altLang="zh-CN" sz="2000" dirty="0">
                <a:latin typeface="+mn-ea"/>
                <a:ea typeface="+mn-ea"/>
              </a:rPr>
              <a:t>3</a:t>
            </a:r>
            <a:r>
              <a:rPr lang="zh-CN" altLang="en-US" sz="2000" dirty="0">
                <a:latin typeface="+mn-ea"/>
                <a:ea typeface="+mn-ea"/>
              </a:rPr>
              <a:t>个子网</a:t>
            </a:r>
            <a:endParaRPr lang="en-US" altLang="zh-CN" sz="2000" dirty="0">
              <a:latin typeface="+mn-ea"/>
              <a:ea typeface="+mn-ea"/>
            </a:endParaRPr>
          </a:p>
        </p:txBody>
      </p:sp>
      <p:sp>
        <p:nvSpPr>
          <p:cNvPr id="7" name="Rectangle 139">
            <a:extLst>
              <a:ext uri="{FF2B5EF4-FFF2-40B4-BE49-F238E27FC236}">
                <a16:creationId xmlns:a16="http://schemas.microsoft.com/office/drawing/2014/main" id="{234CEE0B-04C4-4BE3-90DC-76A6203E3CAE}"/>
              </a:ext>
            </a:extLst>
          </p:cNvPr>
          <p:cNvSpPr>
            <a:spLocks noChangeArrowheads="1"/>
          </p:cNvSpPr>
          <p:nvPr/>
        </p:nvSpPr>
        <p:spPr bwMode="auto">
          <a:xfrm>
            <a:off x="4965700" y="3682008"/>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8" name="Freeform 140">
            <a:extLst>
              <a:ext uri="{FF2B5EF4-FFF2-40B4-BE49-F238E27FC236}">
                <a16:creationId xmlns:a16="http://schemas.microsoft.com/office/drawing/2014/main" id="{36A08427-0C04-4203-99DD-CE8F4934C4FD}"/>
              </a:ext>
            </a:extLst>
          </p:cNvPr>
          <p:cNvSpPr>
            <a:spLocks/>
          </p:cNvSpPr>
          <p:nvPr/>
        </p:nvSpPr>
        <p:spPr bwMode="auto">
          <a:xfrm>
            <a:off x="4378325" y="1621433"/>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41">
            <a:extLst>
              <a:ext uri="{FF2B5EF4-FFF2-40B4-BE49-F238E27FC236}">
                <a16:creationId xmlns:a16="http://schemas.microsoft.com/office/drawing/2014/main" id="{8F659B82-02B6-4CAC-B49E-59E249808A5A}"/>
              </a:ext>
            </a:extLst>
          </p:cNvPr>
          <p:cNvSpPr>
            <a:spLocks/>
          </p:cNvSpPr>
          <p:nvPr/>
        </p:nvSpPr>
        <p:spPr bwMode="auto">
          <a:xfrm>
            <a:off x="6905625" y="1930995"/>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Freeform 142">
            <a:extLst>
              <a:ext uri="{FF2B5EF4-FFF2-40B4-BE49-F238E27FC236}">
                <a16:creationId xmlns:a16="http://schemas.microsoft.com/office/drawing/2014/main" id="{90F9C3CE-4612-4E25-8841-F1C073F67136}"/>
              </a:ext>
            </a:extLst>
          </p:cNvPr>
          <p:cNvSpPr>
            <a:spLocks/>
          </p:cNvSpPr>
          <p:nvPr/>
        </p:nvSpPr>
        <p:spPr bwMode="auto">
          <a:xfrm>
            <a:off x="5578475" y="3364508"/>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 name="Line 143">
            <a:extLst>
              <a:ext uri="{FF2B5EF4-FFF2-40B4-BE49-F238E27FC236}">
                <a16:creationId xmlns:a16="http://schemas.microsoft.com/office/drawing/2014/main" id="{AFF1E0B2-02D7-407C-8B14-9BD4AEF78E1A}"/>
              </a:ext>
            </a:extLst>
          </p:cNvPr>
          <p:cNvSpPr>
            <a:spLocks noChangeShapeType="1"/>
          </p:cNvSpPr>
          <p:nvPr/>
        </p:nvSpPr>
        <p:spPr bwMode="auto">
          <a:xfrm>
            <a:off x="5016500" y="2143720"/>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45">
            <a:extLst>
              <a:ext uri="{FF2B5EF4-FFF2-40B4-BE49-F238E27FC236}">
                <a16:creationId xmlns:a16="http://schemas.microsoft.com/office/drawing/2014/main" id="{F2B07C8F-373D-4A4B-8BAF-D81244CE440E}"/>
              </a:ext>
            </a:extLst>
          </p:cNvPr>
          <p:cNvSpPr>
            <a:spLocks noChangeShapeType="1"/>
          </p:cNvSpPr>
          <p:nvPr/>
        </p:nvSpPr>
        <p:spPr bwMode="auto">
          <a:xfrm flipV="1">
            <a:off x="5016500" y="2788245"/>
            <a:ext cx="277813"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46">
            <a:extLst>
              <a:ext uri="{FF2B5EF4-FFF2-40B4-BE49-F238E27FC236}">
                <a16:creationId xmlns:a16="http://schemas.microsoft.com/office/drawing/2014/main" id="{9608A3AD-D4DA-4AAE-B398-C79FE5FFA7D1}"/>
              </a:ext>
            </a:extLst>
          </p:cNvPr>
          <p:cNvSpPr>
            <a:spLocks noChangeShapeType="1"/>
          </p:cNvSpPr>
          <p:nvPr/>
        </p:nvSpPr>
        <p:spPr bwMode="auto">
          <a:xfrm>
            <a:off x="5026025" y="3415308"/>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7">
            <a:extLst>
              <a:ext uri="{FF2B5EF4-FFF2-40B4-BE49-F238E27FC236}">
                <a16:creationId xmlns:a16="http://schemas.microsoft.com/office/drawing/2014/main" id="{D4A9717F-3BFB-471D-9B9C-A69DC52DC8EC}"/>
              </a:ext>
            </a:extLst>
          </p:cNvPr>
          <p:cNvSpPr>
            <a:spLocks noChangeShapeType="1"/>
          </p:cNvSpPr>
          <p:nvPr/>
        </p:nvSpPr>
        <p:spPr bwMode="auto">
          <a:xfrm>
            <a:off x="5519738" y="2989858"/>
            <a:ext cx="8223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148">
            <a:extLst>
              <a:ext uri="{FF2B5EF4-FFF2-40B4-BE49-F238E27FC236}">
                <a16:creationId xmlns:a16="http://schemas.microsoft.com/office/drawing/2014/main" id="{26748C64-AB22-4241-AD2E-6F7827088BB7}"/>
              </a:ext>
            </a:extLst>
          </p:cNvPr>
          <p:cNvSpPr txBox="1">
            <a:spLocks noChangeArrowheads="1"/>
          </p:cNvSpPr>
          <p:nvPr/>
        </p:nvSpPr>
        <p:spPr bwMode="auto">
          <a:xfrm>
            <a:off x="4975225" y="181828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223.1.1.1</a:t>
            </a:r>
            <a:endParaRPr lang="en-US" altLang="zh-CN" sz="1800">
              <a:latin typeface="Comic Sans MS" panose="030F0702030302020204" pitchFamily="66" charset="0"/>
            </a:endParaRPr>
          </a:p>
        </p:txBody>
      </p:sp>
      <p:sp>
        <p:nvSpPr>
          <p:cNvPr id="16" name="Text Box 149">
            <a:extLst>
              <a:ext uri="{FF2B5EF4-FFF2-40B4-BE49-F238E27FC236}">
                <a16:creationId xmlns:a16="http://schemas.microsoft.com/office/drawing/2014/main" id="{73F6FDF5-A5E1-4372-8B1A-3A369DA5FAB1}"/>
              </a:ext>
            </a:extLst>
          </p:cNvPr>
          <p:cNvSpPr txBox="1">
            <a:spLocks noChangeArrowheads="1"/>
          </p:cNvSpPr>
          <p:nvPr/>
        </p:nvSpPr>
        <p:spPr bwMode="auto">
          <a:xfrm>
            <a:off x="4860925" y="344388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223.1.1.3</a:t>
            </a:r>
            <a:endParaRPr lang="en-US" altLang="zh-CN" sz="1800">
              <a:latin typeface="Comic Sans MS" panose="030F0702030302020204" pitchFamily="66" charset="0"/>
            </a:endParaRPr>
          </a:p>
        </p:txBody>
      </p:sp>
      <p:sp>
        <p:nvSpPr>
          <p:cNvPr id="17" name="Text Box 150">
            <a:extLst>
              <a:ext uri="{FF2B5EF4-FFF2-40B4-BE49-F238E27FC236}">
                <a16:creationId xmlns:a16="http://schemas.microsoft.com/office/drawing/2014/main" id="{C9FF15F9-0807-4405-BBB4-DFBC136CC83B}"/>
              </a:ext>
            </a:extLst>
          </p:cNvPr>
          <p:cNvSpPr txBox="1">
            <a:spLocks noChangeArrowheads="1"/>
          </p:cNvSpPr>
          <p:nvPr/>
        </p:nvSpPr>
        <p:spPr bwMode="auto">
          <a:xfrm>
            <a:off x="5607050" y="268347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223.1.1.4</a:t>
            </a:r>
            <a:endParaRPr lang="en-US" altLang="zh-CN" sz="1800">
              <a:latin typeface="Comic Sans MS" panose="030F0702030302020204" pitchFamily="66" charset="0"/>
            </a:endParaRPr>
          </a:p>
        </p:txBody>
      </p:sp>
      <p:sp>
        <p:nvSpPr>
          <p:cNvPr id="18" name="Line 151">
            <a:extLst>
              <a:ext uri="{FF2B5EF4-FFF2-40B4-BE49-F238E27FC236}">
                <a16:creationId xmlns:a16="http://schemas.microsoft.com/office/drawing/2014/main" id="{310D438C-78FA-42EF-9AA5-5C98E24DBC30}"/>
              </a:ext>
            </a:extLst>
          </p:cNvPr>
          <p:cNvSpPr>
            <a:spLocks noChangeShapeType="1"/>
          </p:cNvSpPr>
          <p:nvPr/>
        </p:nvSpPr>
        <p:spPr bwMode="auto">
          <a:xfrm>
            <a:off x="6854825" y="2996208"/>
            <a:ext cx="6397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52">
            <a:extLst>
              <a:ext uri="{FF2B5EF4-FFF2-40B4-BE49-F238E27FC236}">
                <a16:creationId xmlns:a16="http://schemas.microsoft.com/office/drawing/2014/main" id="{0C835932-79A9-45D1-BC90-151F7A5224D7}"/>
              </a:ext>
            </a:extLst>
          </p:cNvPr>
          <p:cNvSpPr txBox="1">
            <a:spLocks noChangeArrowheads="1"/>
          </p:cNvSpPr>
          <p:nvPr/>
        </p:nvSpPr>
        <p:spPr bwMode="auto">
          <a:xfrm>
            <a:off x="6727825" y="268505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223.1.2.9</a:t>
            </a:r>
            <a:endParaRPr lang="en-US" altLang="zh-CN" sz="1800">
              <a:latin typeface="Comic Sans MS" panose="030F0702030302020204" pitchFamily="66" charset="0"/>
            </a:endParaRPr>
          </a:p>
        </p:txBody>
      </p:sp>
      <p:sp>
        <p:nvSpPr>
          <p:cNvPr id="20" name="Line 154">
            <a:extLst>
              <a:ext uri="{FF2B5EF4-FFF2-40B4-BE49-F238E27FC236}">
                <a16:creationId xmlns:a16="http://schemas.microsoft.com/office/drawing/2014/main" id="{CB151984-9941-436B-926A-59194301894D}"/>
              </a:ext>
            </a:extLst>
          </p:cNvPr>
          <p:cNvSpPr>
            <a:spLocks noChangeShapeType="1"/>
          </p:cNvSpPr>
          <p:nvPr/>
        </p:nvSpPr>
        <p:spPr bwMode="auto">
          <a:xfrm>
            <a:off x="7878763" y="230564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55">
            <a:extLst>
              <a:ext uri="{FF2B5EF4-FFF2-40B4-BE49-F238E27FC236}">
                <a16:creationId xmlns:a16="http://schemas.microsoft.com/office/drawing/2014/main" id="{553D6569-D3A7-4178-9F6E-B07A3796A7BB}"/>
              </a:ext>
            </a:extLst>
          </p:cNvPr>
          <p:cNvSpPr>
            <a:spLocks noChangeShapeType="1"/>
          </p:cNvSpPr>
          <p:nvPr/>
        </p:nvSpPr>
        <p:spPr bwMode="auto">
          <a:xfrm>
            <a:off x="7878763" y="357723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56">
            <a:extLst>
              <a:ext uri="{FF2B5EF4-FFF2-40B4-BE49-F238E27FC236}">
                <a16:creationId xmlns:a16="http://schemas.microsoft.com/office/drawing/2014/main" id="{10051601-70F7-408C-9F6E-A5D4E43D8BDD}"/>
              </a:ext>
            </a:extLst>
          </p:cNvPr>
          <p:cNvSpPr>
            <a:spLocks noChangeShapeType="1"/>
          </p:cNvSpPr>
          <p:nvPr/>
        </p:nvSpPr>
        <p:spPr bwMode="auto">
          <a:xfrm>
            <a:off x="6616700" y="3334345"/>
            <a:ext cx="3175"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58">
            <a:extLst>
              <a:ext uri="{FF2B5EF4-FFF2-40B4-BE49-F238E27FC236}">
                <a16:creationId xmlns:a16="http://schemas.microsoft.com/office/drawing/2014/main" id="{49565DDE-5363-4749-933E-DEF0D4966EA3}"/>
              </a:ext>
            </a:extLst>
          </p:cNvPr>
          <p:cNvSpPr>
            <a:spLocks noChangeShapeType="1"/>
          </p:cNvSpPr>
          <p:nvPr/>
        </p:nvSpPr>
        <p:spPr bwMode="auto">
          <a:xfrm flipH="1" flipV="1">
            <a:off x="6003925" y="460752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59">
            <a:extLst>
              <a:ext uri="{FF2B5EF4-FFF2-40B4-BE49-F238E27FC236}">
                <a16:creationId xmlns:a16="http://schemas.microsoft.com/office/drawing/2014/main" id="{00FA7630-65F8-4D91-9ADA-9F57608D66FE}"/>
              </a:ext>
            </a:extLst>
          </p:cNvPr>
          <p:cNvSpPr>
            <a:spLocks noChangeShapeType="1"/>
          </p:cNvSpPr>
          <p:nvPr/>
        </p:nvSpPr>
        <p:spPr bwMode="auto">
          <a:xfrm flipH="1" flipV="1">
            <a:off x="7180263" y="461228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160">
            <a:extLst>
              <a:ext uri="{FF2B5EF4-FFF2-40B4-BE49-F238E27FC236}">
                <a16:creationId xmlns:a16="http://schemas.microsoft.com/office/drawing/2014/main" id="{0636AFBA-7290-4DFE-A974-43EA8120A10A}"/>
              </a:ext>
            </a:extLst>
          </p:cNvPr>
          <p:cNvSpPr txBox="1">
            <a:spLocks noChangeArrowheads="1"/>
          </p:cNvSpPr>
          <p:nvPr/>
        </p:nvSpPr>
        <p:spPr bwMode="auto">
          <a:xfrm>
            <a:off x="7151688" y="449004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a:t>
            </a:r>
            <a:endParaRPr lang="en-US" altLang="zh-CN" sz="1800">
              <a:latin typeface="Comic Sans MS" panose="030F0702030302020204" pitchFamily="66" charset="0"/>
            </a:endParaRPr>
          </a:p>
        </p:txBody>
      </p:sp>
      <p:sp>
        <p:nvSpPr>
          <p:cNvPr id="26" name="Text Box 161">
            <a:extLst>
              <a:ext uri="{FF2B5EF4-FFF2-40B4-BE49-F238E27FC236}">
                <a16:creationId xmlns:a16="http://schemas.microsoft.com/office/drawing/2014/main" id="{4F9AB244-65D7-47B7-BD6B-A65BB33FAD2B}"/>
              </a:ext>
            </a:extLst>
          </p:cNvPr>
          <p:cNvSpPr txBox="1">
            <a:spLocks noChangeArrowheads="1"/>
          </p:cNvSpPr>
          <p:nvPr/>
        </p:nvSpPr>
        <p:spPr bwMode="auto">
          <a:xfrm>
            <a:off x="4981575" y="458529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223.1.3.1</a:t>
            </a:r>
            <a:endParaRPr lang="en-US" altLang="zh-CN" sz="1800">
              <a:latin typeface="Comic Sans MS" panose="030F0702030302020204" pitchFamily="66" charset="0"/>
            </a:endParaRPr>
          </a:p>
        </p:txBody>
      </p:sp>
      <p:grpSp>
        <p:nvGrpSpPr>
          <p:cNvPr id="27" name="Group 162">
            <a:extLst>
              <a:ext uri="{FF2B5EF4-FFF2-40B4-BE49-F238E27FC236}">
                <a16:creationId xmlns:a16="http://schemas.microsoft.com/office/drawing/2014/main" id="{E740EB08-158D-4CDF-AD15-B2816886E59F}"/>
              </a:ext>
            </a:extLst>
          </p:cNvPr>
          <p:cNvGrpSpPr>
            <a:grpSpLocks/>
          </p:cNvGrpSpPr>
          <p:nvPr/>
        </p:nvGrpSpPr>
        <p:grpSpPr bwMode="auto">
          <a:xfrm>
            <a:off x="4373563" y="1845270"/>
            <a:ext cx="641350" cy="558800"/>
            <a:chOff x="-44" y="1473"/>
            <a:chExt cx="981" cy="1105"/>
          </a:xfrm>
        </p:grpSpPr>
        <p:pic>
          <p:nvPicPr>
            <p:cNvPr id="28" name="Picture 163" descr="desktop_computer_stylized_medium">
              <a:extLst>
                <a:ext uri="{FF2B5EF4-FFF2-40B4-BE49-F238E27FC236}">
                  <a16:creationId xmlns:a16="http://schemas.microsoft.com/office/drawing/2014/main" id="{76527261-7999-47A2-AF04-9D92B421E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164">
              <a:extLst>
                <a:ext uri="{FF2B5EF4-FFF2-40B4-BE49-F238E27FC236}">
                  <a16:creationId xmlns:a16="http://schemas.microsoft.com/office/drawing/2014/main" id="{9FA15B3B-94C6-496A-A308-39953680558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0" name="Group 165">
            <a:extLst>
              <a:ext uri="{FF2B5EF4-FFF2-40B4-BE49-F238E27FC236}">
                <a16:creationId xmlns:a16="http://schemas.microsoft.com/office/drawing/2014/main" id="{B99C1AD7-FA58-47C1-9B35-A7F9C7817F7C}"/>
              </a:ext>
            </a:extLst>
          </p:cNvPr>
          <p:cNvGrpSpPr>
            <a:grpSpLocks/>
          </p:cNvGrpSpPr>
          <p:nvPr/>
        </p:nvGrpSpPr>
        <p:grpSpPr bwMode="auto">
          <a:xfrm>
            <a:off x="4368800" y="2454870"/>
            <a:ext cx="641350" cy="558800"/>
            <a:chOff x="-44" y="1473"/>
            <a:chExt cx="981" cy="1105"/>
          </a:xfrm>
        </p:grpSpPr>
        <p:pic>
          <p:nvPicPr>
            <p:cNvPr id="31" name="Picture 166" descr="desktop_computer_stylized_medium">
              <a:extLst>
                <a:ext uri="{FF2B5EF4-FFF2-40B4-BE49-F238E27FC236}">
                  <a16:creationId xmlns:a16="http://schemas.microsoft.com/office/drawing/2014/main" id="{247ED11A-492B-41C3-BECA-ACDCEAF20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167">
              <a:extLst>
                <a:ext uri="{FF2B5EF4-FFF2-40B4-BE49-F238E27FC236}">
                  <a16:creationId xmlns:a16="http://schemas.microsoft.com/office/drawing/2014/main" id="{109B1EE9-20B1-448A-8758-63283EBCC84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3" name="Group 168">
            <a:extLst>
              <a:ext uri="{FF2B5EF4-FFF2-40B4-BE49-F238E27FC236}">
                <a16:creationId xmlns:a16="http://schemas.microsoft.com/office/drawing/2014/main" id="{00481996-4CAD-404B-8046-7B2196B303E2}"/>
              </a:ext>
            </a:extLst>
          </p:cNvPr>
          <p:cNvGrpSpPr>
            <a:grpSpLocks/>
          </p:cNvGrpSpPr>
          <p:nvPr/>
        </p:nvGrpSpPr>
        <p:grpSpPr bwMode="auto">
          <a:xfrm>
            <a:off x="4397375" y="3064470"/>
            <a:ext cx="641350" cy="558800"/>
            <a:chOff x="-44" y="1473"/>
            <a:chExt cx="981" cy="1105"/>
          </a:xfrm>
        </p:grpSpPr>
        <p:pic>
          <p:nvPicPr>
            <p:cNvPr id="34" name="Picture 169" descr="desktop_computer_stylized_medium">
              <a:extLst>
                <a:ext uri="{FF2B5EF4-FFF2-40B4-BE49-F238E27FC236}">
                  <a16:creationId xmlns:a16="http://schemas.microsoft.com/office/drawing/2014/main" id="{6F6BF4BC-BFFD-4E94-BF48-AFD01DEC6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170">
              <a:extLst>
                <a:ext uri="{FF2B5EF4-FFF2-40B4-BE49-F238E27FC236}">
                  <a16:creationId xmlns:a16="http://schemas.microsoft.com/office/drawing/2014/main" id="{0528FE01-1F37-4A53-A0A6-9410ABB885AA}"/>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6" name="Group 171">
            <a:extLst>
              <a:ext uri="{FF2B5EF4-FFF2-40B4-BE49-F238E27FC236}">
                <a16:creationId xmlns:a16="http://schemas.microsoft.com/office/drawing/2014/main" id="{85C9D5B5-26F2-4BB3-A125-5382A75042D3}"/>
              </a:ext>
            </a:extLst>
          </p:cNvPr>
          <p:cNvGrpSpPr>
            <a:grpSpLocks/>
          </p:cNvGrpSpPr>
          <p:nvPr/>
        </p:nvGrpSpPr>
        <p:grpSpPr bwMode="auto">
          <a:xfrm flipH="1">
            <a:off x="8105775" y="2013545"/>
            <a:ext cx="641350" cy="558800"/>
            <a:chOff x="-44" y="1473"/>
            <a:chExt cx="981" cy="1105"/>
          </a:xfrm>
        </p:grpSpPr>
        <p:pic>
          <p:nvPicPr>
            <p:cNvPr id="37" name="Picture 172" descr="desktop_computer_stylized_medium">
              <a:extLst>
                <a:ext uri="{FF2B5EF4-FFF2-40B4-BE49-F238E27FC236}">
                  <a16:creationId xmlns:a16="http://schemas.microsoft.com/office/drawing/2014/main" id="{258585A1-5A65-47DD-BC18-7CF479A1A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173">
              <a:extLst>
                <a:ext uri="{FF2B5EF4-FFF2-40B4-BE49-F238E27FC236}">
                  <a16:creationId xmlns:a16="http://schemas.microsoft.com/office/drawing/2014/main" id="{58640472-4A9E-4B2E-A817-2B58A2C37E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9" name="Group 174">
            <a:extLst>
              <a:ext uri="{FF2B5EF4-FFF2-40B4-BE49-F238E27FC236}">
                <a16:creationId xmlns:a16="http://schemas.microsoft.com/office/drawing/2014/main" id="{05D49C2A-B1D4-4744-A8CE-A5A2C8E0AA5E}"/>
              </a:ext>
            </a:extLst>
          </p:cNvPr>
          <p:cNvGrpSpPr>
            <a:grpSpLocks/>
          </p:cNvGrpSpPr>
          <p:nvPr/>
        </p:nvGrpSpPr>
        <p:grpSpPr bwMode="auto">
          <a:xfrm flipH="1">
            <a:off x="8180388" y="3293070"/>
            <a:ext cx="641350" cy="558800"/>
            <a:chOff x="-44" y="1473"/>
            <a:chExt cx="981" cy="1105"/>
          </a:xfrm>
        </p:grpSpPr>
        <p:pic>
          <p:nvPicPr>
            <p:cNvPr id="40" name="Picture 175" descr="desktop_computer_stylized_medium">
              <a:extLst>
                <a:ext uri="{FF2B5EF4-FFF2-40B4-BE49-F238E27FC236}">
                  <a16:creationId xmlns:a16="http://schemas.microsoft.com/office/drawing/2014/main" id="{AFD4245C-FF36-4955-9BDC-8340FEB0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176">
              <a:extLst>
                <a:ext uri="{FF2B5EF4-FFF2-40B4-BE49-F238E27FC236}">
                  <a16:creationId xmlns:a16="http://schemas.microsoft.com/office/drawing/2014/main" id="{D67258D0-BBFE-4D1F-8819-AED4456F12A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2" name="Group 177">
            <a:extLst>
              <a:ext uri="{FF2B5EF4-FFF2-40B4-BE49-F238E27FC236}">
                <a16:creationId xmlns:a16="http://schemas.microsoft.com/office/drawing/2014/main" id="{3AA8CBD7-ADAD-4305-928B-C9D08C54A494}"/>
              </a:ext>
            </a:extLst>
          </p:cNvPr>
          <p:cNvGrpSpPr>
            <a:grpSpLocks/>
          </p:cNvGrpSpPr>
          <p:nvPr/>
        </p:nvGrpSpPr>
        <p:grpSpPr bwMode="auto">
          <a:xfrm flipH="1">
            <a:off x="6972300" y="4817070"/>
            <a:ext cx="641350" cy="558800"/>
            <a:chOff x="-44" y="1473"/>
            <a:chExt cx="981" cy="1105"/>
          </a:xfrm>
        </p:grpSpPr>
        <p:pic>
          <p:nvPicPr>
            <p:cNvPr id="43" name="Picture 178" descr="desktop_computer_stylized_medium">
              <a:extLst>
                <a:ext uri="{FF2B5EF4-FFF2-40B4-BE49-F238E27FC236}">
                  <a16:creationId xmlns:a16="http://schemas.microsoft.com/office/drawing/2014/main" id="{8370C771-AD35-431A-8279-884ED03FE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79">
              <a:extLst>
                <a:ext uri="{FF2B5EF4-FFF2-40B4-BE49-F238E27FC236}">
                  <a16:creationId xmlns:a16="http://schemas.microsoft.com/office/drawing/2014/main" id="{78B8D014-28FC-44D5-88F0-1D7493FA0630}"/>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5" name="Group 180">
            <a:extLst>
              <a:ext uri="{FF2B5EF4-FFF2-40B4-BE49-F238E27FC236}">
                <a16:creationId xmlns:a16="http://schemas.microsoft.com/office/drawing/2014/main" id="{AD9A7BEA-77F6-4772-9EBD-C78AD50F7742}"/>
              </a:ext>
            </a:extLst>
          </p:cNvPr>
          <p:cNvGrpSpPr>
            <a:grpSpLocks/>
          </p:cNvGrpSpPr>
          <p:nvPr/>
        </p:nvGrpSpPr>
        <p:grpSpPr bwMode="auto">
          <a:xfrm flipH="1">
            <a:off x="5808663" y="4858345"/>
            <a:ext cx="641350" cy="558800"/>
            <a:chOff x="-44" y="1473"/>
            <a:chExt cx="981" cy="1105"/>
          </a:xfrm>
        </p:grpSpPr>
        <p:pic>
          <p:nvPicPr>
            <p:cNvPr id="46" name="Picture 181" descr="desktop_computer_stylized_medium">
              <a:extLst>
                <a:ext uri="{FF2B5EF4-FFF2-40B4-BE49-F238E27FC236}">
                  <a16:creationId xmlns:a16="http://schemas.microsoft.com/office/drawing/2014/main" id="{9BE21456-D158-4238-A098-D8710E790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82">
              <a:extLst>
                <a:ext uri="{FF2B5EF4-FFF2-40B4-BE49-F238E27FC236}">
                  <a16:creationId xmlns:a16="http://schemas.microsoft.com/office/drawing/2014/main" id="{F97FE591-B328-412F-A181-7844E196B78B}"/>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8" name="Group 183">
            <a:extLst>
              <a:ext uri="{FF2B5EF4-FFF2-40B4-BE49-F238E27FC236}">
                <a16:creationId xmlns:a16="http://schemas.microsoft.com/office/drawing/2014/main" id="{281FFDD2-5E14-493E-9080-C13FCA389A1C}"/>
              </a:ext>
            </a:extLst>
          </p:cNvPr>
          <p:cNvGrpSpPr>
            <a:grpSpLocks/>
          </p:cNvGrpSpPr>
          <p:nvPr/>
        </p:nvGrpSpPr>
        <p:grpSpPr bwMode="auto">
          <a:xfrm>
            <a:off x="6237288" y="2951758"/>
            <a:ext cx="698500" cy="355600"/>
            <a:chOff x="4396" y="1245"/>
            <a:chExt cx="672" cy="248"/>
          </a:xfrm>
        </p:grpSpPr>
        <p:sp>
          <p:nvSpPr>
            <p:cNvPr id="49" name="Oval 407">
              <a:extLst>
                <a:ext uri="{FF2B5EF4-FFF2-40B4-BE49-F238E27FC236}">
                  <a16:creationId xmlns:a16="http://schemas.microsoft.com/office/drawing/2014/main" id="{C525A88B-F7F6-4E6E-9C51-CE96CFF3E90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50" name="Rectangle 410">
              <a:extLst>
                <a:ext uri="{FF2B5EF4-FFF2-40B4-BE49-F238E27FC236}">
                  <a16:creationId xmlns:a16="http://schemas.microsoft.com/office/drawing/2014/main" id="{72B8A062-BF0C-4722-82B1-68A3E574C37F}"/>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51" name="Oval 411">
              <a:extLst>
                <a:ext uri="{FF2B5EF4-FFF2-40B4-BE49-F238E27FC236}">
                  <a16:creationId xmlns:a16="http://schemas.microsoft.com/office/drawing/2014/main" id="{41CB4636-C444-4B01-ACF0-F0C0AB035589}"/>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52" name="Group 187">
              <a:extLst>
                <a:ext uri="{FF2B5EF4-FFF2-40B4-BE49-F238E27FC236}">
                  <a16:creationId xmlns:a16="http://schemas.microsoft.com/office/drawing/2014/main" id="{BBCBE3FA-7F06-4F1A-B998-070A3563D9F4}"/>
                </a:ext>
              </a:extLst>
            </p:cNvPr>
            <p:cNvGrpSpPr>
              <a:grpSpLocks/>
            </p:cNvGrpSpPr>
            <p:nvPr/>
          </p:nvGrpSpPr>
          <p:grpSpPr bwMode="auto">
            <a:xfrm>
              <a:off x="4530" y="1287"/>
              <a:ext cx="377" cy="75"/>
              <a:chOff x="2468" y="1332"/>
              <a:chExt cx="310" cy="60"/>
            </a:xfrm>
          </p:grpSpPr>
          <p:sp>
            <p:nvSpPr>
              <p:cNvPr id="55" name="Freeform 188">
                <a:extLst>
                  <a:ext uri="{FF2B5EF4-FFF2-40B4-BE49-F238E27FC236}">
                    <a16:creationId xmlns:a16="http://schemas.microsoft.com/office/drawing/2014/main" id="{8D00BEC3-675A-4E2B-87B4-3D64EE55258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Freeform 189">
                <a:extLst>
                  <a:ext uri="{FF2B5EF4-FFF2-40B4-BE49-F238E27FC236}">
                    <a16:creationId xmlns:a16="http://schemas.microsoft.com/office/drawing/2014/main" id="{B27116DE-4BA4-4D4F-9443-889885F8251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3" name="Line 190">
              <a:extLst>
                <a:ext uri="{FF2B5EF4-FFF2-40B4-BE49-F238E27FC236}">
                  <a16:creationId xmlns:a16="http://schemas.microsoft.com/office/drawing/2014/main" id="{4AC7D781-CC67-4E90-B5B1-7DC069658F49}"/>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91">
              <a:extLst>
                <a:ext uri="{FF2B5EF4-FFF2-40B4-BE49-F238E27FC236}">
                  <a16:creationId xmlns:a16="http://schemas.microsoft.com/office/drawing/2014/main" id="{53F5B773-FB6B-499C-B130-18D28C1C4FC1}"/>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 name="Group 192">
            <a:extLst>
              <a:ext uri="{FF2B5EF4-FFF2-40B4-BE49-F238E27FC236}">
                <a16:creationId xmlns:a16="http://schemas.microsoft.com/office/drawing/2014/main" id="{A4797AF0-FBED-4825-A12B-82041E835E6C}"/>
              </a:ext>
            </a:extLst>
          </p:cNvPr>
          <p:cNvGrpSpPr>
            <a:grpSpLocks/>
          </p:cNvGrpSpPr>
          <p:nvPr/>
        </p:nvGrpSpPr>
        <p:grpSpPr bwMode="auto">
          <a:xfrm>
            <a:off x="6850078" y="3856633"/>
            <a:ext cx="782639" cy="573087"/>
            <a:chOff x="4758" y="3508"/>
            <a:chExt cx="493" cy="361"/>
          </a:xfrm>
        </p:grpSpPr>
        <p:sp>
          <p:nvSpPr>
            <p:cNvPr id="58" name="Text Box 193">
              <a:extLst>
                <a:ext uri="{FF2B5EF4-FFF2-40B4-BE49-F238E27FC236}">
                  <a16:creationId xmlns:a16="http://schemas.microsoft.com/office/drawing/2014/main" id="{FDA203F2-7EF9-453A-AF54-F28A59753F2A}"/>
                </a:ext>
              </a:extLst>
            </p:cNvPr>
            <p:cNvSpPr txBox="1">
              <a:spLocks noChangeArrowheads="1"/>
            </p:cNvSpPr>
            <p:nvPr/>
          </p:nvSpPr>
          <p:spPr bwMode="auto">
            <a:xfrm>
              <a:off x="4844" y="3508"/>
              <a:ext cx="4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solidFill>
                    <a:srgbClr val="CC0000"/>
                  </a:solidFill>
                  <a:latin typeface="+mn-ea"/>
                  <a:ea typeface="+mn-ea"/>
                </a:rPr>
                <a:t>子网</a:t>
              </a:r>
              <a:endParaRPr lang="en-US" altLang="zh-CN" sz="1800" dirty="0">
                <a:solidFill>
                  <a:srgbClr val="CC0000"/>
                </a:solidFill>
                <a:latin typeface="+mn-ea"/>
                <a:ea typeface="+mn-ea"/>
              </a:endParaRPr>
            </a:p>
          </p:txBody>
        </p:sp>
        <p:sp>
          <p:nvSpPr>
            <p:cNvPr id="59" name="Line 194">
              <a:extLst>
                <a:ext uri="{FF2B5EF4-FFF2-40B4-BE49-F238E27FC236}">
                  <a16:creationId xmlns:a16="http://schemas.microsoft.com/office/drawing/2014/main" id="{42870508-F20E-4A93-AAD4-CC09E49E7417}"/>
                </a:ext>
              </a:extLst>
            </p:cNvPr>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 name="Rectangle 195">
            <a:extLst>
              <a:ext uri="{FF2B5EF4-FFF2-40B4-BE49-F238E27FC236}">
                <a16:creationId xmlns:a16="http://schemas.microsoft.com/office/drawing/2014/main" id="{F16702D0-876A-42B5-930B-71E661DBE624}"/>
              </a:ext>
            </a:extLst>
          </p:cNvPr>
          <p:cNvSpPr>
            <a:spLocks noChangeArrowheads="1"/>
          </p:cNvSpPr>
          <p:nvPr/>
        </p:nvSpPr>
        <p:spPr bwMode="auto">
          <a:xfrm>
            <a:off x="5130800" y="249138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1" name="Text Box 196">
            <a:extLst>
              <a:ext uri="{FF2B5EF4-FFF2-40B4-BE49-F238E27FC236}">
                <a16:creationId xmlns:a16="http://schemas.microsoft.com/office/drawing/2014/main" id="{DADC9D2C-A7D9-4453-B34F-19DEA22AD16D}"/>
              </a:ext>
            </a:extLst>
          </p:cNvPr>
          <p:cNvSpPr txBox="1">
            <a:spLocks noChangeArrowheads="1"/>
          </p:cNvSpPr>
          <p:nvPr/>
        </p:nvSpPr>
        <p:spPr bwMode="auto">
          <a:xfrm>
            <a:off x="4975225" y="246122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223.1.1.2</a:t>
            </a:r>
            <a:endParaRPr lang="en-US" altLang="zh-CN" sz="1800">
              <a:latin typeface="Comic Sans MS" panose="030F0702030302020204" pitchFamily="66" charset="0"/>
            </a:endParaRPr>
          </a:p>
        </p:txBody>
      </p:sp>
      <p:sp>
        <p:nvSpPr>
          <p:cNvPr id="62" name="Rectangle 197">
            <a:extLst>
              <a:ext uri="{FF2B5EF4-FFF2-40B4-BE49-F238E27FC236}">
                <a16:creationId xmlns:a16="http://schemas.microsoft.com/office/drawing/2014/main" id="{0B4B1B57-B301-4351-B4B0-40D24D6908F4}"/>
              </a:ext>
            </a:extLst>
          </p:cNvPr>
          <p:cNvSpPr>
            <a:spLocks noChangeArrowheads="1"/>
          </p:cNvSpPr>
          <p:nvPr/>
        </p:nvSpPr>
        <p:spPr bwMode="auto">
          <a:xfrm>
            <a:off x="7835900" y="2477095"/>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3" name="Rectangle 198">
            <a:extLst>
              <a:ext uri="{FF2B5EF4-FFF2-40B4-BE49-F238E27FC236}">
                <a16:creationId xmlns:a16="http://schemas.microsoft.com/office/drawing/2014/main" id="{2E92C237-B263-480A-BFD9-E6AA95FB62C7}"/>
              </a:ext>
            </a:extLst>
          </p:cNvPr>
          <p:cNvSpPr>
            <a:spLocks noChangeArrowheads="1"/>
          </p:cNvSpPr>
          <p:nvPr/>
        </p:nvSpPr>
        <p:spPr bwMode="auto">
          <a:xfrm>
            <a:off x="7832725" y="3277195"/>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4" name="Rectangle 199">
            <a:extLst>
              <a:ext uri="{FF2B5EF4-FFF2-40B4-BE49-F238E27FC236}">
                <a16:creationId xmlns:a16="http://schemas.microsoft.com/office/drawing/2014/main" id="{19A7EA06-BB6B-4422-AE69-6E25830F928A}"/>
              </a:ext>
            </a:extLst>
          </p:cNvPr>
          <p:cNvSpPr>
            <a:spLocks noChangeArrowheads="1"/>
          </p:cNvSpPr>
          <p:nvPr/>
        </p:nvSpPr>
        <p:spPr bwMode="auto">
          <a:xfrm>
            <a:off x="6480175" y="346293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5" name="Text Box 200">
            <a:extLst>
              <a:ext uri="{FF2B5EF4-FFF2-40B4-BE49-F238E27FC236}">
                <a16:creationId xmlns:a16="http://schemas.microsoft.com/office/drawing/2014/main" id="{4460070A-4709-4FF6-A7CF-F528629BB652}"/>
              </a:ext>
            </a:extLst>
          </p:cNvPr>
          <p:cNvSpPr txBox="1">
            <a:spLocks noChangeArrowheads="1"/>
          </p:cNvSpPr>
          <p:nvPr/>
        </p:nvSpPr>
        <p:spPr bwMode="auto">
          <a:xfrm>
            <a:off x="6003925" y="3424833"/>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223.1.3.27</a:t>
            </a:r>
            <a:endParaRPr lang="en-US" altLang="zh-CN" sz="1800">
              <a:latin typeface="Comic Sans MS" panose="030F0702030302020204" pitchFamily="66" charset="0"/>
            </a:endParaRPr>
          </a:p>
        </p:txBody>
      </p:sp>
      <p:sp>
        <p:nvSpPr>
          <p:cNvPr id="66" name="Text Box 201">
            <a:extLst>
              <a:ext uri="{FF2B5EF4-FFF2-40B4-BE49-F238E27FC236}">
                <a16:creationId xmlns:a16="http://schemas.microsoft.com/office/drawing/2014/main" id="{85EABF68-0A40-4CA1-8C75-DA689BDE0A30}"/>
              </a:ext>
            </a:extLst>
          </p:cNvPr>
          <p:cNvSpPr txBox="1">
            <a:spLocks noChangeArrowheads="1"/>
          </p:cNvSpPr>
          <p:nvPr/>
        </p:nvSpPr>
        <p:spPr bwMode="auto">
          <a:xfrm>
            <a:off x="7189788" y="321528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223.1.2.2</a:t>
            </a:r>
            <a:endParaRPr lang="en-US" altLang="zh-CN" sz="1800">
              <a:latin typeface="Comic Sans MS" panose="030F0702030302020204" pitchFamily="66" charset="0"/>
            </a:endParaRPr>
          </a:p>
        </p:txBody>
      </p:sp>
      <p:sp>
        <p:nvSpPr>
          <p:cNvPr id="67" name="Text Box 202">
            <a:extLst>
              <a:ext uri="{FF2B5EF4-FFF2-40B4-BE49-F238E27FC236}">
                <a16:creationId xmlns:a16="http://schemas.microsoft.com/office/drawing/2014/main" id="{4D14419E-28E3-4A81-B805-372B9B4B7382}"/>
              </a:ext>
            </a:extLst>
          </p:cNvPr>
          <p:cNvSpPr txBox="1">
            <a:spLocks noChangeArrowheads="1"/>
          </p:cNvSpPr>
          <p:nvPr/>
        </p:nvSpPr>
        <p:spPr bwMode="auto">
          <a:xfrm>
            <a:off x="7586663" y="245645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223.1.2.1</a:t>
            </a:r>
            <a:endParaRPr lang="en-US" altLang="zh-CN" sz="1800">
              <a:latin typeface="Comic Sans MS" panose="030F0702030302020204" pitchFamily="66" charset="0"/>
            </a:endParaRPr>
          </a:p>
        </p:txBody>
      </p:sp>
    </p:spTree>
    <p:extLst>
      <p:ext uri="{BB962C8B-B14F-4D97-AF65-F5344CB8AC3E}">
        <p14:creationId xmlns:p14="http://schemas.microsoft.com/office/powerpoint/2010/main" val="253819630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7260B-61AE-4DFF-B7E8-9FFED13AABD1}"/>
              </a:ext>
            </a:extLst>
          </p:cNvPr>
          <p:cNvSpPr>
            <a:spLocks noGrp="1"/>
          </p:cNvSpPr>
          <p:nvPr>
            <p:ph type="title"/>
          </p:nvPr>
        </p:nvSpPr>
        <p:spPr/>
        <p:txBody>
          <a:bodyPr/>
          <a:lstStyle/>
          <a:p>
            <a:r>
              <a:rPr lang="zh-CN" altLang="en-US" dirty="0"/>
              <a:t>子网</a:t>
            </a:r>
          </a:p>
        </p:txBody>
      </p:sp>
      <p:sp>
        <p:nvSpPr>
          <p:cNvPr id="4" name="灯片编号占位符 3">
            <a:extLst>
              <a:ext uri="{FF2B5EF4-FFF2-40B4-BE49-F238E27FC236}">
                <a16:creationId xmlns:a16="http://schemas.microsoft.com/office/drawing/2014/main" id="{D5BEFAF3-93F4-4FE1-A6A4-DD198EF0F168}"/>
              </a:ext>
            </a:extLst>
          </p:cNvPr>
          <p:cNvSpPr>
            <a:spLocks noGrp="1"/>
          </p:cNvSpPr>
          <p:nvPr>
            <p:ph type="sldNum" sz="quarter" idx="12"/>
          </p:nvPr>
        </p:nvSpPr>
        <p:spPr/>
        <p:txBody>
          <a:bodyPr/>
          <a:lstStyle/>
          <a:p>
            <a:fld id="{E3FA5FAF-8A25-4B6E-94B7-5CA30A873E9A}" type="slidenum">
              <a:rPr lang="zh-CN" altLang="en-US" smtClean="0"/>
              <a:pPr/>
              <a:t>43</a:t>
            </a:fld>
            <a:endParaRPr lang="zh-CN" altLang="en-US"/>
          </a:p>
        </p:txBody>
      </p:sp>
      <p:sp>
        <p:nvSpPr>
          <p:cNvPr id="5" name="Rectangle 6">
            <a:extLst>
              <a:ext uri="{FF2B5EF4-FFF2-40B4-BE49-F238E27FC236}">
                <a16:creationId xmlns:a16="http://schemas.microsoft.com/office/drawing/2014/main" id="{70D78A98-207D-44EE-A537-B496861133BB}"/>
              </a:ext>
            </a:extLst>
          </p:cNvPr>
          <p:cNvSpPr txBox="1">
            <a:spLocks noChangeArrowheads="1"/>
          </p:cNvSpPr>
          <p:nvPr/>
        </p:nvSpPr>
        <p:spPr bwMode="auto">
          <a:xfrm>
            <a:off x="476250" y="1475953"/>
            <a:ext cx="36957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endParaRPr lang="en-US" altLang="zh-CN" sz="2400" kern="0"/>
          </a:p>
          <a:p>
            <a:endParaRPr lang="en-US" altLang="zh-CN" sz="2400" kern="0"/>
          </a:p>
        </p:txBody>
      </p:sp>
      <p:sp>
        <p:nvSpPr>
          <p:cNvPr id="6" name="Rectangle 60">
            <a:extLst>
              <a:ext uri="{FF2B5EF4-FFF2-40B4-BE49-F238E27FC236}">
                <a16:creationId xmlns:a16="http://schemas.microsoft.com/office/drawing/2014/main" id="{6EF26F93-3AA3-4812-A951-4C415B129700}"/>
              </a:ext>
            </a:extLst>
          </p:cNvPr>
          <p:cNvSpPr txBox="1">
            <a:spLocks noChangeArrowheads="1"/>
          </p:cNvSpPr>
          <p:nvPr/>
        </p:nvSpPr>
        <p:spPr>
          <a:xfrm>
            <a:off x="515938" y="1677566"/>
            <a:ext cx="3810000" cy="4648200"/>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CC0000"/>
                </a:solidFill>
                <a:latin typeface="+mn-ea"/>
              </a:rPr>
              <a:t>判断子网方法</a:t>
            </a:r>
            <a:endParaRPr lang="en-US" kern="0" dirty="0">
              <a:solidFill>
                <a:srgbClr val="CC0000"/>
              </a:solidFill>
              <a:latin typeface="+mn-ea"/>
            </a:endParaRPr>
          </a:p>
          <a:p>
            <a:pPr>
              <a:buFont typeface="Wingdings" charset="2"/>
              <a:buChar char="§"/>
              <a:defRPr/>
            </a:pPr>
            <a:r>
              <a:rPr lang="zh-CN" altLang="en-US" kern="0" dirty="0">
                <a:latin typeface="+mn-ea"/>
              </a:rPr>
              <a:t>将网络接口从主机或者路由器上剥离</a:t>
            </a:r>
            <a:r>
              <a:rPr lang="en-US" kern="0" dirty="0">
                <a:latin typeface="+mn-ea"/>
              </a:rPr>
              <a:t>,</a:t>
            </a:r>
            <a:r>
              <a:rPr lang="zh-CN" altLang="en-US" kern="0" dirty="0">
                <a:latin typeface="+mn-ea"/>
              </a:rPr>
              <a:t>形成一个或多个网络</a:t>
            </a:r>
            <a:endParaRPr lang="en-US" kern="0" dirty="0">
              <a:latin typeface="+mn-ea"/>
            </a:endParaRPr>
          </a:p>
          <a:p>
            <a:pPr>
              <a:buFont typeface="Wingdings" charset="2"/>
              <a:buChar char="§"/>
              <a:defRPr/>
            </a:pPr>
            <a:r>
              <a:rPr lang="zh-CN" altLang="en-US" kern="0" dirty="0">
                <a:latin typeface="+mn-ea"/>
              </a:rPr>
              <a:t>这样形成的网络被称为</a:t>
            </a:r>
            <a:r>
              <a:rPr lang="zh-CN" altLang="en-US" kern="0" dirty="0">
                <a:solidFill>
                  <a:srgbClr val="C00000"/>
                </a:solidFill>
                <a:latin typeface="+mn-ea"/>
              </a:rPr>
              <a:t>子网</a:t>
            </a:r>
            <a:endParaRPr lang="en-US" i="1" kern="0" dirty="0">
              <a:solidFill>
                <a:srgbClr val="C00000"/>
              </a:solidFill>
              <a:latin typeface="+mn-ea"/>
            </a:endParaRPr>
          </a:p>
        </p:txBody>
      </p:sp>
      <p:grpSp>
        <p:nvGrpSpPr>
          <p:cNvPr id="8" name="Group 190">
            <a:extLst>
              <a:ext uri="{FF2B5EF4-FFF2-40B4-BE49-F238E27FC236}">
                <a16:creationId xmlns:a16="http://schemas.microsoft.com/office/drawing/2014/main" id="{77401967-82A8-402A-BE10-F1F0562649D9}"/>
              </a:ext>
            </a:extLst>
          </p:cNvPr>
          <p:cNvGrpSpPr>
            <a:grpSpLocks/>
          </p:cNvGrpSpPr>
          <p:nvPr/>
        </p:nvGrpSpPr>
        <p:grpSpPr bwMode="auto">
          <a:xfrm>
            <a:off x="4368800" y="1050503"/>
            <a:ext cx="4452938" cy="4652963"/>
            <a:chOff x="2752" y="572"/>
            <a:chExt cx="2805" cy="2931"/>
          </a:xfrm>
        </p:grpSpPr>
        <p:sp>
          <p:nvSpPr>
            <p:cNvPr id="9" name="Text Box 191">
              <a:extLst>
                <a:ext uri="{FF2B5EF4-FFF2-40B4-BE49-F238E27FC236}">
                  <a16:creationId xmlns:a16="http://schemas.microsoft.com/office/drawing/2014/main" id="{99238219-197F-4034-938B-10A58CEFE1C6}"/>
                </a:ext>
              </a:extLst>
            </p:cNvPr>
            <p:cNvSpPr txBox="1">
              <a:spLocks noChangeArrowheads="1"/>
            </p:cNvSpPr>
            <p:nvPr/>
          </p:nvSpPr>
          <p:spPr bwMode="auto">
            <a:xfrm>
              <a:off x="2825" y="572"/>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000" i="1">
                  <a:solidFill>
                    <a:srgbClr val="CC0000"/>
                  </a:solidFill>
                </a:rPr>
                <a:t>223.1.1.0/24</a:t>
              </a:r>
            </a:p>
          </p:txBody>
        </p:sp>
        <p:sp>
          <p:nvSpPr>
            <p:cNvPr id="10" name="Text Box 192">
              <a:extLst>
                <a:ext uri="{FF2B5EF4-FFF2-40B4-BE49-F238E27FC236}">
                  <a16:creationId xmlns:a16="http://schemas.microsoft.com/office/drawing/2014/main" id="{6C0B2F3D-7235-43D7-94A5-1BAF085F2017}"/>
                </a:ext>
              </a:extLst>
            </p:cNvPr>
            <p:cNvSpPr txBox="1">
              <a:spLocks noChangeArrowheads="1"/>
            </p:cNvSpPr>
            <p:nvPr/>
          </p:nvSpPr>
          <p:spPr bwMode="auto">
            <a:xfrm>
              <a:off x="4419" y="725"/>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000" i="1">
                  <a:solidFill>
                    <a:srgbClr val="CC0000"/>
                  </a:solidFill>
                </a:rPr>
                <a:t>223.1.2.0/24</a:t>
              </a:r>
            </a:p>
          </p:txBody>
        </p:sp>
        <p:sp>
          <p:nvSpPr>
            <p:cNvPr id="11" name="Text Box 193">
              <a:extLst>
                <a:ext uri="{FF2B5EF4-FFF2-40B4-BE49-F238E27FC236}">
                  <a16:creationId xmlns:a16="http://schemas.microsoft.com/office/drawing/2014/main" id="{E739EF59-7EDD-4AC0-BE2A-BAADEE35E42C}"/>
                </a:ext>
              </a:extLst>
            </p:cNvPr>
            <p:cNvSpPr txBox="1">
              <a:spLocks noChangeArrowheads="1"/>
            </p:cNvSpPr>
            <p:nvPr/>
          </p:nvSpPr>
          <p:spPr bwMode="auto">
            <a:xfrm>
              <a:off x="3743" y="3253"/>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000" i="1">
                  <a:solidFill>
                    <a:srgbClr val="CC0000"/>
                  </a:solidFill>
                </a:rPr>
                <a:t>223.1.3.0/24</a:t>
              </a:r>
            </a:p>
          </p:txBody>
        </p:sp>
        <p:sp>
          <p:nvSpPr>
            <p:cNvPr id="12" name="Rectangle 194">
              <a:extLst>
                <a:ext uri="{FF2B5EF4-FFF2-40B4-BE49-F238E27FC236}">
                  <a16:creationId xmlns:a16="http://schemas.microsoft.com/office/drawing/2014/main" id="{11479ED5-2629-4A43-B02A-A91D653E8FED}"/>
                </a:ext>
              </a:extLst>
            </p:cNvPr>
            <p:cNvSpPr>
              <a:spLocks noChangeArrowheads="1"/>
            </p:cNvSpPr>
            <p:nvPr/>
          </p:nvSpPr>
          <p:spPr bwMode="auto">
            <a:xfrm>
              <a:off x="3128" y="2113"/>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3" name="Freeform 195">
              <a:extLst>
                <a:ext uri="{FF2B5EF4-FFF2-40B4-BE49-F238E27FC236}">
                  <a16:creationId xmlns:a16="http://schemas.microsoft.com/office/drawing/2014/main" id="{6486CB12-D1A3-4B9F-B950-3C0F97C22AB4}"/>
                </a:ext>
              </a:extLst>
            </p:cNvPr>
            <p:cNvSpPr>
              <a:spLocks/>
            </p:cNvSpPr>
            <p:nvPr/>
          </p:nvSpPr>
          <p:spPr bwMode="auto">
            <a:xfrm>
              <a:off x="2758" y="815"/>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 name="Freeform 196">
              <a:extLst>
                <a:ext uri="{FF2B5EF4-FFF2-40B4-BE49-F238E27FC236}">
                  <a16:creationId xmlns:a16="http://schemas.microsoft.com/office/drawing/2014/main" id="{C6611B21-BB2E-4610-9413-1ACAEF85ADF8}"/>
                </a:ext>
              </a:extLst>
            </p:cNvPr>
            <p:cNvSpPr>
              <a:spLocks/>
            </p:cNvSpPr>
            <p:nvPr/>
          </p:nvSpPr>
          <p:spPr bwMode="auto">
            <a:xfrm>
              <a:off x="4350" y="101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5" name="Freeform 197">
              <a:extLst>
                <a:ext uri="{FF2B5EF4-FFF2-40B4-BE49-F238E27FC236}">
                  <a16:creationId xmlns:a16="http://schemas.microsoft.com/office/drawing/2014/main" id="{C80A1E02-A269-4FC3-A7A3-EBDD6976CF96}"/>
                </a:ext>
              </a:extLst>
            </p:cNvPr>
            <p:cNvSpPr>
              <a:spLocks/>
            </p:cNvSpPr>
            <p:nvPr/>
          </p:nvSpPr>
          <p:spPr bwMode="auto">
            <a:xfrm>
              <a:off x="3514" y="1913"/>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 name="Line 198">
              <a:extLst>
                <a:ext uri="{FF2B5EF4-FFF2-40B4-BE49-F238E27FC236}">
                  <a16:creationId xmlns:a16="http://schemas.microsoft.com/office/drawing/2014/main" id="{83ADF6DB-13F5-4FF3-B2E3-681BD69CC085}"/>
                </a:ext>
              </a:extLst>
            </p:cNvPr>
            <p:cNvSpPr>
              <a:spLocks noChangeShapeType="1"/>
            </p:cNvSpPr>
            <p:nvPr/>
          </p:nvSpPr>
          <p:spPr bwMode="auto">
            <a:xfrm>
              <a:off x="3160" y="1144"/>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00">
              <a:extLst>
                <a:ext uri="{FF2B5EF4-FFF2-40B4-BE49-F238E27FC236}">
                  <a16:creationId xmlns:a16="http://schemas.microsoft.com/office/drawing/2014/main" id="{74336E55-08A6-482F-AB94-67E0084745D8}"/>
                </a:ext>
              </a:extLst>
            </p:cNvPr>
            <p:cNvSpPr>
              <a:spLocks noChangeShapeType="1"/>
            </p:cNvSpPr>
            <p:nvPr/>
          </p:nvSpPr>
          <p:spPr bwMode="auto">
            <a:xfrm flipV="1">
              <a:off x="3160" y="1550"/>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01">
              <a:extLst>
                <a:ext uri="{FF2B5EF4-FFF2-40B4-BE49-F238E27FC236}">
                  <a16:creationId xmlns:a16="http://schemas.microsoft.com/office/drawing/2014/main" id="{6895F771-80E8-48F3-9BE7-3C9AB3788222}"/>
                </a:ext>
              </a:extLst>
            </p:cNvPr>
            <p:cNvSpPr>
              <a:spLocks noChangeShapeType="1"/>
            </p:cNvSpPr>
            <p:nvPr/>
          </p:nvSpPr>
          <p:spPr bwMode="auto">
            <a:xfrm>
              <a:off x="3166" y="1945"/>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203">
              <a:extLst>
                <a:ext uri="{FF2B5EF4-FFF2-40B4-BE49-F238E27FC236}">
                  <a16:creationId xmlns:a16="http://schemas.microsoft.com/office/drawing/2014/main" id="{BE384264-F5DE-44B1-8C85-F68327554272}"/>
                </a:ext>
              </a:extLst>
            </p:cNvPr>
            <p:cNvSpPr txBox="1">
              <a:spLocks noChangeArrowheads="1"/>
            </p:cNvSpPr>
            <p:nvPr/>
          </p:nvSpPr>
          <p:spPr bwMode="auto">
            <a:xfrm>
              <a:off x="3134" y="93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223.1.1.1</a:t>
              </a:r>
              <a:endParaRPr lang="en-US" altLang="zh-CN" sz="1800">
                <a:latin typeface="Comic Sans MS" panose="030F0702030302020204" pitchFamily="66" charset="0"/>
              </a:endParaRPr>
            </a:p>
          </p:txBody>
        </p:sp>
        <p:sp>
          <p:nvSpPr>
            <p:cNvPr id="20" name="Text Box 204">
              <a:extLst>
                <a:ext uri="{FF2B5EF4-FFF2-40B4-BE49-F238E27FC236}">
                  <a16:creationId xmlns:a16="http://schemas.microsoft.com/office/drawing/2014/main" id="{37C73A8F-BE3A-40E7-9B07-88F137430D9E}"/>
                </a:ext>
              </a:extLst>
            </p:cNvPr>
            <p:cNvSpPr txBox="1">
              <a:spLocks noChangeArrowheads="1"/>
            </p:cNvSpPr>
            <p:nvPr/>
          </p:nvSpPr>
          <p:spPr bwMode="auto">
            <a:xfrm>
              <a:off x="3062" y="1963"/>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223.1.1.3</a:t>
              </a:r>
              <a:endParaRPr lang="en-US" altLang="zh-CN" sz="1800">
                <a:latin typeface="Comic Sans MS" panose="030F0702030302020204" pitchFamily="66" charset="0"/>
              </a:endParaRPr>
            </a:p>
          </p:txBody>
        </p:sp>
        <p:sp>
          <p:nvSpPr>
            <p:cNvPr id="21" name="Text Box 205">
              <a:extLst>
                <a:ext uri="{FF2B5EF4-FFF2-40B4-BE49-F238E27FC236}">
                  <a16:creationId xmlns:a16="http://schemas.microsoft.com/office/drawing/2014/main" id="{5855B3A2-D743-4CDE-BD6B-C3CBB199D6DE}"/>
                </a:ext>
              </a:extLst>
            </p:cNvPr>
            <p:cNvSpPr txBox="1">
              <a:spLocks noChangeArrowheads="1"/>
            </p:cNvSpPr>
            <p:nvPr/>
          </p:nvSpPr>
          <p:spPr bwMode="auto">
            <a:xfrm>
              <a:off x="3532" y="148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223.1.1.4</a:t>
              </a:r>
              <a:endParaRPr lang="en-US" altLang="zh-CN" sz="1800">
                <a:latin typeface="Comic Sans MS" panose="030F0702030302020204" pitchFamily="66" charset="0"/>
              </a:endParaRPr>
            </a:p>
          </p:txBody>
        </p:sp>
        <p:sp>
          <p:nvSpPr>
            <p:cNvPr id="22" name="Text Box 207">
              <a:extLst>
                <a:ext uri="{FF2B5EF4-FFF2-40B4-BE49-F238E27FC236}">
                  <a16:creationId xmlns:a16="http://schemas.microsoft.com/office/drawing/2014/main" id="{F7CC57CE-8A30-4A34-ADB5-B695C88283A5}"/>
                </a:ext>
              </a:extLst>
            </p:cNvPr>
            <p:cNvSpPr txBox="1">
              <a:spLocks noChangeArrowheads="1"/>
            </p:cNvSpPr>
            <p:nvPr/>
          </p:nvSpPr>
          <p:spPr bwMode="auto">
            <a:xfrm>
              <a:off x="4238" y="148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223.1.2.9</a:t>
              </a:r>
              <a:endParaRPr lang="en-US" altLang="zh-CN" sz="1800">
                <a:latin typeface="Comic Sans MS" panose="030F0702030302020204" pitchFamily="66" charset="0"/>
              </a:endParaRPr>
            </a:p>
          </p:txBody>
        </p:sp>
        <p:sp>
          <p:nvSpPr>
            <p:cNvPr id="23" name="Line 209">
              <a:extLst>
                <a:ext uri="{FF2B5EF4-FFF2-40B4-BE49-F238E27FC236}">
                  <a16:creationId xmlns:a16="http://schemas.microsoft.com/office/drawing/2014/main" id="{8E9B2E08-55C2-4DE6-A5C9-C5E825197C41}"/>
                </a:ext>
              </a:extLst>
            </p:cNvPr>
            <p:cNvSpPr>
              <a:spLocks noChangeShapeType="1"/>
            </p:cNvSpPr>
            <p:nvPr/>
          </p:nvSpPr>
          <p:spPr bwMode="auto">
            <a:xfrm>
              <a:off x="4963" y="1246"/>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10">
              <a:extLst>
                <a:ext uri="{FF2B5EF4-FFF2-40B4-BE49-F238E27FC236}">
                  <a16:creationId xmlns:a16="http://schemas.microsoft.com/office/drawing/2014/main" id="{A9D78A37-C680-4BFD-BC51-3285A8F78714}"/>
                </a:ext>
              </a:extLst>
            </p:cNvPr>
            <p:cNvSpPr>
              <a:spLocks noChangeShapeType="1"/>
            </p:cNvSpPr>
            <p:nvPr/>
          </p:nvSpPr>
          <p:spPr bwMode="auto">
            <a:xfrm>
              <a:off x="4963" y="2047"/>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13">
              <a:extLst>
                <a:ext uri="{FF2B5EF4-FFF2-40B4-BE49-F238E27FC236}">
                  <a16:creationId xmlns:a16="http://schemas.microsoft.com/office/drawing/2014/main" id="{4482A7FA-3CA3-4F7E-A5FD-351CAD6E87BC}"/>
                </a:ext>
              </a:extLst>
            </p:cNvPr>
            <p:cNvSpPr>
              <a:spLocks noChangeShapeType="1"/>
            </p:cNvSpPr>
            <p:nvPr/>
          </p:nvSpPr>
          <p:spPr bwMode="auto">
            <a:xfrm flipH="1" flipV="1">
              <a:off x="3782" y="2696"/>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14">
              <a:extLst>
                <a:ext uri="{FF2B5EF4-FFF2-40B4-BE49-F238E27FC236}">
                  <a16:creationId xmlns:a16="http://schemas.microsoft.com/office/drawing/2014/main" id="{51CF7420-A11F-4189-A3EE-A81DD1186DA4}"/>
                </a:ext>
              </a:extLst>
            </p:cNvPr>
            <p:cNvSpPr>
              <a:spLocks noChangeShapeType="1"/>
            </p:cNvSpPr>
            <p:nvPr/>
          </p:nvSpPr>
          <p:spPr bwMode="auto">
            <a:xfrm flipH="1" flipV="1">
              <a:off x="4523" y="2699"/>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215">
              <a:extLst>
                <a:ext uri="{FF2B5EF4-FFF2-40B4-BE49-F238E27FC236}">
                  <a16:creationId xmlns:a16="http://schemas.microsoft.com/office/drawing/2014/main" id="{C519A923-91FD-4B81-A47B-3878EFE0B97E}"/>
                </a:ext>
              </a:extLst>
            </p:cNvPr>
            <p:cNvSpPr txBox="1">
              <a:spLocks noChangeArrowheads="1"/>
            </p:cNvSpPr>
            <p:nvPr/>
          </p:nvSpPr>
          <p:spPr bwMode="auto">
            <a:xfrm>
              <a:off x="4505" y="262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a:t>
              </a:r>
              <a:endParaRPr lang="en-US" altLang="zh-CN" sz="1800">
                <a:latin typeface="Comic Sans MS" panose="030F0702030302020204" pitchFamily="66" charset="0"/>
              </a:endParaRPr>
            </a:p>
          </p:txBody>
        </p:sp>
        <p:sp>
          <p:nvSpPr>
            <p:cNvPr id="28" name="Text Box 216">
              <a:extLst>
                <a:ext uri="{FF2B5EF4-FFF2-40B4-BE49-F238E27FC236}">
                  <a16:creationId xmlns:a16="http://schemas.microsoft.com/office/drawing/2014/main" id="{89719301-D38F-4168-AB78-07009BBC967E}"/>
                </a:ext>
              </a:extLst>
            </p:cNvPr>
            <p:cNvSpPr txBox="1">
              <a:spLocks noChangeArrowheads="1"/>
            </p:cNvSpPr>
            <p:nvPr/>
          </p:nvSpPr>
          <p:spPr bwMode="auto">
            <a:xfrm>
              <a:off x="3138" y="268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223.1.3.1</a:t>
              </a:r>
              <a:endParaRPr lang="en-US" altLang="zh-CN" sz="1800">
                <a:latin typeface="Comic Sans MS" panose="030F0702030302020204" pitchFamily="66" charset="0"/>
              </a:endParaRPr>
            </a:p>
          </p:txBody>
        </p:sp>
        <p:grpSp>
          <p:nvGrpSpPr>
            <p:cNvPr id="29" name="Group 217">
              <a:extLst>
                <a:ext uri="{FF2B5EF4-FFF2-40B4-BE49-F238E27FC236}">
                  <a16:creationId xmlns:a16="http://schemas.microsoft.com/office/drawing/2014/main" id="{05F3EE3E-8AC0-45F9-B4D0-4EE1256D4BFE}"/>
                </a:ext>
              </a:extLst>
            </p:cNvPr>
            <p:cNvGrpSpPr>
              <a:grpSpLocks/>
            </p:cNvGrpSpPr>
            <p:nvPr/>
          </p:nvGrpSpPr>
          <p:grpSpPr bwMode="auto">
            <a:xfrm>
              <a:off x="2755" y="956"/>
              <a:ext cx="404" cy="352"/>
              <a:chOff x="-44" y="1473"/>
              <a:chExt cx="981" cy="1105"/>
            </a:xfrm>
          </p:grpSpPr>
          <p:pic>
            <p:nvPicPr>
              <p:cNvPr id="68" name="Picture 218" descr="desktop_computer_stylized_medium">
                <a:extLst>
                  <a:ext uri="{FF2B5EF4-FFF2-40B4-BE49-F238E27FC236}">
                    <a16:creationId xmlns:a16="http://schemas.microsoft.com/office/drawing/2014/main" id="{CB9AF4BE-0F8F-4A45-9AC8-65A860D6F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219">
                <a:extLst>
                  <a:ext uri="{FF2B5EF4-FFF2-40B4-BE49-F238E27FC236}">
                    <a16:creationId xmlns:a16="http://schemas.microsoft.com/office/drawing/2014/main" id="{73AB9C93-ED44-4EFF-A8F1-AA4C28B16F8A}"/>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0" name="Group 220">
              <a:extLst>
                <a:ext uri="{FF2B5EF4-FFF2-40B4-BE49-F238E27FC236}">
                  <a16:creationId xmlns:a16="http://schemas.microsoft.com/office/drawing/2014/main" id="{08C611F4-08F8-41DB-8471-65A58108B1F9}"/>
                </a:ext>
              </a:extLst>
            </p:cNvPr>
            <p:cNvGrpSpPr>
              <a:grpSpLocks/>
            </p:cNvGrpSpPr>
            <p:nvPr/>
          </p:nvGrpSpPr>
          <p:grpSpPr bwMode="auto">
            <a:xfrm>
              <a:off x="2752" y="1340"/>
              <a:ext cx="404" cy="352"/>
              <a:chOff x="-44" y="1473"/>
              <a:chExt cx="981" cy="1105"/>
            </a:xfrm>
          </p:grpSpPr>
          <p:pic>
            <p:nvPicPr>
              <p:cNvPr id="66" name="Picture 221" descr="desktop_computer_stylized_medium">
                <a:extLst>
                  <a:ext uri="{FF2B5EF4-FFF2-40B4-BE49-F238E27FC236}">
                    <a16:creationId xmlns:a16="http://schemas.microsoft.com/office/drawing/2014/main" id="{0D865F70-6040-4295-B644-5732BAC65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222">
                <a:extLst>
                  <a:ext uri="{FF2B5EF4-FFF2-40B4-BE49-F238E27FC236}">
                    <a16:creationId xmlns:a16="http://schemas.microsoft.com/office/drawing/2014/main" id="{8A318809-1372-49DA-A097-FBF315F0D29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1" name="Group 223">
              <a:extLst>
                <a:ext uri="{FF2B5EF4-FFF2-40B4-BE49-F238E27FC236}">
                  <a16:creationId xmlns:a16="http://schemas.microsoft.com/office/drawing/2014/main" id="{6E9F8E93-5DCD-43FE-ACCA-A3D61735BFBC}"/>
                </a:ext>
              </a:extLst>
            </p:cNvPr>
            <p:cNvGrpSpPr>
              <a:grpSpLocks/>
            </p:cNvGrpSpPr>
            <p:nvPr/>
          </p:nvGrpSpPr>
          <p:grpSpPr bwMode="auto">
            <a:xfrm>
              <a:off x="2770" y="1724"/>
              <a:ext cx="404" cy="352"/>
              <a:chOff x="-44" y="1473"/>
              <a:chExt cx="981" cy="1105"/>
            </a:xfrm>
          </p:grpSpPr>
          <p:pic>
            <p:nvPicPr>
              <p:cNvPr id="64" name="Picture 224" descr="desktop_computer_stylized_medium">
                <a:extLst>
                  <a:ext uri="{FF2B5EF4-FFF2-40B4-BE49-F238E27FC236}">
                    <a16:creationId xmlns:a16="http://schemas.microsoft.com/office/drawing/2014/main" id="{29B60B28-F577-417B-8F4B-15EA978C2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Freeform 225">
                <a:extLst>
                  <a:ext uri="{FF2B5EF4-FFF2-40B4-BE49-F238E27FC236}">
                    <a16:creationId xmlns:a16="http://schemas.microsoft.com/office/drawing/2014/main" id="{CD4F6488-F5DF-4DB3-B5EE-E4807B349FD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2" name="Group 226">
              <a:extLst>
                <a:ext uri="{FF2B5EF4-FFF2-40B4-BE49-F238E27FC236}">
                  <a16:creationId xmlns:a16="http://schemas.microsoft.com/office/drawing/2014/main" id="{12E5E3C0-4527-4BF4-8C07-E9F703B437A4}"/>
                </a:ext>
              </a:extLst>
            </p:cNvPr>
            <p:cNvGrpSpPr>
              <a:grpSpLocks/>
            </p:cNvGrpSpPr>
            <p:nvPr/>
          </p:nvGrpSpPr>
          <p:grpSpPr bwMode="auto">
            <a:xfrm flipH="1">
              <a:off x="5106" y="1062"/>
              <a:ext cx="404" cy="352"/>
              <a:chOff x="-44" y="1473"/>
              <a:chExt cx="981" cy="1105"/>
            </a:xfrm>
          </p:grpSpPr>
          <p:pic>
            <p:nvPicPr>
              <p:cNvPr id="62" name="Picture 227" descr="desktop_computer_stylized_medium">
                <a:extLst>
                  <a:ext uri="{FF2B5EF4-FFF2-40B4-BE49-F238E27FC236}">
                    <a16:creationId xmlns:a16="http://schemas.microsoft.com/office/drawing/2014/main" id="{5D90957D-1B55-4137-A1D7-1AA53AAC7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Freeform 228">
                <a:extLst>
                  <a:ext uri="{FF2B5EF4-FFF2-40B4-BE49-F238E27FC236}">
                    <a16:creationId xmlns:a16="http://schemas.microsoft.com/office/drawing/2014/main" id="{DF2BA61B-A495-4A41-8746-D9445A82593B}"/>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3" name="Group 229">
              <a:extLst>
                <a:ext uri="{FF2B5EF4-FFF2-40B4-BE49-F238E27FC236}">
                  <a16:creationId xmlns:a16="http://schemas.microsoft.com/office/drawing/2014/main" id="{1C8368C6-E236-4382-A515-8BA4D6685A3D}"/>
                </a:ext>
              </a:extLst>
            </p:cNvPr>
            <p:cNvGrpSpPr>
              <a:grpSpLocks/>
            </p:cNvGrpSpPr>
            <p:nvPr/>
          </p:nvGrpSpPr>
          <p:grpSpPr bwMode="auto">
            <a:xfrm flipH="1">
              <a:off x="5153" y="1868"/>
              <a:ext cx="404" cy="352"/>
              <a:chOff x="-44" y="1473"/>
              <a:chExt cx="981" cy="1105"/>
            </a:xfrm>
          </p:grpSpPr>
          <p:pic>
            <p:nvPicPr>
              <p:cNvPr id="60" name="Picture 230" descr="desktop_computer_stylized_medium">
                <a:extLst>
                  <a:ext uri="{FF2B5EF4-FFF2-40B4-BE49-F238E27FC236}">
                    <a16:creationId xmlns:a16="http://schemas.microsoft.com/office/drawing/2014/main" id="{A362CC70-D869-4E6A-B6E2-F29FFB288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231">
                <a:extLst>
                  <a:ext uri="{FF2B5EF4-FFF2-40B4-BE49-F238E27FC236}">
                    <a16:creationId xmlns:a16="http://schemas.microsoft.com/office/drawing/2014/main" id="{8CBB226B-4739-4222-A7D0-9692A109DF2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4" name="Group 232">
              <a:extLst>
                <a:ext uri="{FF2B5EF4-FFF2-40B4-BE49-F238E27FC236}">
                  <a16:creationId xmlns:a16="http://schemas.microsoft.com/office/drawing/2014/main" id="{1F5DADBE-7DA6-4443-87EB-B49CAA49FE7C}"/>
                </a:ext>
              </a:extLst>
            </p:cNvPr>
            <p:cNvGrpSpPr>
              <a:grpSpLocks/>
            </p:cNvGrpSpPr>
            <p:nvPr/>
          </p:nvGrpSpPr>
          <p:grpSpPr bwMode="auto">
            <a:xfrm flipH="1">
              <a:off x="4392" y="2828"/>
              <a:ext cx="404" cy="352"/>
              <a:chOff x="-44" y="1473"/>
              <a:chExt cx="981" cy="1105"/>
            </a:xfrm>
          </p:grpSpPr>
          <p:pic>
            <p:nvPicPr>
              <p:cNvPr id="58" name="Picture 233" descr="desktop_computer_stylized_medium">
                <a:extLst>
                  <a:ext uri="{FF2B5EF4-FFF2-40B4-BE49-F238E27FC236}">
                    <a16:creationId xmlns:a16="http://schemas.microsoft.com/office/drawing/2014/main" id="{3D1EB879-A700-48D3-98D9-6BB86A48E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Freeform 234">
                <a:extLst>
                  <a:ext uri="{FF2B5EF4-FFF2-40B4-BE49-F238E27FC236}">
                    <a16:creationId xmlns:a16="http://schemas.microsoft.com/office/drawing/2014/main" id="{EBC466AC-B9C4-47A3-AC87-3FC111D7B78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5" name="Group 235">
              <a:extLst>
                <a:ext uri="{FF2B5EF4-FFF2-40B4-BE49-F238E27FC236}">
                  <a16:creationId xmlns:a16="http://schemas.microsoft.com/office/drawing/2014/main" id="{BF8C4B50-9CCC-4A4F-BB91-4F62C2C97F5F}"/>
                </a:ext>
              </a:extLst>
            </p:cNvPr>
            <p:cNvGrpSpPr>
              <a:grpSpLocks/>
            </p:cNvGrpSpPr>
            <p:nvPr/>
          </p:nvGrpSpPr>
          <p:grpSpPr bwMode="auto">
            <a:xfrm flipH="1">
              <a:off x="3659" y="2854"/>
              <a:ext cx="404" cy="352"/>
              <a:chOff x="-44" y="1473"/>
              <a:chExt cx="981" cy="1105"/>
            </a:xfrm>
          </p:grpSpPr>
          <p:pic>
            <p:nvPicPr>
              <p:cNvPr id="56" name="Picture 236" descr="desktop_computer_stylized_medium">
                <a:extLst>
                  <a:ext uri="{FF2B5EF4-FFF2-40B4-BE49-F238E27FC236}">
                    <a16:creationId xmlns:a16="http://schemas.microsoft.com/office/drawing/2014/main" id="{78785682-1308-4026-A149-975F58477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237">
                <a:extLst>
                  <a:ext uri="{FF2B5EF4-FFF2-40B4-BE49-F238E27FC236}">
                    <a16:creationId xmlns:a16="http://schemas.microsoft.com/office/drawing/2014/main" id="{AA39A097-6DE0-4EF9-ABE6-9F7DA6641E8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6" name="Group 238">
              <a:extLst>
                <a:ext uri="{FF2B5EF4-FFF2-40B4-BE49-F238E27FC236}">
                  <a16:creationId xmlns:a16="http://schemas.microsoft.com/office/drawing/2014/main" id="{C318DAE7-AB60-4924-A68C-D15AD67652B3}"/>
                </a:ext>
              </a:extLst>
            </p:cNvPr>
            <p:cNvGrpSpPr>
              <a:grpSpLocks/>
            </p:cNvGrpSpPr>
            <p:nvPr/>
          </p:nvGrpSpPr>
          <p:grpSpPr bwMode="auto">
            <a:xfrm>
              <a:off x="3929" y="1653"/>
              <a:ext cx="440" cy="224"/>
              <a:chOff x="4396" y="1245"/>
              <a:chExt cx="672" cy="248"/>
            </a:xfrm>
          </p:grpSpPr>
          <p:sp>
            <p:nvSpPr>
              <p:cNvPr id="48" name="Oval 407">
                <a:extLst>
                  <a:ext uri="{FF2B5EF4-FFF2-40B4-BE49-F238E27FC236}">
                    <a16:creationId xmlns:a16="http://schemas.microsoft.com/office/drawing/2014/main" id="{53C9BA0A-29ED-4372-93B5-70540BE4CD0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49" name="Rectangle 410">
                <a:extLst>
                  <a:ext uri="{FF2B5EF4-FFF2-40B4-BE49-F238E27FC236}">
                    <a16:creationId xmlns:a16="http://schemas.microsoft.com/office/drawing/2014/main" id="{16F353AB-790E-417F-B231-E1141BC5146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50" name="Oval 411">
                <a:extLst>
                  <a:ext uri="{FF2B5EF4-FFF2-40B4-BE49-F238E27FC236}">
                    <a16:creationId xmlns:a16="http://schemas.microsoft.com/office/drawing/2014/main" id="{B74B898B-37CB-44C8-8D5C-939B825BB873}"/>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51" name="Group 242">
                <a:extLst>
                  <a:ext uri="{FF2B5EF4-FFF2-40B4-BE49-F238E27FC236}">
                    <a16:creationId xmlns:a16="http://schemas.microsoft.com/office/drawing/2014/main" id="{1058E1D5-B37D-48E3-9D21-7F83EC156567}"/>
                  </a:ext>
                </a:extLst>
              </p:cNvPr>
              <p:cNvGrpSpPr>
                <a:grpSpLocks/>
              </p:cNvGrpSpPr>
              <p:nvPr/>
            </p:nvGrpSpPr>
            <p:grpSpPr bwMode="auto">
              <a:xfrm>
                <a:off x="4530" y="1287"/>
                <a:ext cx="377" cy="75"/>
                <a:chOff x="2468" y="1332"/>
                <a:chExt cx="310" cy="60"/>
              </a:xfrm>
            </p:grpSpPr>
            <p:sp>
              <p:nvSpPr>
                <p:cNvPr id="54" name="Freeform 243">
                  <a:extLst>
                    <a:ext uri="{FF2B5EF4-FFF2-40B4-BE49-F238E27FC236}">
                      <a16:creationId xmlns:a16="http://schemas.microsoft.com/office/drawing/2014/main" id="{13B6FA81-811A-4AD8-B99F-13DF9C31266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Freeform 244">
                  <a:extLst>
                    <a:ext uri="{FF2B5EF4-FFF2-40B4-BE49-F238E27FC236}">
                      <a16:creationId xmlns:a16="http://schemas.microsoft.com/office/drawing/2014/main" id="{03CFC7E0-141F-4675-A6FB-37B14CD3CA7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2" name="Line 245">
                <a:extLst>
                  <a:ext uri="{FF2B5EF4-FFF2-40B4-BE49-F238E27FC236}">
                    <a16:creationId xmlns:a16="http://schemas.microsoft.com/office/drawing/2014/main" id="{9C11316A-DD8E-47E4-8F1B-2857E3622A25}"/>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246">
                <a:extLst>
                  <a:ext uri="{FF2B5EF4-FFF2-40B4-BE49-F238E27FC236}">
                    <a16:creationId xmlns:a16="http://schemas.microsoft.com/office/drawing/2014/main" id="{F5C4EA87-2C31-4D8F-9AB6-355C2099F2DA}"/>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247">
              <a:extLst>
                <a:ext uri="{FF2B5EF4-FFF2-40B4-BE49-F238E27FC236}">
                  <a16:creationId xmlns:a16="http://schemas.microsoft.com/office/drawing/2014/main" id="{6918EC55-365D-42D7-8BED-2D96499A2D36}"/>
                </a:ext>
              </a:extLst>
            </p:cNvPr>
            <p:cNvGrpSpPr>
              <a:grpSpLocks/>
            </p:cNvGrpSpPr>
            <p:nvPr/>
          </p:nvGrpSpPr>
          <p:grpSpPr bwMode="auto">
            <a:xfrm>
              <a:off x="4315" y="2223"/>
              <a:ext cx="634" cy="361"/>
              <a:chOff x="4758" y="3508"/>
              <a:chExt cx="634" cy="361"/>
            </a:xfrm>
          </p:grpSpPr>
          <p:sp>
            <p:nvSpPr>
              <p:cNvPr id="46" name="Text Box 248">
                <a:extLst>
                  <a:ext uri="{FF2B5EF4-FFF2-40B4-BE49-F238E27FC236}">
                    <a16:creationId xmlns:a16="http://schemas.microsoft.com/office/drawing/2014/main" id="{A226A792-298B-4C10-B8A6-8ABC43C37FB5}"/>
                  </a:ext>
                </a:extLst>
              </p:cNvPr>
              <p:cNvSpPr txBox="1">
                <a:spLocks noChangeArrowheads="1"/>
              </p:cNvSpPr>
              <p:nvPr/>
            </p:nvSpPr>
            <p:spPr bwMode="auto">
              <a:xfrm>
                <a:off x="4844" y="350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rPr>
                  <a:t>subnet</a:t>
                </a:r>
              </a:p>
            </p:txBody>
          </p:sp>
          <p:sp>
            <p:nvSpPr>
              <p:cNvPr id="47" name="Line 249">
                <a:extLst>
                  <a:ext uri="{FF2B5EF4-FFF2-40B4-BE49-F238E27FC236}">
                    <a16:creationId xmlns:a16="http://schemas.microsoft.com/office/drawing/2014/main" id="{51168806-9E98-48A6-B538-A50462F7F46D}"/>
                  </a:ext>
                </a:extLst>
              </p:cNvPr>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 name="Rectangle 250">
              <a:extLst>
                <a:ext uri="{FF2B5EF4-FFF2-40B4-BE49-F238E27FC236}">
                  <a16:creationId xmlns:a16="http://schemas.microsoft.com/office/drawing/2014/main" id="{2A62D9B3-575F-4A48-B577-6EF88CF8D634}"/>
                </a:ext>
              </a:extLst>
            </p:cNvPr>
            <p:cNvSpPr>
              <a:spLocks noChangeArrowheads="1"/>
            </p:cNvSpPr>
            <p:nvPr/>
          </p:nvSpPr>
          <p:spPr bwMode="auto">
            <a:xfrm>
              <a:off x="3232" y="1363"/>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39" name="Text Box 251">
              <a:extLst>
                <a:ext uri="{FF2B5EF4-FFF2-40B4-BE49-F238E27FC236}">
                  <a16:creationId xmlns:a16="http://schemas.microsoft.com/office/drawing/2014/main" id="{0A45F4D3-0BE9-44AE-8038-3B6DF7765BC8}"/>
                </a:ext>
              </a:extLst>
            </p:cNvPr>
            <p:cNvSpPr txBox="1">
              <a:spLocks noChangeArrowheads="1"/>
            </p:cNvSpPr>
            <p:nvPr/>
          </p:nvSpPr>
          <p:spPr bwMode="auto">
            <a:xfrm>
              <a:off x="3134" y="134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223.1.1.2</a:t>
              </a:r>
              <a:endParaRPr lang="en-US" altLang="zh-CN" sz="1800">
                <a:latin typeface="Comic Sans MS" panose="030F0702030302020204" pitchFamily="66" charset="0"/>
              </a:endParaRPr>
            </a:p>
          </p:txBody>
        </p:sp>
        <p:sp>
          <p:nvSpPr>
            <p:cNvPr id="40" name="Rectangle 252">
              <a:extLst>
                <a:ext uri="{FF2B5EF4-FFF2-40B4-BE49-F238E27FC236}">
                  <a16:creationId xmlns:a16="http://schemas.microsoft.com/office/drawing/2014/main" id="{CB299E81-18FE-4939-AEA2-FB5D13A83B99}"/>
                </a:ext>
              </a:extLst>
            </p:cNvPr>
            <p:cNvSpPr>
              <a:spLocks noChangeArrowheads="1"/>
            </p:cNvSpPr>
            <p:nvPr/>
          </p:nvSpPr>
          <p:spPr bwMode="auto">
            <a:xfrm>
              <a:off x="4936" y="1354"/>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1" name="Rectangle 253">
              <a:extLst>
                <a:ext uri="{FF2B5EF4-FFF2-40B4-BE49-F238E27FC236}">
                  <a16:creationId xmlns:a16="http://schemas.microsoft.com/office/drawing/2014/main" id="{E1CB216A-E97E-471E-819F-69147554AF0B}"/>
                </a:ext>
              </a:extLst>
            </p:cNvPr>
            <p:cNvSpPr>
              <a:spLocks noChangeArrowheads="1"/>
            </p:cNvSpPr>
            <p:nvPr/>
          </p:nvSpPr>
          <p:spPr bwMode="auto">
            <a:xfrm>
              <a:off x="4934" y="1858"/>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2" name="Rectangle 254">
              <a:extLst>
                <a:ext uri="{FF2B5EF4-FFF2-40B4-BE49-F238E27FC236}">
                  <a16:creationId xmlns:a16="http://schemas.microsoft.com/office/drawing/2014/main" id="{530CAC14-11F1-4BE0-B209-CC7B598A904B}"/>
                </a:ext>
              </a:extLst>
            </p:cNvPr>
            <p:cNvSpPr>
              <a:spLocks noChangeArrowheads="1"/>
            </p:cNvSpPr>
            <p:nvPr/>
          </p:nvSpPr>
          <p:spPr bwMode="auto">
            <a:xfrm>
              <a:off x="4082" y="1975"/>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3" name="Text Box 255">
              <a:extLst>
                <a:ext uri="{FF2B5EF4-FFF2-40B4-BE49-F238E27FC236}">
                  <a16:creationId xmlns:a16="http://schemas.microsoft.com/office/drawing/2014/main" id="{C783ACA2-0392-4C04-AB99-3F4D32F9B8AD}"/>
                </a:ext>
              </a:extLst>
            </p:cNvPr>
            <p:cNvSpPr txBox="1">
              <a:spLocks noChangeArrowheads="1"/>
            </p:cNvSpPr>
            <p:nvPr/>
          </p:nvSpPr>
          <p:spPr bwMode="auto">
            <a:xfrm>
              <a:off x="3782" y="1951"/>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223.1.3.27</a:t>
              </a:r>
              <a:endParaRPr lang="en-US" altLang="zh-CN" sz="1800">
                <a:latin typeface="Comic Sans MS" panose="030F0702030302020204" pitchFamily="66" charset="0"/>
              </a:endParaRPr>
            </a:p>
          </p:txBody>
        </p:sp>
        <p:sp>
          <p:nvSpPr>
            <p:cNvPr id="44" name="Text Box 256">
              <a:extLst>
                <a:ext uri="{FF2B5EF4-FFF2-40B4-BE49-F238E27FC236}">
                  <a16:creationId xmlns:a16="http://schemas.microsoft.com/office/drawing/2014/main" id="{D61D10DE-64D9-4490-BEAC-48088202466D}"/>
                </a:ext>
              </a:extLst>
            </p:cNvPr>
            <p:cNvSpPr txBox="1">
              <a:spLocks noChangeArrowheads="1"/>
            </p:cNvSpPr>
            <p:nvPr/>
          </p:nvSpPr>
          <p:spPr bwMode="auto">
            <a:xfrm>
              <a:off x="4529" y="181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223.1.2.2</a:t>
              </a:r>
              <a:endParaRPr lang="en-US" altLang="zh-CN" sz="1800">
                <a:latin typeface="Comic Sans MS" panose="030F0702030302020204" pitchFamily="66" charset="0"/>
              </a:endParaRPr>
            </a:p>
          </p:txBody>
        </p:sp>
        <p:sp>
          <p:nvSpPr>
            <p:cNvPr id="45" name="Text Box 257">
              <a:extLst>
                <a:ext uri="{FF2B5EF4-FFF2-40B4-BE49-F238E27FC236}">
                  <a16:creationId xmlns:a16="http://schemas.microsoft.com/office/drawing/2014/main" id="{E7341B5D-C63B-407A-B3F5-77D36135B97D}"/>
                </a:ext>
              </a:extLst>
            </p:cNvPr>
            <p:cNvSpPr txBox="1">
              <a:spLocks noChangeArrowheads="1"/>
            </p:cNvSpPr>
            <p:nvPr/>
          </p:nvSpPr>
          <p:spPr bwMode="auto">
            <a:xfrm>
              <a:off x="4779" y="13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223.1.2.1</a:t>
              </a:r>
              <a:endParaRPr lang="en-US" altLang="zh-CN" sz="1800">
                <a:latin typeface="Comic Sans MS" panose="030F0702030302020204" pitchFamily="66" charset="0"/>
              </a:endParaRPr>
            </a:p>
          </p:txBody>
        </p:sp>
      </p:grpSp>
    </p:spTree>
    <p:extLst>
      <p:ext uri="{BB962C8B-B14F-4D97-AF65-F5344CB8AC3E}">
        <p14:creationId xmlns:p14="http://schemas.microsoft.com/office/powerpoint/2010/main" val="155570012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9EABC-F5E1-4E54-980C-090481E51278}"/>
              </a:ext>
            </a:extLst>
          </p:cNvPr>
          <p:cNvSpPr>
            <a:spLocks noGrp="1"/>
          </p:cNvSpPr>
          <p:nvPr>
            <p:ph type="title"/>
          </p:nvPr>
        </p:nvSpPr>
        <p:spPr/>
        <p:txBody>
          <a:bodyPr/>
          <a:lstStyle/>
          <a:p>
            <a:r>
              <a:rPr lang="zh-CN" altLang="en-US" dirty="0"/>
              <a:t>子网</a:t>
            </a:r>
          </a:p>
        </p:txBody>
      </p:sp>
      <p:sp>
        <p:nvSpPr>
          <p:cNvPr id="4" name="灯片编号占位符 3">
            <a:extLst>
              <a:ext uri="{FF2B5EF4-FFF2-40B4-BE49-F238E27FC236}">
                <a16:creationId xmlns:a16="http://schemas.microsoft.com/office/drawing/2014/main" id="{135429E8-70C3-4738-AED3-4D32C95CE39C}"/>
              </a:ext>
            </a:extLst>
          </p:cNvPr>
          <p:cNvSpPr>
            <a:spLocks noGrp="1"/>
          </p:cNvSpPr>
          <p:nvPr>
            <p:ph type="sldNum" sz="quarter" idx="12"/>
          </p:nvPr>
        </p:nvSpPr>
        <p:spPr/>
        <p:txBody>
          <a:bodyPr/>
          <a:lstStyle/>
          <a:p>
            <a:fld id="{E3FA5FAF-8A25-4B6E-94B7-5CA30A873E9A}" type="slidenum">
              <a:rPr lang="zh-CN" altLang="en-US" smtClean="0"/>
              <a:pPr/>
              <a:t>44</a:t>
            </a:fld>
            <a:endParaRPr lang="zh-CN" altLang="en-US"/>
          </a:p>
        </p:txBody>
      </p:sp>
      <p:sp>
        <p:nvSpPr>
          <p:cNvPr id="5" name="Freeform 2">
            <a:extLst>
              <a:ext uri="{FF2B5EF4-FFF2-40B4-BE49-F238E27FC236}">
                <a16:creationId xmlns:a16="http://schemas.microsoft.com/office/drawing/2014/main" id="{CE408DE5-36AF-4E94-AC02-77076A24A26D}"/>
              </a:ext>
            </a:extLst>
          </p:cNvPr>
          <p:cNvSpPr>
            <a:spLocks/>
          </p:cNvSpPr>
          <p:nvPr/>
        </p:nvSpPr>
        <p:spPr bwMode="auto">
          <a:xfrm>
            <a:off x="6277421" y="2933724"/>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3">
            <a:extLst>
              <a:ext uri="{FF2B5EF4-FFF2-40B4-BE49-F238E27FC236}">
                <a16:creationId xmlns:a16="http://schemas.microsoft.com/office/drawing/2014/main" id="{BFE53409-4151-4EE4-953D-CAB6BB155481}"/>
              </a:ext>
            </a:extLst>
          </p:cNvPr>
          <p:cNvSpPr>
            <a:spLocks/>
          </p:cNvSpPr>
          <p:nvPr/>
        </p:nvSpPr>
        <p:spPr bwMode="auto">
          <a:xfrm>
            <a:off x="4982021" y="4445024"/>
            <a:ext cx="2257425" cy="327025"/>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4">
            <a:extLst>
              <a:ext uri="{FF2B5EF4-FFF2-40B4-BE49-F238E27FC236}">
                <a16:creationId xmlns:a16="http://schemas.microsoft.com/office/drawing/2014/main" id="{6BCBEE87-102D-48BA-AFA4-7BEBCCE0406E}"/>
              </a:ext>
            </a:extLst>
          </p:cNvPr>
          <p:cNvSpPr>
            <a:spLocks/>
          </p:cNvSpPr>
          <p:nvPr/>
        </p:nvSpPr>
        <p:spPr bwMode="auto">
          <a:xfrm>
            <a:off x="4724846" y="2857524"/>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5">
            <a:extLst>
              <a:ext uri="{FF2B5EF4-FFF2-40B4-BE49-F238E27FC236}">
                <a16:creationId xmlns:a16="http://schemas.microsoft.com/office/drawing/2014/main" id="{DCEF0AEA-531C-49E2-BDBA-2D07410E876B}"/>
              </a:ext>
            </a:extLst>
          </p:cNvPr>
          <p:cNvSpPr>
            <a:spLocks/>
          </p:cNvSpPr>
          <p:nvPr/>
        </p:nvSpPr>
        <p:spPr bwMode="auto">
          <a:xfrm rot="5265760">
            <a:off x="5439222" y="620736"/>
            <a:ext cx="1612900"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Line 10">
            <a:extLst>
              <a:ext uri="{FF2B5EF4-FFF2-40B4-BE49-F238E27FC236}">
                <a16:creationId xmlns:a16="http://schemas.microsoft.com/office/drawing/2014/main" id="{B2BC636E-6BCA-4A2D-A534-62E23DD91516}"/>
              </a:ext>
            </a:extLst>
          </p:cNvPr>
          <p:cNvSpPr>
            <a:spLocks noChangeShapeType="1"/>
          </p:cNvSpPr>
          <p:nvPr/>
        </p:nvSpPr>
        <p:spPr bwMode="auto">
          <a:xfrm flipH="1" flipV="1">
            <a:off x="6890196" y="1516087"/>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1">
            <a:extLst>
              <a:ext uri="{FF2B5EF4-FFF2-40B4-BE49-F238E27FC236}">
                <a16:creationId xmlns:a16="http://schemas.microsoft.com/office/drawing/2014/main" id="{4169528A-C23D-4EA2-8E36-3B19EE40E9F6}"/>
              </a:ext>
            </a:extLst>
          </p:cNvPr>
          <p:cNvSpPr>
            <a:spLocks noChangeShapeType="1"/>
          </p:cNvSpPr>
          <p:nvPr/>
        </p:nvSpPr>
        <p:spPr bwMode="auto">
          <a:xfrm flipH="1">
            <a:off x="5390009" y="1462112"/>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4">
            <a:extLst>
              <a:ext uri="{FF2B5EF4-FFF2-40B4-BE49-F238E27FC236}">
                <a16:creationId xmlns:a16="http://schemas.microsoft.com/office/drawing/2014/main" id="{721B592A-1102-49C6-B797-FD56CED9112F}"/>
              </a:ext>
            </a:extLst>
          </p:cNvPr>
          <p:cNvSpPr>
            <a:spLocks noChangeShapeType="1"/>
          </p:cNvSpPr>
          <p:nvPr/>
        </p:nvSpPr>
        <p:spPr bwMode="auto">
          <a:xfrm flipH="1">
            <a:off x="6018659" y="1905024"/>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15">
            <a:extLst>
              <a:ext uri="{FF2B5EF4-FFF2-40B4-BE49-F238E27FC236}">
                <a16:creationId xmlns:a16="http://schemas.microsoft.com/office/drawing/2014/main" id="{0E6B644C-6E30-491A-88FD-17C303AA2E8C}"/>
              </a:ext>
            </a:extLst>
          </p:cNvPr>
          <p:cNvSpPr txBox="1">
            <a:spLocks noChangeArrowheads="1"/>
          </p:cNvSpPr>
          <p:nvPr/>
        </p:nvSpPr>
        <p:spPr bwMode="auto">
          <a:xfrm>
            <a:off x="4399409" y="1460524"/>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223.1.1.1</a:t>
            </a:r>
            <a:endParaRPr lang="en-US" altLang="zh-CN" sz="1800">
              <a:latin typeface="Comic Sans MS" panose="030F0702030302020204" pitchFamily="66" charset="0"/>
            </a:endParaRPr>
          </a:p>
        </p:txBody>
      </p:sp>
      <p:sp>
        <p:nvSpPr>
          <p:cNvPr id="13" name="Rectangle 16">
            <a:extLst>
              <a:ext uri="{FF2B5EF4-FFF2-40B4-BE49-F238E27FC236}">
                <a16:creationId xmlns:a16="http://schemas.microsoft.com/office/drawing/2014/main" id="{4E239570-DF38-4D90-B390-EFB212F55450}"/>
              </a:ext>
            </a:extLst>
          </p:cNvPr>
          <p:cNvSpPr>
            <a:spLocks noChangeArrowheads="1"/>
          </p:cNvSpPr>
          <p:nvPr/>
        </p:nvSpPr>
        <p:spPr bwMode="auto">
          <a:xfrm>
            <a:off x="5891659" y="2166962"/>
            <a:ext cx="309562"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4" name="Text Box 17">
            <a:extLst>
              <a:ext uri="{FF2B5EF4-FFF2-40B4-BE49-F238E27FC236}">
                <a16:creationId xmlns:a16="http://schemas.microsoft.com/office/drawing/2014/main" id="{CD8A41C2-5DED-46DA-A81E-E913D5EADAC3}"/>
              </a:ext>
            </a:extLst>
          </p:cNvPr>
          <p:cNvSpPr txBox="1">
            <a:spLocks noChangeArrowheads="1"/>
          </p:cNvSpPr>
          <p:nvPr/>
        </p:nvSpPr>
        <p:spPr bwMode="auto">
          <a:xfrm>
            <a:off x="5534471" y="206853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223.1.1.3</a:t>
            </a:r>
            <a:endParaRPr lang="en-US" altLang="zh-CN" sz="1800">
              <a:latin typeface="Comic Sans MS" panose="030F0702030302020204" pitchFamily="66" charset="0"/>
            </a:endParaRPr>
          </a:p>
        </p:txBody>
      </p:sp>
      <p:sp>
        <p:nvSpPr>
          <p:cNvPr id="15" name="Text Box 18">
            <a:extLst>
              <a:ext uri="{FF2B5EF4-FFF2-40B4-BE49-F238E27FC236}">
                <a16:creationId xmlns:a16="http://schemas.microsoft.com/office/drawing/2014/main" id="{AAF24066-E925-4DA9-83D3-0D6484F3C26B}"/>
              </a:ext>
            </a:extLst>
          </p:cNvPr>
          <p:cNvSpPr txBox="1">
            <a:spLocks noChangeArrowheads="1"/>
          </p:cNvSpPr>
          <p:nvPr/>
        </p:nvSpPr>
        <p:spPr bwMode="auto">
          <a:xfrm>
            <a:off x="6847334" y="146528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223.1.1.4</a:t>
            </a:r>
            <a:endParaRPr lang="en-US" altLang="zh-CN" sz="1800">
              <a:latin typeface="Comic Sans MS" panose="030F0702030302020204" pitchFamily="66" charset="0"/>
            </a:endParaRPr>
          </a:p>
        </p:txBody>
      </p:sp>
      <p:sp>
        <p:nvSpPr>
          <p:cNvPr id="16" name="Freeform 19">
            <a:extLst>
              <a:ext uri="{FF2B5EF4-FFF2-40B4-BE49-F238E27FC236}">
                <a16:creationId xmlns:a16="http://schemas.microsoft.com/office/drawing/2014/main" id="{B270BFBF-ED1D-4120-97BC-C71D31E295F8}"/>
              </a:ext>
            </a:extLst>
          </p:cNvPr>
          <p:cNvSpPr>
            <a:spLocks/>
          </p:cNvSpPr>
          <p:nvPr/>
        </p:nvSpPr>
        <p:spPr bwMode="auto">
          <a:xfrm>
            <a:off x="3785046" y="4551387"/>
            <a:ext cx="1539875" cy="165893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 name="Line 34">
            <a:extLst>
              <a:ext uri="{FF2B5EF4-FFF2-40B4-BE49-F238E27FC236}">
                <a16:creationId xmlns:a16="http://schemas.microsoft.com/office/drawing/2014/main" id="{0A44636F-5CBD-492F-AEE0-4B63DA362E8B}"/>
              </a:ext>
            </a:extLst>
          </p:cNvPr>
          <p:cNvSpPr>
            <a:spLocks noChangeShapeType="1"/>
          </p:cNvSpPr>
          <p:nvPr/>
        </p:nvSpPr>
        <p:spPr bwMode="auto">
          <a:xfrm>
            <a:off x="4540696" y="4781574"/>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36">
            <a:extLst>
              <a:ext uri="{FF2B5EF4-FFF2-40B4-BE49-F238E27FC236}">
                <a16:creationId xmlns:a16="http://schemas.microsoft.com/office/drawing/2014/main" id="{1192F357-DBDF-4E07-8BBF-A057A2212AAA}"/>
              </a:ext>
            </a:extLst>
          </p:cNvPr>
          <p:cNvSpPr>
            <a:spLocks noChangeShapeType="1"/>
          </p:cNvSpPr>
          <p:nvPr/>
        </p:nvSpPr>
        <p:spPr bwMode="auto">
          <a:xfrm flipH="1" flipV="1">
            <a:off x="4032696" y="5502299"/>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37">
            <a:extLst>
              <a:ext uri="{FF2B5EF4-FFF2-40B4-BE49-F238E27FC236}">
                <a16:creationId xmlns:a16="http://schemas.microsoft.com/office/drawing/2014/main" id="{516D874A-6AA6-4B08-87FB-2D7F587E8CA0}"/>
              </a:ext>
            </a:extLst>
          </p:cNvPr>
          <p:cNvSpPr>
            <a:spLocks noChangeShapeType="1"/>
          </p:cNvSpPr>
          <p:nvPr/>
        </p:nvSpPr>
        <p:spPr bwMode="auto">
          <a:xfrm flipH="1" flipV="1">
            <a:off x="5028059" y="5488012"/>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40">
            <a:extLst>
              <a:ext uri="{FF2B5EF4-FFF2-40B4-BE49-F238E27FC236}">
                <a16:creationId xmlns:a16="http://schemas.microsoft.com/office/drawing/2014/main" id="{C799CEDB-783B-41C0-AA0F-D71A30E5DECA}"/>
              </a:ext>
            </a:extLst>
          </p:cNvPr>
          <p:cNvSpPr txBox="1">
            <a:spLocks noChangeArrowheads="1"/>
          </p:cNvSpPr>
          <p:nvPr/>
        </p:nvSpPr>
        <p:spPr bwMode="auto">
          <a:xfrm>
            <a:off x="4975671" y="5375299"/>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223.1.2.2</a:t>
            </a:r>
            <a:endParaRPr lang="en-US" altLang="zh-CN" sz="1800">
              <a:latin typeface="Comic Sans MS" panose="030F0702030302020204" pitchFamily="66" charset="0"/>
            </a:endParaRPr>
          </a:p>
        </p:txBody>
      </p:sp>
      <p:sp>
        <p:nvSpPr>
          <p:cNvPr id="21" name="Text Box 41">
            <a:extLst>
              <a:ext uri="{FF2B5EF4-FFF2-40B4-BE49-F238E27FC236}">
                <a16:creationId xmlns:a16="http://schemas.microsoft.com/office/drawing/2014/main" id="{A64251E5-521B-4128-8C5F-0CFB69EFBE8A}"/>
              </a:ext>
            </a:extLst>
          </p:cNvPr>
          <p:cNvSpPr txBox="1">
            <a:spLocks noChangeArrowheads="1"/>
          </p:cNvSpPr>
          <p:nvPr/>
        </p:nvSpPr>
        <p:spPr bwMode="auto">
          <a:xfrm>
            <a:off x="3080196" y="537053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223.1.2.1</a:t>
            </a:r>
            <a:endParaRPr lang="en-US" altLang="zh-CN" sz="1800">
              <a:latin typeface="Comic Sans MS" panose="030F0702030302020204" pitchFamily="66" charset="0"/>
            </a:endParaRPr>
          </a:p>
        </p:txBody>
      </p:sp>
      <p:sp>
        <p:nvSpPr>
          <p:cNvPr id="22" name="Rectangle 42">
            <a:extLst>
              <a:ext uri="{FF2B5EF4-FFF2-40B4-BE49-F238E27FC236}">
                <a16:creationId xmlns:a16="http://schemas.microsoft.com/office/drawing/2014/main" id="{86DD346B-3A63-426A-A2A5-8AEEF4954F8E}"/>
              </a:ext>
            </a:extLst>
          </p:cNvPr>
          <p:cNvSpPr>
            <a:spLocks noChangeArrowheads="1"/>
          </p:cNvSpPr>
          <p:nvPr/>
        </p:nvSpPr>
        <p:spPr bwMode="auto">
          <a:xfrm>
            <a:off x="4481959" y="4881587"/>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23" name="Text Box 43">
            <a:extLst>
              <a:ext uri="{FF2B5EF4-FFF2-40B4-BE49-F238E27FC236}">
                <a16:creationId xmlns:a16="http://schemas.microsoft.com/office/drawing/2014/main" id="{72062AA4-E057-4284-A59C-3D832D29E81F}"/>
              </a:ext>
            </a:extLst>
          </p:cNvPr>
          <p:cNvSpPr txBox="1">
            <a:spLocks noChangeArrowheads="1"/>
          </p:cNvSpPr>
          <p:nvPr/>
        </p:nvSpPr>
        <p:spPr bwMode="auto">
          <a:xfrm>
            <a:off x="4039046" y="4821262"/>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223.1.2.6</a:t>
            </a:r>
            <a:endParaRPr lang="en-US" altLang="zh-CN" sz="1800">
              <a:latin typeface="Comic Sans MS" panose="030F0702030302020204" pitchFamily="66" charset="0"/>
            </a:endParaRPr>
          </a:p>
        </p:txBody>
      </p:sp>
      <p:sp>
        <p:nvSpPr>
          <p:cNvPr id="24" name="Freeform 45">
            <a:extLst>
              <a:ext uri="{FF2B5EF4-FFF2-40B4-BE49-F238E27FC236}">
                <a16:creationId xmlns:a16="http://schemas.microsoft.com/office/drawing/2014/main" id="{9C06ADF1-F413-4225-9EF8-D0DD635DF672}"/>
              </a:ext>
            </a:extLst>
          </p:cNvPr>
          <p:cNvSpPr>
            <a:spLocks/>
          </p:cNvSpPr>
          <p:nvPr/>
        </p:nvSpPr>
        <p:spPr bwMode="auto">
          <a:xfrm>
            <a:off x="6802884" y="4530749"/>
            <a:ext cx="1539875" cy="1670050"/>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5" name="Line 60">
            <a:extLst>
              <a:ext uri="{FF2B5EF4-FFF2-40B4-BE49-F238E27FC236}">
                <a16:creationId xmlns:a16="http://schemas.microsoft.com/office/drawing/2014/main" id="{1BF16298-E0BE-4271-8CA3-1B66578CCACE}"/>
              </a:ext>
            </a:extLst>
          </p:cNvPr>
          <p:cNvSpPr>
            <a:spLocks noChangeShapeType="1"/>
          </p:cNvSpPr>
          <p:nvPr/>
        </p:nvSpPr>
        <p:spPr bwMode="auto">
          <a:xfrm>
            <a:off x="7569646" y="4800624"/>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62">
            <a:extLst>
              <a:ext uri="{FF2B5EF4-FFF2-40B4-BE49-F238E27FC236}">
                <a16:creationId xmlns:a16="http://schemas.microsoft.com/office/drawing/2014/main" id="{9790304C-A328-4D68-AD1C-7647F04D5A19}"/>
              </a:ext>
            </a:extLst>
          </p:cNvPr>
          <p:cNvSpPr>
            <a:spLocks noChangeShapeType="1"/>
          </p:cNvSpPr>
          <p:nvPr/>
        </p:nvSpPr>
        <p:spPr bwMode="auto">
          <a:xfrm flipH="1" flipV="1">
            <a:off x="7061646" y="5521349"/>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63">
            <a:extLst>
              <a:ext uri="{FF2B5EF4-FFF2-40B4-BE49-F238E27FC236}">
                <a16:creationId xmlns:a16="http://schemas.microsoft.com/office/drawing/2014/main" id="{61C74C0F-F828-40A5-B428-57148C42F9CC}"/>
              </a:ext>
            </a:extLst>
          </p:cNvPr>
          <p:cNvSpPr>
            <a:spLocks noChangeShapeType="1"/>
          </p:cNvSpPr>
          <p:nvPr/>
        </p:nvSpPr>
        <p:spPr bwMode="auto">
          <a:xfrm flipH="1" flipV="1">
            <a:off x="8057009" y="5507062"/>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66">
            <a:extLst>
              <a:ext uri="{FF2B5EF4-FFF2-40B4-BE49-F238E27FC236}">
                <a16:creationId xmlns:a16="http://schemas.microsoft.com/office/drawing/2014/main" id="{3586FCF2-1399-473D-ADDC-9A7289E3F052}"/>
              </a:ext>
            </a:extLst>
          </p:cNvPr>
          <p:cNvSpPr txBox="1">
            <a:spLocks noChangeArrowheads="1"/>
          </p:cNvSpPr>
          <p:nvPr/>
        </p:nvSpPr>
        <p:spPr bwMode="auto">
          <a:xfrm>
            <a:off x="8004621" y="5394349"/>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a:t>
            </a:r>
            <a:endParaRPr lang="en-US" altLang="zh-CN" sz="1800">
              <a:latin typeface="Comic Sans MS" panose="030F0702030302020204" pitchFamily="66" charset="0"/>
            </a:endParaRPr>
          </a:p>
        </p:txBody>
      </p:sp>
      <p:sp>
        <p:nvSpPr>
          <p:cNvPr id="29" name="Text Box 67">
            <a:extLst>
              <a:ext uri="{FF2B5EF4-FFF2-40B4-BE49-F238E27FC236}">
                <a16:creationId xmlns:a16="http://schemas.microsoft.com/office/drawing/2014/main" id="{F2E7DD6B-18F0-46B6-B281-F0424A188061}"/>
              </a:ext>
            </a:extLst>
          </p:cNvPr>
          <p:cNvSpPr txBox="1">
            <a:spLocks noChangeArrowheads="1"/>
          </p:cNvSpPr>
          <p:nvPr/>
        </p:nvSpPr>
        <p:spPr bwMode="auto">
          <a:xfrm>
            <a:off x="6109146" y="538958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223.1.3.1</a:t>
            </a:r>
            <a:endParaRPr lang="en-US" altLang="zh-CN" sz="1800">
              <a:latin typeface="Comic Sans MS" panose="030F0702030302020204" pitchFamily="66" charset="0"/>
            </a:endParaRPr>
          </a:p>
        </p:txBody>
      </p:sp>
      <p:sp>
        <p:nvSpPr>
          <p:cNvPr id="30" name="Rectangle 68">
            <a:extLst>
              <a:ext uri="{FF2B5EF4-FFF2-40B4-BE49-F238E27FC236}">
                <a16:creationId xmlns:a16="http://schemas.microsoft.com/office/drawing/2014/main" id="{4A33ED55-EEF5-4551-A3F0-C869C488036E}"/>
              </a:ext>
            </a:extLst>
          </p:cNvPr>
          <p:cNvSpPr>
            <a:spLocks noChangeArrowheads="1"/>
          </p:cNvSpPr>
          <p:nvPr/>
        </p:nvSpPr>
        <p:spPr bwMode="auto">
          <a:xfrm>
            <a:off x="7510909" y="4900637"/>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31" name="Text Box 69">
            <a:extLst>
              <a:ext uri="{FF2B5EF4-FFF2-40B4-BE49-F238E27FC236}">
                <a16:creationId xmlns:a16="http://schemas.microsoft.com/office/drawing/2014/main" id="{286CE412-9AC4-4179-BAAC-F3FE6E283510}"/>
              </a:ext>
            </a:extLst>
          </p:cNvPr>
          <p:cNvSpPr txBox="1">
            <a:spLocks noChangeArrowheads="1"/>
          </p:cNvSpPr>
          <p:nvPr/>
        </p:nvSpPr>
        <p:spPr bwMode="auto">
          <a:xfrm>
            <a:off x="7061646" y="4865712"/>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223.1.3.27</a:t>
            </a:r>
            <a:endParaRPr lang="en-US" altLang="zh-CN" sz="1800">
              <a:latin typeface="Comic Sans MS" panose="030F0702030302020204" pitchFamily="66" charset="0"/>
            </a:endParaRPr>
          </a:p>
        </p:txBody>
      </p:sp>
      <p:sp>
        <p:nvSpPr>
          <p:cNvPr id="32" name="Line 84">
            <a:extLst>
              <a:ext uri="{FF2B5EF4-FFF2-40B4-BE49-F238E27FC236}">
                <a16:creationId xmlns:a16="http://schemas.microsoft.com/office/drawing/2014/main" id="{595238B9-C4D3-40A0-BB9A-35B206795576}"/>
              </a:ext>
            </a:extLst>
          </p:cNvPr>
          <p:cNvSpPr>
            <a:spLocks noChangeShapeType="1"/>
          </p:cNvSpPr>
          <p:nvPr/>
        </p:nvSpPr>
        <p:spPr bwMode="auto">
          <a:xfrm flipH="1" flipV="1">
            <a:off x="6271071" y="1420837"/>
            <a:ext cx="3175" cy="265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86">
            <a:extLst>
              <a:ext uri="{FF2B5EF4-FFF2-40B4-BE49-F238E27FC236}">
                <a16:creationId xmlns:a16="http://schemas.microsoft.com/office/drawing/2014/main" id="{289C99D2-CB4B-41DD-9584-C9582AAD69C8}"/>
              </a:ext>
            </a:extLst>
          </p:cNvPr>
          <p:cNvSpPr txBox="1">
            <a:spLocks noChangeArrowheads="1"/>
          </p:cNvSpPr>
          <p:nvPr/>
        </p:nvSpPr>
        <p:spPr bwMode="auto">
          <a:xfrm>
            <a:off x="5780534" y="67153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223.1.1.2</a:t>
            </a:r>
            <a:endParaRPr lang="en-US" altLang="zh-CN" sz="1600">
              <a:latin typeface="Comic Sans MS" panose="030F0702030302020204" pitchFamily="66" charset="0"/>
            </a:endParaRPr>
          </a:p>
        </p:txBody>
      </p:sp>
      <p:sp>
        <p:nvSpPr>
          <p:cNvPr id="34" name="Line 87">
            <a:extLst>
              <a:ext uri="{FF2B5EF4-FFF2-40B4-BE49-F238E27FC236}">
                <a16:creationId xmlns:a16="http://schemas.microsoft.com/office/drawing/2014/main" id="{D959656F-9D95-4319-8BD1-D1A56FEA4826}"/>
              </a:ext>
            </a:extLst>
          </p:cNvPr>
          <p:cNvSpPr>
            <a:spLocks noChangeShapeType="1"/>
          </p:cNvSpPr>
          <p:nvPr/>
        </p:nvSpPr>
        <p:spPr bwMode="auto">
          <a:xfrm flipV="1">
            <a:off x="4753421" y="2876574"/>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88">
            <a:extLst>
              <a:ext uri="{FF2B5EF4-FFF2-40B4-BE49-F238E27FC236}">
                <a16:creationId xmlns:a16="http://schemas.microsoft.com/office/drawing/2014/main" id="{CD6BA4FA-09A6-4078-B556-1B249F768891}"/>
              </a:ext>
            </a:extLst>
          </p:cNvPr>
          <p:cNvSpPr>
            <a:spLocks noChangeShapeType="1"/>
          </p:cNvSpPr>
          <p:nvPr/>
        </p:nvSpPr>
        <p:spPr bwMode="auto">
          <a:xfrm flipH="1" flipV="1">
            <a:off x="6267896" y="2857524"/>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89">
            <a:extLst>
              <a:ext uri="{FF2B5EF4-FFF2-40B4-BE49-F238E27FC236}">
                <a16:creationId xmlns:a16="http://schemas.microsoft.com/office/drawing/2014/main" id="{80303ACF-45C1-4D86-9A54-0DB8B0D1B79D}"/>
              </a:ext>
            </a:extLst>
          </p:cNvPr>
          <p:cNvSpPr>
            <a:spLocks noChangeShapeType="1"/>
          </p:cNvSpPr>
          <p:nvPr/>
        </p:nvSpPr>
        <p:spPr bwMode="auto">
          <a:xfrm flipH="1" flipV="1">
            <a:off x="4943921" y="4619649"/>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Text Box 90">
            <a:extLst>
              <a:ext uri="{FF2B5EF4-FFF2-40B4-BE49-F238E27FC236}">
                <a16:creationId xmlns:a16="http://schemas.microsoft.com/office/drawing/2014/main" id="{7C503B87-D1B1-4631-A2C6-2F570CE5D6A2}"/>
              </a:ext>
            </a:extLst>
          </p:cNvPr>
          <p:cNvSpPr txBox="1">
            <a:spLocks noChangeArrowheads="1"/>
          </p:cNvSpPr>
          <p:nvPr/>
        </p:nvSpPr>
        <p:spPr bwMode="auto">
          <a:xfrm>
            <a:off x="6347271" y="2770212"/>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223.1.7.0</a:t>
            </a:r>
            <a:endParaRPr lang="en-US" altLang="zh-CN" sz="1800">
              <a:latin typeface="Comic Sans MS" panose="030F0702030302020204" pitchFamily="66" charset="0"/>
            </a:endParaRPr>
          </a:p>
        </p:txBody>
      </p:sp>
      <p:sp>
        <p:nvSpPr>
          <p:cNvPr id="38" name="Text Box 91">
            <a:extLst>
              <a:ext uri="{FF2B5EF4-FFF2-40B4-BE49-F238E27FC236}">
                <a16:creationId xmlns:a16="http://schemas.microsoft.com/office/drawing/2014/main" id="{1320AD92-FF78-4208-84F2-CEBE2908AB42}"/>
              </a:ext>
            </a:extLst>
          </p:cNvPr>
          <p:cNvSpPr txBox="1">
            <a:spLocks noChangeArrowheads="1"/>
          </p:cNvSpPr>
          <p:nvPr/>
        </p:nvSpPr>
        <p:spPr bwMode="auto">
          <a:xfrm>
            <a:off x="7423596" y="405608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223.1.7.1</a:t>
            </a:r>
            <a:endParaRPr lang="en-US" altLang="zh-CN" sz="1800">
              <a:latin typeface="Comic Sans MS" panose="030F0702030302020204" pitchFamily="66" charset="0"/>
            </a:endParaRPr>
          </a:p>
        </p:txBody>
      </p:sp>
      <p:sp>
        <p:nvSpPr>
          <p:cNvPr id="39" name="Text Box 92">
            <a:extLst>
              <a:ext uri="{FF2B5EF4-FFF2-40B4-BE49-F238E27FC236}">
                <a16:creationId xmlns:a16="http://schemas.microsoft.com/office/drawing/2014/main" id="{3B50C00D-DB8A-46F9-8A89-1604C87DCE9A}"/>
              </a:ext>
            </a:extLst>
          </p:cNvPr>
          <p:cNvSpPr txBox="1">
            <a:spLocks noChangeArrowheads="1"/>
          </p:cNvSpPr>
          <p:nvPr/>
        </p:nvSpPr>
        <p:spPr bwMode="auto">
          <a:xfrm>
            <a:off x="6185346" y="4313262"/>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223.1.8.0</a:t>
            </a:r>
            <a:endParaRPr lang="en-US" altLang="zh-CN" sz="1800">
              <a:latin typeface="Comic Sans MS" panose="030F0702030302020204" pitchFamily="66" charset="0"/>
            </a:endParaRPr>
          </a:p>
        </p:txBody>
      </p:sp>
      <p:sp>
        <p:nvSpPr>
          <p:cNvPr id="40" name="Text Box 93">
            <a:extLst>
              <a:ext uri="{FF2B5EF4-FFF2-40B4-BE49-F238E27FC236}">
                <a16:creationId xmlns:a16="http://schemas.microsoft.com/office/drawing/2014/main" id="{1331C6E3-6E6B-412B-A06B-383F463C97BB}"/>
              </a:ext>
            </a:extLst>
          </p:cNvPr>
          <p:cNvSpPr txBox="1">
            <a:spLocks noChangeArrowheads="1"/>
          </p:cNvSpPr>
          <p:nvPr/>
        </p:nvSpPr>
        <p:spPr bwMode="auto">
          <a:xfrm>
            <a:off x="4937571" y="4313262"/>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223.1.8.1</a:t>
            </a:r>
            <a:endParaRPr lang="en-US" altLang="zh-CN" sz="1800">
              <a:latin typeface="Comic Sans MS" panose="030F0702030302020204" pitchFamily="66" charset="0"/>
            </a:endParaRPr>
          </a:p>
        </p:txBody>
      </p:sp>
      <p:sp>
        <p:nvSpPr>
          <p:cNvPr id="41" name="Text Box 94">
            <a:extLst>
              <a:ext uri="{FF2B5EF4-FFF2-40B4-BE49-F238E27FC236}">
                <a16:creationId xmlns:a16="http://schemas.microsoft.com/office/drawing/2014/main" id="{C7DCFC9E-110C-4B57-B3E1-8EAC49754990}"/>
              </a:ext>
            </a:extLst>
          </p:cNvPr>
          <p:cNvSpPr txBox="1">
            <a:spLocks noChangeArrowheads="1"/>
          </p:cNvSpPr>
          <p:nvPr/>
        </p:nvSpPr>
        <p:spPr bwMode="auto">
          <a:xfrm>
            <a:off x="3861246" y="401798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223.1.9.1</a:t>
            </a:r>
            <a:endParaRPr lang="en-US" altLang="zh-CN" sz="1800">
              <a:latin typeface="Comic Sans MS" panose="030F0702030302020204" pitchFamily="66" charset="0"/>
            </a:endParaRPr>
          </a:p>
        </p:txBody>
      </p:sp>
      <p:sp>
        <p:nvSpPr>
          <p:cNvPr id="42" name="Text Box 95">
            <a:extLst>
              <a:ext uri="{FF2B5EF4-FFF2-40B4-BE49-F238E27FC236}">
                <a16:creationId xmlns:a16="http://schemas.microsoft.com/office/drawing/2014/main" id="{5514657D-650F-455B-BCB8-2730EB5640CA}"/>
              </a:ext>
            </a:extLst>
          </p:cNvPr>
          <p:cNvSpPr txBox="1">
            <a:spLocks noChangeArrowheads="1"/>
          </p:cNvSpPr>
          <p:nvPr/>
        </p:nvSpPr>
        <p:spPr bwMode="auto">
          <a:xfrm>
            <a:off x="4728021" y="277973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223.1.9.2</a:t>
            </a:r>
            <a:endParaRPr lang="en-US" altLang="zh-CN" sz="1800">
              <a:latin typeface="Comic Sans MS" panose="030F0702030302020204" pitchFamily="66" charset="0"/>
            </a:endParaRPr>
          </a:p>
        </p:txBody>
      </p:sp>
      <p:grpSp>
        <p:nvGrpSpPr>
          <p:cNvPr id="43" name="Group 100">
            <a:extLst>
              <a:ext uri="{FF2B5EF4-FFF2-40B4-BE49-F238E27FC236}">
                <a16:creationId xmlns:a16="http://schemas.microsoft.com/office/drawing/2014/main" id="{B817A4EF-ED82-47A9-BC33-DB714BB815B3}"/>
              </a:ext>
            </a:extLst>
          </p:cNvPr>
          <p:cNvGrpSpPr>
            <a:grpSpLocks/>
          </p:cNvGrpSpPr>
          <p:nvPr/>
        </p:nvGrpSpPr>
        <p:grpSpPr bwMode="auto">
          <a:xfrm>
            <a:off x="5707509" y="2493987"/>
            <a:ext cx="742950" cy="388937"/>
            <a:chOff x="4396" y="1245"/>
            <a:chExt cx="672" cy="248"/>
          </a:xfrm>
        </p:grpSpPr>
        <p:sp>
          <p:nvSpPr>
            <p:cNvPr id="44" name="Oval 407">
              <a:extLst>
                <a:ext uri="{FF2B5EF4-FFF2-40B4-BE49-F238E27FC236}">
                  <a16:creationId xmlns:a16="http://schemas.microsoft.com/office/drawing/2014/main" id="{633DC824-382E-4D60-98E2-A730D579B7C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45" name="Rectangle 410">
              <a:extLst>
                <a:ext uri="{FF2B5EF4-FFF2-40B4-BE49-F238E27FC236}">
                  <a16:creationId xmlns:a16="http://schemas.microsoft.com/office/drawing/2014/main" id="{FF96264D-48FB-4887-91AE-3403F5D927A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46" name="Oval 411">
              <a:extLst>
                <a:ext uri="{FF2B5EF4-FFF2-40B4-BE49-F238E27FC236}">
                  <a16:creationId xmlns:a16="http://schemas.microsoft.com/office/drawing/2014/main" id="{AE1B7C0E-352E-4FED-9BFA-BA1BD2A8E6FB}"/>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47" name="Group 104">
              <a:extLst>
                <a:ext uri="{FF2B5EF4-FFF2-40B4-BE49-F238E27FC236}">
                  <a16:creationId xmlns:a16="http://schemas.microsoft.com/office/drawing/2014/main" id="{95FD7D5A-E8E2-4CAE-B3A0-C073DB5CC650}"/>
                </a:ext>
              </a:extLst>
            </p:cNvPr>
            <p:cNvGrpSpPr>
              <a:grpSpLocks/>
            </p:cNvGrpSpPr>
            <p:nvPr/>
          </p:nvGrpSpPr>
          <p:grpSpPr bwMode="auto">
            <a:xfrm>
              <a:off x="4530" y="1287"/>
              <a:ext cx="377" cy="75"/>
              <a:chOff x="2468" y="1332"/>
              <a:chExt cx="310" cy="60"/>
            </a:xfrm>
          </p:grpSpPr>
          <p:sp>
            <p:nvSpPr>
              <p:cNvPr id="50" name="Freeform 105">
                <a:extLst>
                  <a:ext uri="{FF2B5EF4-FFF2-40B4-BE49-F238E27FC236}">
                    <a16:creationId xmlns:a16="http://schemas.microsoft.com/office/drawing/2014/main" id="{8D731074-05C9-4263-A9F6-9D16625F6E3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Freeform 106">
                <a:extLst>
                  <a:ext uri="{FF2B5EF4-FFF2-40B4-BE49-F238E27FC236}">
                    <a16:creationId xmlns:a16="http://schemas.microsoft.com/office/drawing/2014/main" id="{50EBBB1E-8F71-45CC-A58A-1A665ED47CF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8" name="Line 107">
              <a:extLst>
                <a:ext uri="{FF2B5EF4-FFF2-40B4-BE49-F238E27FC236}">
                  <a16:creationId xmlns:a16="http://schemas.microsoft.com/office/drawing/2014/main" id="{B08BF703-B0BD-43E4-BCFC-C8479DB3E849}"/>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08">
              <a:extLst>
                <a:ext uri="{FF2B5EF4-FFF2-40B4-BE49-F238E27FC236}">
                  <a16:creationId xmlns:a16="http://schemas.microsoft.com/office/drawing/2014/main" id="{443F821C-40A4-45A9-9732-43A07EE3C987}"/>
                </a:ext>
              </a:extLst>
            </p:cNvPr>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 name="Group 109">
            <a:extLst>
              <a:ext uri="{FF2B5EF4-FFF2-40B4-BE49-F238E27FC236}">
                <a16:creationId xmlns:a16="http://schemas.microsoft.com/office/drawing/2014/main" id="{BA08C682-4054-4FFD-9D2B-321F909FD371}"/>
              </a:ext>
            </a:extLst>
          </p:cNvPr>
          <p:cNvGrpSpPr>
            <a:grpSpLocks/>
          </p:cNvGrpSpPr>
          <p:nvPr/>
        </p:nvGrpSpPr>
        <p:grpSpPr bwMode="auto">
          <a:xfrm>
            <a:off x="7242621" y="4386287"/>
            <a:ext cx="742950" cy="388937"/>
            <a:chOff x="4396" y="1245"/>
            <a:chExt cx="672" cy="248"/>
          </a:xfrm>
        </p:grpSpPr>
        <p:sp>
          <p:nvSpPr>
            <p:cNvPr id="53" name="Oval 407">
              <a:extLst>
                <a:ext uri="{FF2B5EF4-FFF2-40B4-BE49-F238E27FC236}">
                  <a16:creationId xmlns:a16="http://schemas.microsoft.com/office/drawing/2014/main" id="{D16DD3EE-E34D-45DB-96BA-602B4671475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54" name="Rectangle 410">
              <a:extLst>
                <a:ext uri="{FF2B5EF4-FFF2-40B4-BE49-F238E27FC236}">
                  <a16:creationId xmlns:a16="http://schemas.microsoft.com/office/drawing/2014/main" id="{802E2ABA-3FAE-420E-A5CF-28343382722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55" name="Oval 411">
              <a:extLst>
                <a:ext uri="{FF2B5EF4-FFF2-40B4-BE49-F238E27FC236}">
                  <a16:creationId xmlns:a16="http://schemas.microsoft.com/office/drawing/2014/main" id="{8052383F-F6EF-4A77-8AA3-F5B5C9C0672D}"/>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56" name="Group 113">
              <a:extLst>
                <a:ext uri="{FF2B5EF4-FFF2-40B4-BE49-F238E27FC236}">
                  <a16:creationId xmlns:a16="http://schemas.microsoft.com/office/drawing/2014/main" id="{FCA9BA4C-56D7-4114-B9B8-F14A7D6A8CB0}"/>
                </a:ext>
              </a:extLst>
            </p:cNvPr>
            <p:cNvGrpSpPr>
              <a:grpSpLocks/>
            </p:cNvGrpSpPr>
            <p:nvPr/>
          </p:nvGrpSpPr>
          <p:grpSpPr bwMode="auto">
            <a:xfrm>
              <a:off x="4530" y="1287"/>
              <a:ext cx="377" cy="75"/>
              <a:chOff x="2468" y="1332"/>
              <a:chExt cx="310" cy="60"/>
            </a:xfrm>
          </p:grpSpPr>
          <p:sp>
            <p:nvSpPr>
              <p:cNvPr id="59" name="Freeform 114">
                <a:extLst>
                  <a:ext uri="{FF2B5EF4-FFF2-40B4-BE49-F238E27FC236}">
                    <a16:creationId xmlns:a16="http://schemas.microsoft.com/office/drawing/2014/main" id="{2924931C-28B9-4CAA-AC57-B26EAD140F5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115">
                <a:extLst>
                  <a:ext uri="{FF2B5EF4-FFF2-40B4-BE49-F238E27FC236}">
                    <a16:creationId xmlns:a16="http://schemas.microsoft.com/office/drawing/2014/main" id="{786ECB2D-1766-493E-AFAC-5966C208674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 name="Line 116">
              <a:extLst>
                <a:ext uri="{FF2B5EF4-FFF2-40B4-BE49-F238E27FC236}">
                  <a16:creationId xmlns:a16="http://schemas.microsoft.com/office/drawing/2014/main" id="{6E29EE56-7539-45AE-8A35-45770ACF089E}"/>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117">
              <a:extLst>
                <a:ext uri="{FF2B5EF4-FFF2-40B4-BE49-F238E27FC236}">
                  <a16:creationId xmlns:a16="http://schemas.microsoft.com/office/drawing/2014/main" id="{B25DCDF4-1BDE-4567-BE67-E961F50B9C6B}"/>
                </a:ext>
              </a:extLst>
            </p:cNvPr>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 name="Group 118">
            <a:extLst>
              <a:ext uri="{FF2B5EF4-FFF2-40B4-BE49-F238E27FC236}">
                <a16:creationId xmlns:a16="http://schemas.microsoft.com/office/drawing/2014/main" id="{6A16F892-EAD0-426F-A8C6-5AD95FDF1318}"/>
              </a:ext>
            </a:extLst>
          </p:cNvPr>
          <p:cNvGrpSpPr>
            <a:grpSpLocks/>
          </p:cNvGrpSpPr>
          <p:nvPr/>
        </p:nvGrpSpPr>
        <p:grpSpPr bwMode="auto">
          <a:xfrm>
            <a:off x="4250184" y="4394224"/>
            <a:ext cx="742950" cy="388938"/>
            <a:chOff x="4396" y="1245"/>
            <a:chExt cx="672" cy="248"/>
          </a:xfrm>
        </p:grpSpPr>
        <p:sp>
          <p:nvSpPr>
            <p:cNvPr id="62" name="Oval 407">
              <a:extLst>
                <a:ext uri="{FF2B5EF4-FFF2-40B4-BE49-F238E27FC236}">
                  <a16:creationId xmlns:a16="http://schemas.microsoft.com/office/drawing/2014/main" id="{0808B5F9-9EAF-4118-82E7-2298EC00C6DC}"/>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63" name="Rectangle 410">
              <a:extLst>
                <a:ext uri="{FF2B5EF4-FFF2-40B4-BE49-F238E27FC236}">
                  <a16:creationId xmlns:a16="http://schemas.microsoft.com/office/drawing/2014/main" id="{937382CF-8B11-45B9-AA3E-03B63B097A7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64" name="Oval 411">
              <a:extLst>
                <a:ext uri="{FF2B5EF4-FFF2-40B4-BE49-F238E27FC236}">
                  <a16:creationId xmlns:a16="http://schemas.microsoft.com/office/drawing/2014/main" id="{04FFA771-FE19-41FE-B251-1E22A832DF6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65" name="Group 122">
              <a:extLst>
                <a:ext uri="{FF2B5EF4-FFF2-40B4-BE49-F238E27FC236}">
                  <a16:creationId xmlns:a16="http://schemas.microsoft.com/office/drawing/2014/main" id="{531038CB-3DF9-4005-B6E6-A853E7D4D0C8}"/>
                </a:ext>
              </a:extLst>
            </p:cNvPr>
            <p:cNvGrpSpPr>
              <a:grpSpLocks/>
            </p:cNvGrpSpPr>
            <p:nvPr/>
          </p:nvGrpSpPr>
          <p:grpSpPr bwMode="auto">
            <a:xfrm>
              <a:off x="4530" y="1287"/>
              <a:ext cx="377" cy="75"/>
              <a:chOff x="2468" y="1332"/>
              <a:chExt cx="310" cy="60"/>
            </a:xfrm>
          </p:grpSpPr>
          <p:sp>
            <p:nvSpPr>
              <p:cNvPr id="68" name="Freeform 123">
                <a:extLst>
                  <a:ext uri="{FF2B5EF4-FFF2-40B4-BE49-F238E27FC236}">
                    <a16:creationId xmlns:a16="http://schemas.microsoft.com/office/drawing/2014/main" id="{61A05B94-CA74-4ED1-9418-6098776F2CC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Freeform 124">
                <a:extLst>
                  <a:ext uri="{FF2B5EF4-FFF2-40B4-BE49-F238E27FC236}">
                    <a16:creationId xmlns:a16="http://schemas.microsoft.com/office/drawing/2014/main" id="{60BADE75-2988-4801-A072-00E5B370283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6" name="Line 125">
              <a:extLst>
                <a:ext uri="{FF2B5EF4-FFF2-40B4-BE49-F238E27FC236}">
                  <a16:creationId xmlns:a16="http://schemas.microsoft.com/office/drawing/2014/main" id="{9B976D03-8E77-4992-A6F1-EF421C16FDEE}"/>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26">
              <a:extLst>
                <a:ext uri="{FF2B5EF4-FFF2-40B4-BE49-F238E27FC236}">
                  <a16:creationId xmlns:a16="http://schemas.microsoft.com/office/drawing/2014/main" id="{9CB63F53-CF9E-4ECB-8CFA-2D2A04E8F95D}"/>
                </a:ext>
              </a:extLst>
            </p:cNvPr>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 name="Group 127">
            <a:extLst>
              <a:ext uri="{FF2B5EF4-FFF2-40B4-BE49-F238E27FC236}">
                <a16:creationId xmlns:a16="http://schemas.microsoft.com/office/drawing/2014/main" id="{52231B1F-EA0A-40F3-97EA-CE3C305C3812}"/>
              </a:ext>
            </a:extLst>
          </p:cNvPr>
          <p:cNvGrpSpPr>
            <a:grpSpLocks/>
          </p:cNvGrpSpPr>
          <p:nvPr/>
        </p:nvGrpSpPr>
        <p:grpSpPr bwMode="auto">
          <a:xfrm>
            <a:off x="6477446" y="995387"/>
            <a:ext cx="641350" cy="558800"/>
            <a:chOff x="-44" y="1473"/>
            <a:chExt cx="981" cy="1105"/>
          </a:xfrm>
        </p:grpSpPr>
        <p:pic>
          <p:nvPicPr>
            <p:cNvPr id="71" name="Picture 128" descr="desktop_computer_stylized_medium">
              <a:extLst>
                <a:ext uri="{FF2B5EF4-FFF2-40B4-BE49-F238E27FC236}">
                  <a16:creationId xmlns:a16="http://schemas.microsoft.com/office/drawing/2014/main" id="{775A357A-0F79-4B25-84D5-F899A64AC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129">
              <a:extLst>
                <a:ext uri="{FF2B5EF4-FFF2-40B4-BE49-F238E27FC236}">
                  <a16:creationId xmlns:a16="http://schemas.microsoft.com/office/drawing/2014/main" id="{9680974D-2285-4EC1-A714-0F8D6D6A89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3" name="Group 130">
            <a:extLst>
              <a:ext uri="{FF2B5EF4-FFF2-40B4-BE49-F238E27FC236}">
                <a16:creationId xmlns:a16="http://schemas.microsoft.com/office/drawing/2014/main" id="{72EC66D7-8644-4571-84E0-3E9DD0D203B8}"/>
              </a:ext>
            </a:extLst>
          </p:cNvPr>
          <p:cNvGrpSpPr>
            <a:grpSpLocks/>
          </p:cNvGrpSpPr>
          <p:nvPr/>
        </p:nvGrpSpPr>
        <p:grpSpPr bwMode="auto">
          <a:xfrm>
            <a:off x="5080446" y="1012849"/>
            <a:ext cx="641350" cy="558800"/>
            <a:chOff x="-44" y="1473"/>
            <a:chExt cx="981" cy="1105"/>
          </a:xfrm>
        </p:grpSpPr>
        <p:pic>
          <p:nvPicPr>
            <p:cNvPr id="74" name="Picture 131" descr="desktop_computer_stylized_medium">
              <a:extLst>
                <a:ext uri="{FF2B5EF4-FFF2-40B4-BE49-F238E27FC236}">
                  <a16:creationId xmlns:a16="http://schemas.microsoft.com/office/drawing/2014/main" id="{F5E0C487-4631-4F98-B078-5ED7522E4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132">
              <a:extLst>
                <a:ext uri="{FF2B5EF4-FFF2-40B4-BE49-F238E27FC236}">
                  <a16:creationId xmlns:a16="http://schemas.microsoft.com/office/drawing/2014/main" id="{9BF766B2-5198-49E7-AE76-F148B7F01F30}"/>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6" name="Group 133">
            <a:extLst>
              <a:ext uri="{FF2B5EF4-FFF2-40B4-BE49-F238E27FC236}">
                <a16:creationId xmlns:a16="http://schemas.microsoft.com/office/drawing/2014/main" id="{3793AF00-8C17-4973-941C-51EBE941E6AD}"/>
              </a:ext>
            </a:extLst>
          </p:cNvPr>
          <p:cNvGrpSpPr>
            <a:grpSpLocks/>
          </p:cNvGrpSpPr>
          <p:nvPr/>
        </p:nvGrpSpPr>
        <p:grpSpPr bwMode="auto">
          <a:xfrm>
            <a:off x="5912296" y="963637"/>
            <a:ext cx="641350" cy="558800"/>
            <a:chOff x="-44" y="1473"/>
            <a:chExt cx="981" cy="1105"/>
          </a:xfrm>
        </p:grpSpPr>
        <p:pic>
          <p:nvPicPr>
            <p:cNvPr id="77" name="Picture 134" descr="desktop_computer_stylized_medium">
              <a:extLst>
                <a:ext uri="{FF2B5EF4-FFF2-40B4-BE49-F238E27FC236}">
                  <a16:creationId xmlns:a16="http://schemas.microsoft.com/office/drawing/2014/main" id="{EE410BF6-6812-4D45-B615-93418A01B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135">
              <a:extLst>
                <a:ext uri="{FF2B5EF4-FFF2-40B4-BE49-F238E27FC236}">
                  <a16:creationId xmlns:a16="http://schemas.microsoft.com/office/drawing/2014/main" id="{A9048394-CE0C-44D7-95F8-3147C80BD5D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9" name="Group 136">
            <a:extLst>
              <a:ext uri="{FF2B5EF4-FFF2-40B4-BE49-F238E27FC236}">
                <a16:creationId xmlns:a16="http://schemas.microsoft.com/office/drawing/2014/main" id="{8916B0BC-7EDA-4DD0-BB06-45C7A2E9AE9C}"/>
              </a:ext>
            </a:extLst>
          </p:cNvPr>
          <p:cNvGrpSpPr>
            <a:grpSpLocks/>
          </p:cNvGrpSpPr>
          <p:nvPr/>
        </p:nvGrpSpPr>
        <p:grpSpPr bwMode="auto">
          <a:xfrm>
            <a:off x="7636321" y="5665812"/>
            <a:ext cx="641350" cy="558800"/>
            <a:chOff x="-44" y="1473"/>
            <a:chExt cx="981" cy="1105"/>
          </a:xfrm>
        </p:grpSpPr>
        <p:pic>
          <p:nvPicPr>
            <p:cNvPr id="80" name="Picture 137" descr="desktop_computer_stylized_medium">
              <a:extLst>
                <a:ext uri="{FF2B5EF4-FFF2-40B4-BE49-F238E27FC236}">
                  <a16:creationId xmlns:a16="http://schemas.microsoft.com/office/drawing/2014/main" id="{D855B19B-830D-4D46-81BB-7414CE3F2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138">
              <a:extLst>
                <a:ext uri="{FF2B5EF4-FFF2-40B4-BE49-F238E27FC236}">
                  <a16:creationId xmlns:a16="http://schemas.microsoft.com/office/drawing/2014/main" id="{1C669D36-AFB3-4ACE-8C7A-3AFD70EFF3C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2" name="Group 139">
            <a:extLst>
              <a:ext uri="{FF2B5EF4-FFF2-40B4-BE49-F238E27FC236}">
                <a16:creationId xmlns:a16="http://schemas.microsoft.com/office/drawing/2014/main" id="{59B5B6D2-9AC9-44C6-A071-789D933369AD}"/>
              </a:ext>
            </a:extLst>
          </p:cNvPr>
          <p:cNvGrpSpPr>
            <a:grpSpLocks/>
          </p:cNvGrpSpPr>
          <p:nvPr/>
        </p:nvGrpSpPr>
        <p:grpSpPr bwMode="auto">
          <a:xfrm>
            <a:off x="6685409" y="5629299"/>
            <a:ext cx="641350" cy="558800"/>
            <a:chOff x="-44" y="1473"/>
            <a:chExt cx="981" cy="1105"/>
          </a:xfrm>
        </p:grpSpPr>
        <p:pic>
          <p:nvPicPr>
            <p:cNvPr id="83" name="Picture 140" descr="desktop_computer_stylized_medium">
              <a:extLst>
                <a:ext uri="{FF2B5EF4-FFF2-40B4-BE49-F238E27FC236}">
                  <a16:creationId xmlns:a16="http://schemas.microsoft.com/office/drawing/2014/main" id="{D7DEEF4D-0731-4518-A258-37F195182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41">
              <a:extLst>
                <a:ext uri="{FF2B5EF4-FFF2-40B4-BE49-F238E27FC236}">
                  <a16:creationId xmlns:a16="http://schemas.microsoft.com/office/drawing/2014/main" id="{77DD5EDB-7A0B-4086-8CBF-D8609A7CBBC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5" name="Group 142">
            <a:extLst>
              <a:ext uri="{FF2B5EF4-FFF2-40B4-BE49-F238E27FC236}">
                <a16:creationId xmlns:a16="http://schemas.microsoft.com/office/drawing/2014/main" id="{3B195676-7DC4-4972-9EA7-503969AD4980}"/>
              </a:ext>
            </a:extLst>
          </p:cNvPr>
          <p:cNvGrpSpPr>
            <a:grpSpLocks/>
          </p:cNvGrpSpPr>
          <p:nvPr/>
        </p:nvGrpSpPr>
        <p:grpSpPr bwMode="auto">
          <a:xfrm>
            <a:off x="3659634" y="5637237"/>
            <a:ext cx="641350" cy="558800"/>
            <a:chOff x="-44" y="1473"/>
            <a:chExt cx="981" cy="1105"/>
          </a:xfrm>
        </p:grpSpPr>
        <p:pic>
          <p:nvPicPr>
            <p:cNvPr id="86" name="Picture 143" descr="desktop_computer_stylized_medium">
              <a:extLst>
                <a:ext uri="{FF2B5EF4-FFF2-40B4-BE49-F238E27FC236}">
                  <a16:creationId xmlns:a16="http://schemas.microsoft.com/office/drawing/2014/main" id="{ECBA40FC-8E9F-4AFA-9592-85DEB0F9C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44">
              <a:extLst>
                <a:ext uri="{FF2B5EF4-FFF2-40B4-BE49-F238E27FC236}">
                  <a16:creationId xmlns:a16="http://schemas.microsoft.com/office/drawing/2014/main" id="{81896C3A-B0DB-493E-B123-F49495C19CE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8" name="Group 145">
            <a:extLst>
              <a:ext uri="{FF2B5EF4-FFF2-40B4-BE49-F238E27FC236}">
                <a16:creationId xmlns:a16="http://schemas.microsoft.com/office/drawing/2014/main" id="{2CE9608F-DEEF-45C7-AE14-95C159D0704D}"/>
              </a:ext>
            </a:extLst>
          </p:cNvPr>
          <p:cNvGrpSpPr>
            <a:grpSpLocks/>
          </p:cNvGrpSpPr>
          <p:nvPr/>
        </p:nvGrpSpPr>
        <p:grpSpPr bwMode="auto">
          <a:xfrm>
            <a:off x="4581971" y="5678512"/>
            <a:ext cx="641350" cy="558800"/>
            <a:chOff x="-44" y="1473"/>
            <a:chExt cx="981" cy="1105"/>
          </a:xfrm>
        </p:grpSpPr>
        <p:pic>
          <p:nvPicPr>
            <p:cNvPr id="89" name="Picture 146" descr="desktop_computer_stylized_medium">
              <a:extLst>
                <a:ext uri="{FF2B5EF4-FFF2-40B4-BE49-F238E27FC236}">
                  <a16:creationId xmlns:a16="http://schemas.microsoft.com/office/drawing/2014/main" id="{991D23C3-C01E-4D2A-9122-A672B64FB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47">
              <a:extLst>
                <a:ext uri="{FF2B5EF4-FFF2-40B4-BE49-F238E27FC236}">
                  <a16:creationId xmlns:a16="http://schemas.microsoft.com/office/drawing/2014/main" id="{A00FDCAF-4C7D-4AB3-998C-CC2104B0597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91" name="Rectangle 7">
            <a:extLst>
              <a:ext uri="{FF2B5EF4-FFF2-40B4-BE49-F238E27FC236}">
                <a16:creationId xmlns:a16="http://schemas.microsoft.com/office/drawing/2014/main" id="{5E6F35BD-2BCC-400D-82FA-80B1320FF06A}"/>
              </a:ext>
            </a:extLst>
          </p:cNvPr>
          <p:cNvSpPr txBox="1">
            <a:spLocks noChangeArrowheads="1"/>
          </p:cNvSpPr>
          <p:nvPr/>
        </p:nvSpPr>
        <p:spPr bwMode="auto">
          <a:xfrm>
            <a:off x="582613" y="1733128"/>
            <a:ext cx="36957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000099"/>
                </a:solidFill>
                <a:latin typeface="+mn-ea"/>
              </a:rPr>
              <a:t>这里有多少个子网？</a:t>
            </a:r>
            <a:endParaRPr lang="en-US" kern="0" dirty="0">
              <a:solidFill>
                <a:srgbClr val="000099"/>
              </a:solidFill>
              <a:latin typeface="+mn-ea"/>
            </a:endParaRPr>
          </a:p>
        </p:txBody>
      </p:sp>
    </p:spTree>
    <p:extLst>
      <p:ext uri="{BB962C8B-B14F-4D97-AF65-F5344CB8AC3E}">
        <p14:creationId xmlns:p14="http://schemas.microsoft.com/office/powerpoint/2010/main" val="360028506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60B88-7C93-4C18-BAE7-F515F3EAA000}"/>
              </a:ext>
            </a:extLst>
          </p:cNvPr>
          <p:cNvSpPr>
            <a:spLocks noGrp="1"/>
          </p:cNvSpPr>
          <p:nvPr>
            <p:ph type="title"/>
          </p:nvPr>
        </p:nvSpPr>
        <p:spPr/>
        <p:txBody>
          <a:bodyPr/>
          <a:lstStyle/>
          <a:p>
            <a:r>
              <a:rPr lang="en-US" altLang="zh-CN" dirty="0"/>
              <a:t>IP</a:t>
            </a:r>
            <a:r>
              <a:rPr lang="zh-CN" altLang="en-US" dirty="0"/>
              <a:t>地址：</a:t>
            </a:r>
            <a:r>
              <a:rPr lang="en-US" altLang="zh-CN" dirty="0"/>
              <a:t>CIDR</a:t>
            </a:r>
            <a:endParaRPr lang="zh-CN" altLang="en-US" dirty="0"/>
          </a:p>
        </p:txBody>
      </p:sp>
      <p:sp>
        <p:nvSpPr>
          <p:cNvPr id="4" name="灯片编号占位符 3">
            <a:extLst>
              <a:ext uri="{FF2B5EF4-FFF2-40B4-BE49-F238E27FC236}">
                <a16:creationId xmlns:a16="http://schemas.microsoft.com/office/drawing/2014/main" id="{69C0EF3D-7AE3-4298-9B96-ADBC1E9C073A}"/>
              </a:ext>
            </a:extLst>
          </p:cNvPr>
          <p:cNvSpPr>
            <a:spLocks noGrp="1"/>
          </p:cNvSpPr>
          <p:nvPr>
            <p:ph type="sldNum" sz="quarter" idx="12"/>
          </p:nvPr>
        </p:nvSpPr>
        <p:spPr/>
        <p:txBody>
          <a:bodyPr/>
          <a:lstStyle/>
          <a:p>
            <a:fld id="{E3FA5FAF-8A25-4B6E-94B7-5CA30A873E9A}" type="slidenum">
              <a:rPr lang="zh-CN" altLang="en-US" smtClean="0"/>
              <a:pPr/>
              <a:t>45</a:t>
            </a:fld>
            <a:endParaRPr lang="zh-CN" altLang="en-US"/>
          </a:p>
        </p:txBody>
      </p:sp>
      <p:sp>
        <p:nvSpPr>
          <p:cNvPr id="5" name="Rectangle 3">
            <a:extLst>
              <a:ext uri="{FF2B5EF4-FFF2-40B4-BE49-F238E27FC236}">
                <a16:creationId xmlns:a16="http://schemas.microsoft.com/office/drawing/2014/main" id="{A7ABAD96-C787-4AEF-8BB5-4249AB7453CE}"/>
              </a:ext>
            </a:extLst>
          </p:cNvPr>
          <p:cNvSpPr txBox="1">
            <a:spLocks noChangeArrowheads="1"/>
          </p:cNvSpPr>
          <p:nvPr/>
        </p:nvSpPr>
        <p:spPr bwMode="auto">
          <a:xfrm>
            <a:off x="565150" y="1697335"/>
            <a:ext cx="8107363" cy="3171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kern="0" dirty="0">
                <a:solidFill>
                  <a:srgbClr val="CC0000"/>
                </a:solidFill>
                <a:latin typeface="+mn-ea"/>
              </a:rPr>
              <a:t>CIDR:</a:t>
            </a:r>
            <a:r>
              <a:rPr lang="en-US" kern="0" dirty="0">
                <a:latin typeface="+mn-ea"/>
              </a:rPr>
              <a:t> </a:t>
            </a:r>
            <a:r>
              <a:rPr lang="en-US" kern="0" dirty="0">
                <a:solidFill>
                  <a:srgbClr val="CC0000"/>
                </a:solidFill>
                <a:latin typeface="+mn-ea"/>
              </a:rPr>
              <a:t>C</a:t>
            </a:r>
            <a:r>
              <a:rPr lang="en-US" kern="0" dirty="0">
                <a:latin typeface="+mn-ea"/>
              </a:rPr>
              <a:t>lassless </a:t>
            </a:r>
            <a:r>
              <a:rPr lang="en-US" kern="0" dirty="0" err="1">
                <a:solidFill>
                  <a:srgbClr val="CC0000"/>
                </a:solidFill>
                <a:latin typeface="+mn-ea"/>
              </a:rPr>
              <a:t>I</a:t>
            </a:r>
            <a:r>
              <a:rPr lang="en-US" kern="0" dirty="0" err="1">
                <a:latin typeface="+mn-ea"/>
              </a:rPr>
              <a:t>nter</a:t>
            </a:r>
            <a:r>
              <a:rPr lang="en-US" kern="0" dirty="0" err="1">
                <a:solidFill>
                  <a:srgbClr val="CC0000"/>
                </a:solidFill>
                <a:latin typeface="+mn-ea"/>
              </a:rPr>
              <a:t>D</a:t>
            </a:r>
            <a:r>
              <a:rPr lang="en-US" kern="0" dirty="0" err="1">
                <a:latin typeface="+mn-ea"/>
              </a:rPr>
              <a:t>omain</a:t>
            </a:r>
            <a:r>
              <a:rPr lang="en-US" kern="0" dirty="0">
                <a:latin typeface="+mn-ea"/>
              </a:rPr>
              <a:t> </a:t>
            </a:r>
            <a:r>
              <a:rPr lang="en-US" kern="0" dirty="0">
                <a:solidFill>
                  <a:srgbClr val="CC0000"/>
                </a:solidFill>
                <a:latin typeface="+mn-ea"/>
              </a:rPr>
              <a:t>R</a:t>
            </a:r>
            <a:r>
              <a:rPr lang="en-US" kern="0" dirty="0">
                <a:latin typeface="+mn-ea"/>
              </a:rPr>
              <a:t>outing</a:t>
            </a:r>
            <a:r>
              <a:rPr lang="zh-CN" altLang="en-US" kern="0" dirty="0">
                <a:latin typeface="+mn-ea"/>
              </a:rPr>
              <a:t>（</a:t>
            </a:r>
            <a:r>
              <a:rPr lang="zh-CN" altLang="en-US" b="0" i="0" dirty="0">
                <a:effectLst/>
                <a:latin typeface="+mn-ea"/>
              </a:rPr>
              <a:t>无类别域间路由</a:t>
            </a:r>
            <a:r>
              <a:rPr lang="zh-CN" altLang="en-US" kern="0" dirty="0">
                <a:latin typeface="+mn-ea"/>
              </a:rPr>
              <a:t>）（不是路由协议，是一种</a:t>
            </a:r>
            <a:r>
              <a:rPr lang="en-US" altLang="zh-CN" kern="0" dirty="0">
                <a:latin typeface="+mn-ea"/>
              </a:rPr>
              <a:t>IP</a:t>
            </a:r>
            <a:r>
              <a:rPr lang="zh-CN" altLang="en-US" kern="0" dirty="0">
                <a:latin typeface="+mn-ea"/>
              </a:rPr>
              <a:t>地址空间划分方式）</a:t>
            </a:r>
            <a:endParaRPr lang="en-US" kern="0" dirty="0">
              <a:latin typeface="+mn-ea"/>
            </a:endParaRPr>
          </a:p>
          <a:p>
            <a:pPr lvl="1">
              <a:buFont typeface="Arial"/>
              <a:buChar char="•"/>
              <a:defRPr/>
            </a:pPr>
            <a:r>
              <a:rPr lang="zh-CN" altLang="en-US" kern="0" dirty="0">
                <a:latin typeface="+mn-ea"/>
              </a:rPr>
              <a:t>地址的子网部分可以是任意长度</a:t>
            </a:r>
            <a:endParaRPr lang="en-US" kern="0" dirty="0">
              <a:latin typeface="+mn-ea"/>
            </a:endParaRPr>
          </a:p>
          <a:p>
            <a:pPr lvl="1">
              <a:buFont typeface="Arial"/>
              <a:buChar char="•"/>
              <a:defRPr/>
            </a:pPr>
            <a:r>
              <a:rPr lang="en-US" altLang="zh-CN" kern="0" dirty="0">
                <a:latin typeface="+mn-ea"/>
              </a:rPr>
              <a:t>CIDR</a:t>
            </a:r>
            <a:r>
              <a:rPr lang="zh-CN" altLang="en-US" kern="0" dirty="0">
                <a:latin typeface="+mn-ea"/>
              </a:rPr>
              <a:t>格式</a:t>
            </a:r>
            <a:r>
              <a:rPr lang="en-US" kern="0" dirty="0">
                <a:latin typeface="+mn-ea"/>
              </a:rPr>
              <a:t>: </a:t>
            </a:r>
            <a:r>
              <a:rPr lang="en-US" kern="0" dirty="0" err="1">
                <a:solidFill>
                  <a:srgbClr val="CC0000"/>
                </a:solidFill>
                <a:latin typeface="+mn-ea"/>
              </a:rPr>
              <a:t>a.b.c.d</a:t>
            </a:r>
            <a:r>
              <a:rPr lang="en-US" kern="0" dirty="0">
                <a:solidFill>
                  <a:srgbClr val="CC0000"/>
                </a:solidFill>
                <a:latin typeface="+mn-ea"/>
              </a:rPr>
              <a:t>/x</a:t>
            </a:r>
            <a:r>
              <a:rPr lang="en-US" kern="0" dirty="0">
                <a:latin typeface="+mn-ea"/>
              </a:rPr>
              <a:t>, </a:t>
            </a:r>
            <a:r>
              <a:rPr lang="zh-CN" altLang="en-US" kern="0" dirty="0">
                <a:latin typeface="+mn-ea"/>
              </a:rPr>
              <a:t>其中</a:t>
            </a:r>
            <a:r>
              <a:rPr lang="en-US" altLang="zh-CN" kern="0" dirty="0">
                <a:latin typeface="+mn-ea"/>
              </a:rPr>
              <a:t>x</a:t>
            </a:r>
            <a:r>
              <a:rPr lang="zh-CN" altLang="en-US" kern="0" dirty="0">
                <a:latin typeface="+mn-ea"/>
              </a:rPr>
              <a:t>是子网部分的比特个数</a:t>
            </a:r>
            <a:endParaRPr lang="en-US" kern="0" dirty="0">
              <a:latin typeface="+mn-ea"/>
            </a:endParaRPr>
          </a:p>
        </p:txBody>
      </p:sp>
      <p:sp>
        <p:nvSpPr>
          <p:cNvPr id="6" name="Text Box 5">
            <a:extLst>
              <a:ext uri="{FF2B5EF4-FFF2-40B4-BE49-F238E27FC236}">
                <a16:creationId xmlns:a16="http://schemas.microsoft.com/office/drawing/2014/main" id="{A23D07C0-DBF6-471C-BBA5-D12A92F4E135}"/>
              </a:ext>
            </a:extLst>
          </p:cNvPr>
          <p:cNvSpPr txBox="1">
            <a:spLocks noChangeArrowheads="1"/>
          </p:cNvSpPr>
          <p:nvPr/>
        </p:nvSpPr>
        <p:spPr bwMode="auto">
          <a:xfrm>
            <a:off x="1323975" y="5266333"/>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99"/>
                </a:solidFill>
              </a:rPr>
              <a:t>11001000  00010111  0001000</a:t>
            </a:r>
            <a:r>
              <a:rPr lang="en-US" altLang="zh-CN"/>
              <a:t>0  00000000</a:t>
            </a:r>
            <a:endParaRPr lang="en-US" altLang="zh-CN">
              <a:latin typeface="Times New Roman" panose="02020603050405020304" pitchFamily="18" charset="0"/>
            </a:endParaRPr>
          </a:p>
        </p:txBody>
      </p:sp>
      <p:sp>
        <p:nvSpPr>
          <p:cNvPr id="7" name="Text Box 6">
            <a:extLst>
              <a:ext uri="{FF2B5EF4-FFF2-40B4-BE49-F238E27FC236}">
                <a16:creationId xmlns:a16="http://schemas.microsoft.com/office/drawing/2014/main" id="{F284F5F4-BC62-42A1-B44D-22642C44945E}"/>
              </a:ext>
            </a:extLst>
          </p:cNvPr>
          <p:cNvSpPr txBox="1">
            <a:spLocks noChangeArrowheads="1"/>
          </p:cNvSpPr>
          <p:nvPr/>
        </p:nvSpPr>
        <p:spPr bwMode="auto">
          <a:xfrm>
            <a:off x="2867067" y="472182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800" dirty="0">
                <a:solidFill>
                  <a:srgbClr val="000099"/>
                </a:solidFill>
                <a:latin typeface="+mn-ea"/>
                <a:ea typeface="+mn-ea"/>
              </a:rPr>
              <a:t>子网部分</a:t>
            </a:r>
            <a:endParaRPr lang="en-US" altLang="zh-CN" sz="1800" dirty="0">
              <a:solidFill>
                <a:srgbClr val="000099"/>
              </a:solidFill>
              <a:latin typeface="+mn-ea"/>
              <a:ea typeface="+mn-ea"/>
            </a:endParaRPr>
          </a:p>
        </p:txBody>
      </p:sp>
      <p:sp>
        <p:nvSpPr>
          <p:cNvPr id="8" name="Text Box 7">
            <a:extLst>
              <a:ext uri="{FF2B5EF4-FFF2-40B4-BE49-F238E27FC236}">
                <a16:creationId xmlns:a16="http://schemas.microsoft.com/office/drawing/2014/main" id="{69309DC2-CF00-46E7-8FA7-B727A3D9F80E}"/>
              </a:ext>
            </a:extLst>
          </p:cNvPr>
          <p:cNvSpPr txBox="1">
            <a:spLocks noChangeArrowheads="1"/>
          </p:cNvSpPr>
          <p:nvPr/>
        </p:nvSpPr>
        <p:spPr bwMode="auto">
          <a:xfrm>
            <a:off x="6019841" y="468530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800" dirty="0">
                <a:solidFill>
                  <a:srgbClr val="000099"/>
                </a:solidFill>
                <a:latin typeface="+mn-ea"/>
                <a:ea typeface="+mn-ea"/>
              </a:rPr>
              <a:t>主机部分</a:t>
            </a:r>
            <a:endParaRPr lang="en-US" altLang="zh-CN" sz="1800" dirty="0">
              <a:solidFill>
                <a:srgbClr val="000099"/>
              </a:solidFill>
              <a:latin typeface="+mn-ea"/>
              <a:ea typeface="+mn-ea"/>
            </a:endParaRPr>
          </a:p>
        </p:txBody>
      </p:sp>
      <p:sp>
        <p:nvSpPr>
          <p:cNvPr id="9" name="Line 8">
            <a:extLst>
              <a:ext uri="{FF2B5EF4-FFF2-40B4-BE49-F238E27FC236}">
                <a16:creationId xmlns:a16="http://schemas.microsoft.com/office/drawing/2014/main" id="{CDB1A560-1FDD-4BD0-B5C0-443C728D5A61}"/>
              </a:ext>
            </a:extLst>
          </p:cNvPr>
          <p:cNvSpPr>
            <a:spLocks noChangeShapeType="1"/>
          </p:cNvSpPr>
          <p:nvPr/>
        </p:nvSpPr>
        <p:spPr bwMode="auto">
          <a:xfrm>
            <a:off x="3992563" y="5031383"/>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1">
            <a:extLst>
              <a:ext uri="{FF2B5EF4-FFF2-40B4-BE49-F238E27FC236}">
                <a16:creationId xmlns:a16="http://schemas.microsoft.com/office/drawing/2014/main" id="{9FFB8B66-63A7-44EC-B2DB-161613936165}"/>
              </a:ext>
            </a:extLst>
          </p:cNvPr>
          <p:cNvSpPr>
            <a:spLocks noChangeShapeType="1"/>
          </p:cNvSpPr>
          <p:nvPr/>
        </p:nvSpPr>
        <p:spPr bwMode="auto">
          <a:xfrm flipV="1">
            <a:off x="6783388" y="5020270"/>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12">
            <a:extLst>
              <a:ext uri="{FF2B5EF4-FFF2-40B4-BE49-F238E27FC236}">
                <a16:creationId xmlns:a16="http://schemas.microsoft.com/office/drawing/2014/main" id="{1F20BF93-F121-4E45-BA34-42C4C9E81ACB}"/>
              </a:ext>
            </a:extLst>
          </p:cNvPr>
          <p:cNvSpPr txBox="1">
            <a:spLocks noChangeArrowheads="1"/>
          </p:cNvSpPr>
          <p:nvPr/>
        </p:nvSpPr>
        <p:spPr bwMode="auto">
          <a:xfrm>
            <a:off x="3260725" y="5852120"/>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t>200.23.16.0/23</a:t>
            </a:r>
            <a:endParaRPr lang="en-US" altLang="zh-CN" sz="1800"/>
          </a:p>
        </p:txBody>
      </p:sp>
      <p:sp>
        <p:nvSpPr>
          <p:cNvPr id="12" name="Line 14">
            <a:extLst>
              <a:ext uri="{FF2B5EF4-FFF2-40B4-BE49-F238E27FC236}">
                <a16:creationId xmlns:a16="http://schemas.microsoft.com/office/drawing/2014/main" id="{FB34FB9B-2698-46A9-B6AC-5393737A3371}"/>
              </a:ext>
            </a:extLst>
          </p:cNvPr>
          <p:cNvSpPr>
            <a:spLocks noChangeShapeType="1"/>
          </p:cNvSpPr>
          <p:nvPr/>
        </p:nvSpPr>
        <p:spPr bwMode="auto">
          <a:xfrm flipH="1">
            <a:off x="1393825" y="5021858"/>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5">
            <a:extLst>
              <a:ext uri="{FF2B5EF4-FFF2-40B4-BE49-F238E27FC236}">
                <a16:creationId xmlns:a16="http://schemas.microsoft.com/office/drawing/2014/main" id="{37241EAD-A970-4224-8E7A-18573847665B}"/>
              </a:ext>
            </a:extLst>
          </p:cNvPr>
          <p:cNvSpPr>
            <a:spLocks noChangeShapeType="1"/>
          </p:cNvSpPr>
          <p:nvPr/>
        </p:nvSpPr>
        <p:spPr bwMode="auto">
          <a:xfrm flipH="1">
            <a:off x="5653088" y="5032970"/>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90723117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33C20-66EA-4210-8688-248C5D1B3841}"/>
              </a:ext>
            </a:extLst>
          </p:cNvPr>
          <p:cNvSpPr>
            <a:spLocks noGrp="1"/>
          </p:cNvSpPr>
          <p:nvPr>
            <p:ph type="title"/>
          </p:nvPr>
        </p:nvSpPr>
        <p:spPr/>
        <p:txBody>
          <a:bodyPr/>
          <a:lstStyle/>
          <a:p>
            <a:r>
              <a:rPr lang="en-US" altLang="zh-CN" dirty="0"/>
              <a:t>IP</a:t>
            </a:r>
            <a:r>
              <a:rPr lang="zh-CN" altLang="en-US" dirty="0"/>
              <a:t>地址：</a:t>
            </a:r>
            <a:r>
              <a:rPr lang="en-US" altLang="zh-CN" dirty="0"/>
              <a:t>CIDR</a:t>
            </a:r>
            <a:endParaRPr lang="zh-CN" altLang="en-US" dirty="0"/>
          </a:p>
        </p:txBody>
      </p:sp>
      <p:sp>
        <p:nvSpPr>
          <p:cNvPr id="4" name="灯片编号占位符 3">
            <a:extLst>
              <a:ext uri="{FF2B5EF4-FFF2-40B4-BE49-F238E27FC236}">
                <a16:creationId xmlns:a16="http://schemas.microsoft.com/office/drawing/2014/main" id="{DCB3400D-4352-4869-A095-5D7A86672943}"/>
              </a:ext>
            </a:extLst>
          </p:cNvPr>
          <p:cNvSpPr>
            <a:spLocks noGrp="1"/>
          </p:cNvSpPr>
          <p:nvPr>
            <p:ph type="sldNum" sz="quarter" idx="12"/>
          </p:nvPr>
        </p:nvSpPr>
        <p:spPr/>
        <p:txBody>
          <a:bodyPr/>
          <a:lstStyle/>
          <a:p>
            <a:fld id="{E3FA5FAF-8A25-4B6E-94B7-5CA30A873E9A}" type="slidenum">
              <a:rPr lang="zh-CN" altLang="en-US" smtClean="0"/>
              <a:pPr/>
              <a:t>46</a:t>
            </a:fld>
            <a:endParaRPr lang="zh-CN" altLang="en-US"/>
          </a:p>
        </p:txBody>
      </p:sp>
      <p:sp>
        <p:nvSpPr>
          <p:cNvPr id="6" name="内容占位符 2">
            <a:extLst>
              <a:ext uri="{FF2B5EF4-FFF2-40B4-BE49-F238E27FC236}">
                <a16:creationId xmlns:a16="http://schemas.microsoft.com/office/drawing/2014/main" id="{8FC1DD9F-3BA3-4F83-9ED2-86CD8338F2F1}"/>
              </a:ext>
            </a:extLst>
          </p:cNvPr>
          <p:cNvSpPr>
            <a:spLocks noGrp="1"/>
          </p:cNvSpPr>
          <p:nvPr>
            <p:ph idx="1"/>
          </p:nvPr>
        </p:nvSpPr>
        <p:spPr>
          <a:xfrm>
            <a:off x="533400" y="1676400"/>
            <a:ext cx="7772400" cy="4572000"/>
          </a:xfrm>
        </p:spPr>
        <p:txBody>
          <a:bodyPr/>
          <a:lstStyle/>
          <a:p>
            <a:r>
              <a:rPr lang="zh-CN" altLang="en-US" dirty="0"/>
              <a:t>低位</a:t>
            </a:r>
            <a:r>
              <a:rPr lang="en-US" altLang="zh-CN" dirty="0"/>
              <a:t>bit</a:t>
            </a:r>
            <a:r>
              <a:rPr lang="zh-CN" altLang="en-US" dirty="0"/>
              <a:t>部分可能包含（也可能不包含）更多的子网结构</a:t>
            </a:r>
            <a:endParaRPr lang="en-US" altLang="zh-CN" dirty="0"/>
          </a:p>
          <a:p>
            <a:pPr lvl="1"/>
            <a:r>
              <a:rPr lang="en-US" altLang="zh-CN" dirty="0"/>
              <a:t>200.23.16.0/23 </a:t>
            </a:r>
            <a:r>
              <a:rPr lang="zh-CN" altLang="en-US" dirty="0"/>
              <a:t>可能包含两个更小的子网</a:t>
            </a:r>
            <a:r>
              <a:rPr lang="en-US" altLang="zh-CN" dirty="0"/>
              <a:t>: 200.23.16.0/24 </a:t>
            </a:r>
            <a:r>
              <a:rPr lang="zh-CN" altLang="en-US" dirty="0"/>
              <a:t>和</a:t>
            </a:r>
            <a:r>
              <a:rPr lang="en-US" altLang="zh-CN" dirty="0"/>
              <a:t> 200.23.17.0/24. </a:t>
            </a:r>
          </a:p>
          <a:p>
            <a:r>
              <a:rPr lang="zh-CN" altLang="en-US" dirty="0"/>
              <a:t>在</a:t>
            </a:r>
            <a:r>
              <a:rPr lang="en-US" altLang="zh-CN" dirty="0"/>
              <a:t>CIDR</a:t>
            </a:r>
            <a:r>
              <a:rPr lang="zh-CN" altLang="en-US" dirty="0"/>
              <a:t>之前，使用</a:t>
            </a:r>
            <a:r>
              <a:rPr lang="zh-CN" altLang="en-US" dirty="0">
                <a:solidFill>
                  <a:srgbClr val="0000FF"/>
                </a:solidFill>
              </a:rPr>
              <a:t>分类地址</a:t>
            </a:r>
            <a:r>
              <a:rPr lang="zh-CN" altLang="en-US" dirty="0"/>
              <a:t>的方案</a:t>
            </a:r>
            <a:r>
              <a:rPr lang="en-US" altLang="zh-CN" dirty="0"/>
              <a:t>, </a:t>
            </a:r>
          </a:p>
          <a:p>
            <a:pPr lvl="1"/>
            <a:r>
              <a:rPr lang="zh-CN" altLang="en-US" dirty="0"/>
              <a:t>地址中</a:t>
            </a:r>
            <a:r>
              <a:rPr lang="en-US" altLang="zh-CN" dirty="0"/>
              <a:t>8-</a:t>
            </a:r>
            <a:r>
              <a:rPr lang="zh-CN" altLang="en-US" dirty="0"/>
              <a:t>、</a:t>
            </a:r>
            <a:r>
              <a:rPr lang="en-US" altLang="zh-CN" dirty="0"/>
              <a:t>16-</a:t>
            </a:r>
            <a:r>
              <a:rPr lang="zh-CN" altLang="en-US" dirty="0"/>
              <a:t>、和</a:t>
            </a:r>
            <a:r>
              <a:rPr lang="en-US" altLang="zh-CN" dirty="0"/>
              <a:t> 24-bit </a:t>
            </a:r>
            <a:r>
              <a:rPr lang="zh-CN" altLang="en-US" dirty="0"/>
              <a:t>子网部分的网络被称为</a:t>
            </a:r>
            <a:r>
              <a:rPr lang="en-US" altLang="zh-CN" dirty="0"/>
              <a:t>A</a:t>
            </a:r>
            <a:r>
              <a:rPr lang="zh-CN" altLang="en-US" dirty="0"/>
              <a:t>、</a:t>
            </a:r>
            <a:r>
              <a:rPr lang="en-US" altLang="zh-CN" dirty="0"/>
              <a:t>B</a:t>
            </a:r>
            <a:r>
              <a:rPr lang="zh-CN" altLang="en-US" dirty="0"/>
              <a:t>、和</a:t>
            </a:r>
            <a:r>
              <a:rPr lang="en-US" altLang="zh-CN" dirty="0"/>
              <a:t>C</a:t>
            </a:r>
            <a:r>
              <a:rPr lang="zh-CN" altLang="en-US" dirty="0"/>
              <a:t>类网络。</a:t>
            </a:r>
            <a:endParaRPr lang="en-US" altLang="zh-CN" dirty="0"/>
          </a:p>
          <a:p>
            <a:r>
              <a:rPr lang="zh-CN" altLang="en-US" dirty="0"/>
              <a:t>广播地址：</a:t>
            </a:r>
            <a:r>
              <a:rPr lang="en-US" altLang="zh-CN" dirty="0"/>
              <a:t>255.255.255.255</a:t>
            </a:r>
          </a:p>
          <a:p>
            <a:pPr lvl="1"/>
            <a:r>
              <a:rPr lang="zh-CN" altLang="en-US" dirty="0"/>
              <a:t>以该地址作为目的地址，将报文送到子网中每个主机（不能越过路由器）</a:t>
            </a:r>
          </a:p>
        </p:txBody>
      </p:sp>
    </p:spTree>
    <p:extLst>
      <p:ext uri="{BB962C8B-B14F-4D97-AF65-F5344CB8AC3E}">
        <p14:creationId xmlns:p14="http://schemas.microsoft.com/office/powerpoint/2010/main" val="22371149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C95B4-94B0-45BB-B62E-EF317E76DD8A}"/>
              </a:ext>
            </a:extLst>
          </p:cNvPr>
          <p:cNvSpPr>
            <a:spLocks noGrp="1"/>
          </p:cNvSpPr>
          <p:nvPr>
            <p:ph type="title"/>
          </p:nvPr>
        </p:nvSpPr>
        <p:spPr/>
        <p:txBody>
          <a:bodyPr/>
          <a:lstStyle/>
          <a:p>
            <a:r>
              <a:rPr lang="zh-CN" altLang="en-US" dirty="0"/>
              <a:t>几个概念</a:t>
            </a:r>
          </a:p>
        </p:txBody>
      </p:sp>
      <p:sp>
        <p:nvSpPr>
          <p:cNvPr id="3" name="内容占位符 2">
            <a:extLst>
              <a:ext uri="{FF2B5EF4-FFF2-40B4-BE49-F238E27FC236}">
                <a16:creationId xmlns:a16="http://schemas.microsoft.com/office/drawing/2014/main" id="{196B3EF4-FF7F-40B5-B053-5C99D9E32669}"/>
              </a:ext>
            </a:extLst>
          </p:cNvPr>
          <p:cNvSpPr>
            <a:spLocks noGrp="1"/>
          </p:cNvSpPr>
          <p:nvPr>
            <p:ph idx="1"/>
          </p:nvPr>
        </p:nvSpPr>
        <p:spPr/>
        <p:txBody>
          <a:bodyPr/>
          <a:lstStyle/>
          <a:p>
            <a:r>
              <a:rPr lang="zh-CN" altLang="en-US" sz="2800" dirty="0"/>
              <a:t>子网的网络地址：子网部分不变，主机部分全</a:t>
            </a:r>
            <a:r>
              <a:rPr lang="en-US" altLang="zh-CN" sz="2800" dirty="0"/>
              <a:t>0</a:t>
            </a:r>
          </a:p>
          <a:p>
            <a:pPr lvl="1"/>
            <a:r>
              <a:rPr lang="zh-CN" altLang="en-US" sz="2400" dirty="0"/>
              <a:t>例如：子网使用</a:t>
            </a:r>
            <a:r>
              <a:rPr lang="en-US" altLang="zh-CN" sz="2400" dirty="0"/>
              <a:t>CIDR</a:t>
            </a:r>
            <a:r>
              <a:rPr lang="zh-CN" altLang="en-US" sz="2400" dirty="0"/>
              <a:t>地址块</a:t>
            </a:r>
            <a:r>
              <a:rPr lang="en-US" altLang="zh-CN" sz="2400" dirty="0">
                <a:effectLst/>
                <a:cs typeface="Times New Roman" panose="02020603050405020304" pitchFamily="18" charset="0"/>
              </a:rPr>
              <a:t>10.64.0.0</a:t>
            </a:r>
            <a:r>
              <a:rPr lang="en-US" altLang="zh-CN" sz="2400" dirty="0">
                <a:cs typeface="Times New Roman" panose="02020603050405020304" pitchFamily="18" charset="0"/>
              </a:rPr>
              <a:t>/11 </a:t>
            </a:r>
            <a:r>
              <a:rPr lang="zh-CN" altLang="en-US" sz="2400" dirty="0">
                <a:cs typeface="Times New Roman" panose="02020603050405020304" pitchFamily="18" charset="0"/>
              </a:rPr>
              <a:t>，</a:t>
            </a:r>
            <a:r>
              <a:rPr lang="en-US" altLang="zh-CN" sz="2400" dirty="0">
                <a:cs typeface="Times New Roman" panose="02020603050405020304" pitchFamily="18" charset="0"/>
              </a:rPr>
              <a:t>10.64.0.0</a:t>
            </a:r>
            <a:r>
              <a:rPr lang="zh-CN" altLang="en-US" sz="2400" dirty="0">
                <a:cs typeface="Times New Roman" panose="02020603050405020304" pitchFamily="18" charset="0"/>
              </a:rPr>
              <a:t>是该子网的网络地址</a:t>
            </a:r>
            <a:endParaRPr lang="en-US" altLang="zh-CN" sz="2400" dirty="0"/>
          </a:p>
          <a:p>
            <a:r>
              <a:rPr lang="zh-CN" altLang="en-US" sz="2800" dirty="0"/>
              <a:t>子网掩码：网络部分全</a:t>
            </a:r>
            <a:r>
              <a:rPr lang="en-US" altLang="zh-CN" sz="2800" dirty="0"/>
              <a:t>1</a:t>
            </a:r>
            <a:r>
              <a:rPr lang="zh-CN" altLang="en-US" sz="2800" dirty="0"/>
              <a:t>，主机部分全</a:t>
            </a:r>
            <a:r>
              <a:rPr lang="en-US" altLang="zh-CN" sz="2800" dirty="0"/>
              <a:t>0</a:t>
            </a:r>
          </a:p>
          <a:p>
            <a:pPr lvl="1"/>
            <a:r>
              <a:rPr lang="zh-CN" altLang="en-US" sz="2400" dirty="0"/>
              <a:t>子网中</a:t>
            </a:r>
            <a:r>
              <a:rPr lang="en-US" altLang="zh-CN" sz="2400" dirty="0"/>
              <a:t>IP</a:t>
            </a:r>
            <a:r>
              <a:rPr lang="zh-CN" altLang="en-US" sz="2400" dirty="0"/>
              <a:t>地址 </a:t>
            </a:r>
            <a:r>
              <a:rPr lang="en-US" altLang="zh-CN" sz="2400"/>
              <a:t>AND </a:t>
            </a:r>
            <a:r>
              <a:rPr lang="zh-CN" altLang="en-US" sz="2400" dirty="0"/>
              <a:t>子网掩码 </a:t>
            </a:r>
            <a:r>
              <a:rPr lang="en-US" altLang="zh-CN" sz="2400" dirty="0"/>
              <a:t>=</a:t>
            </a:r>
            <a:r>
              <a:rPr lang="zh-CN" altLang="en-US" sz="2400" dirty="0"/>
              <a:t>子网的网络地址，</a:t>
            </a:r>
            <a:endParaRPr lang="en-US" altLang="zh-CN" sz="2400" dirty="0"/>
          </a:p>
          <a:p>
            <a:pPr lvl="1"/>
            <a:r>
              <a:rPr lang="zh-CN" altLang="en-US" sz="2400" dirty="0"/>
              <a:t>子网部分比特数被称为掩码长度</a:t>
            </a:r>
            <a:endParaRPr lang="en-US" altLang="zh-CN" sz="2400" dirty="0"/>
          </a:p>
          <a:p>
            <a:pPr lvl="1"/>
            <a:r>
              <a:rPr lang="zh-CN" altLang="en-US" sz="2400" dirty="0"/>
              <a:t>例如：子网中</a:t>
            </a:r>
            <a:r>
              <a:rPr lang="en-US" altLang="zh-CN" sz="2400" dirty="0"/>
              <a:t>IP</a:t>
            </a:r>
            <a:r>
              <a:rPr lang="zh-CN" altLang="en-US" sz="2400" dirty="0"/>
              <a:t>地址是</a:t>
            </a:r>
            <a:r>
              <a:rPr lang="en-US" altLang="zh-CN" sz="2400" dirty="0">
                <a:effectLst/>
                <a:cs typeface="Times New Roman" panose="02020603050405020304" pitchFamily="18" charset="0"/>
              </a:rPr>
              <a:t>10.80.0.1</a:t>
            </a:r>
            <a:r>
              <a:rPr lang="zh-CN" altLang="en-US" sz="2400" dirty="0">
                <a:effectLst/>
                <a:cs typeface="Times New Roman" panose="02020603050405020304" pitchFamily="18" charset="0"/>
              </a:rPr>
              <a:t>，子网掩码</a:t>
            </a:r>
            <a:r>
              <a:rPr lang="en-US" altLang="zh-CN" sz="2400" dirty="0">
                <a:effectLst/>
                <a:cs typeface="Times New Roman" panose="02020603050405020304" pitchFamily="18" charset="0"/>
              </a:rPr>
              <a:t>255.224.0.0</a:t>
            </a:r>
            <a:r>
              <a:rPr lang="zh-CN" altLang="en-US" sz="2400" dirty="0">
                <a:effectLst/>
                <a:cs typeface="Times New Roman" panose="02020603050405020304" pitchFamily="18" charset="0"/>
              </a:rPr>
              <a:t>，掩码长度为</a:t>
            </a:r>
            <a:r>
              <a:rPr lang="en-US" altLang="zh-CN" sz="2400" dirty="0">
                <a:effectLst/>
                <a:cs typeface="Times New Roman" panose="02020603050405020304" pitchFamily="18" charset="0"/>
              </a:rPr>
              <a:t>11</a:t>
            </a:r>
            <a:r>
              <a:rPr lang="zh-CN" altLang="en-US" sz="2400" dirty="0">
                <a:effectLst/>
                <a:cs typeface="Times New Roman" panose="02020603050405020304" pitchFamily="18" charset="0"/>
              </a:rPr>
              <a:t>，子网</a:t>
            </a:r>
            <a:r>
              <a:rPr lang="zh-CN" altLang="en-US" sz="2400" dirty="0">
                <a:cs typeface="Times New Roman" panose="02020603050405020304" pitchFamily="18" charset="0"/>
              </a:rPr>
              <a:t>的网络</a:t>
            </a:r>
            <a:r>
              <a:rPr lang="zh-CN" altLang="en-US" sz="2400" dirty="0">
                <a:effectLst/>
                <a:cs typeface="Times New Roman" panose="02020603050405020304" pitchFamily="18" charset="0"/>
              </a:rPr>
              <a:t>地址</a:t>
            </a:r>
            <a:r>
              <a:rPr lang="en-US" altLang="zh-CN" sz="2400" dirty="0">
                <a:effectLst/>
                <a:cs typeface="Times New Roman" panose="02020603050405020304" pitchFamily="18" charset="0"/>
              </a:rPr>
              <a:t>10.64.0.0</a:t>
            </a:r>
          </a:p>
          <a:p>
            <a:pPr lvl="2"/>
            <a:r>
              <a:rPr lang="en-US" altLang="zh-CN" sz="2000" dirty="0">
                <a:cs typeface="Times New Roman" panose="02020603050405020304" pitchFamily="18" charset="0"/>
              </a:rPr>
              <a:t>IP</a:t>
            </a:r>
            <a:r>
              <a:rPr lang="zh-CN" altLang="en-US" sz="2000" dirty="0">
                <a:cs typeface="Times New Roman" panose="02020603050405020304" pitchFamily="18" charset="0"/>
              </a:rPr>
              <a:t>地址：</a:t>
            </a:r>
            <a:r>
              <a:rPr lang="en-US" altLang="zh-CN" sz="2000" dirty="0">
                <a:cs typeface="Times New Roman" panose="02020603050405020304" pitchFamily="18" charset="0"/>
              </a:rPr>
              <a:t>00001010 01010000 00000000 00000001 (10.80.0.1)</a:t>
            </a:r>
          </a:p>
          <a:p>
            <a:pPr lvl="2"/>
            <a:r>
              <a:rPr lang="zh-CN" altLang="en-US" sz="2000" dirty="0">
                <a:cs typeface="Times New Roman" panose="02020603050405020304" pitchFamily="18" charset="0"/>
              </a:rPr>
              <a:t>子网掩码：</a:t>
            </a:r>
            <a:r>
              <a:rPr lang="en-US" altLang="zh-CN" sz="2000" dirty="0">
                <a:cs typeface="Times New Roman" panose="02020603050405020304" pitchFamily="18" charset="0"/>
              </a:rPr>
              <a:t>11111111 11100000 00000000 00000000 (255.224.0.0)</a:t>
            </a:r>
          </a:p>
          <a:p>
            <a:pPr lvl="2"/>
            <a:r>
              <a:rPr lang="zh-CN" altLang="en-US" sz="2000" dirty="0">
                <a:cs typeface="Times New Roman" panose="02020603050405020304" pitchFamily="18" charset="0"/>
              </a:rPr>
              <a:t>子网网络地址：</a:t>
            </a:r>
            <a:r>
              <a:rPr lang="en-US" altLang="zh-CN" sz="2000" dirty="0">
                <a:cs typeface="Times New Roman" panose="02020603050405020304" pitchFamily="18" charset="0"/>
              </a:rPr>
              <a:t>00001010 01000000 00000000 00000000 (10.64.0.0)</a:t>
            </a:r>
          </a:p>
          <a:p>
            <a:pPr lvl="2"/>
            <a:endParaRPr lang="en-US" altLang="zh-CN" sz="2000" dirty="0">
              <a:cs typeface="Times New Roman" panose="02020603050405020304" pitchFamily="18" charset="0"/>
            </a:endParaRPr>
          </a:p>
        </p:txBody>
      </p:sp>
      <p:sp>
        <p:nvSpPr>
          <p:cNvPr id="4" name="灯片编号占位符 3">
            <a:extLst>
              <a:ext uri="{FF2B5EF4-FFF2-40B4-BE49-F238E27FC236}">
                <a16:creationId xmlns:a16="http://schemas.microsoft.com/office/drawing/2014/main" id="{75206694-9C76-4393-B442-4C486EE227FC}"/>
              </a:ext>
            </a:extLst>
          </p:cNvPr>
          <p:cNvSpPr>
            <a:spLocks noGrp="1"/>
          </p:cNvSpPr>
          <p:nvPr>
            <p:ph type="sldNum" sz="quarter" idx="12"/>
          </p:nvPr>
        </p:nvSpPr>
        <p:spPr/>
        <p:txBody>
          <a:bodyPr/>
          <a:lstStyle/>
          <a:p>
            <a:r>
              <a:rPr lang="zh-CN" altLang="en-US" dirty="0"/>
              <a:t> </a:t>
            </a:r>
            <a:fld id="{E3FA5FAF-8A25-4B6E-94B7-5CA30A873E9A}" type="slidenum">
              <a:rPr lang="zh-CN" altLang="en-US" smtClean="0"/>
              <a:pPr/>
              <a:t>47</a:t>
            </a:fld>
            <a:endParaRPr lang="zh-CN" altLang="en-US" dirty="0"/>
          </a:p>
        </p:txBody>
      </p:sp>
    </p:spTree>
    <p:extLst>
      <p:ext uri="{BB962C8B-B14F-4D97-AF65-F5344CB8AC3E}">
        <p14:creationId xmlns:p14="http://schemas.microsoft.com/office/powerpoint/2010/main" val="57271025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0AEC5-9C13-4C60-BF7C-DC7B97A69C5B}"/>
              </a:ext>
            </a:extLst>
          </p:cNvPr>
          <p:cNvSpPr>
            <a:spLocks noGrp="1"/>
          </p:cNvSpPr>
          <p:nvPr>
            <p:ph type="title"/>
          </p:nvPr>
        </p:nvSpPr>
        <p:spPr/>
        <p:txBody>
          <a:bodyPr/>
          <a:lstStyle/>
          <a:p>
            <a:r>
              <a:rPr lang="zh-CN" altLang="en-US" dirty="0"/>
              <a:t>几个概念</a:t>
            </a:r>
          </a:p>
        </p:txBody>
      </p:sp>
      <p:sp>
        <p:nvSpPr>
          <p:cNvPr id="3" name="内容占位符 2">
            <a:extLst>
              <a:ext uri="{FF2B5EF4-FFF2-40B4-BE49-F238E27FC236}">
                <a16:creationId xmlns:a16="http://schemas.microsoft.com/office/drawing/2014/main" id="{F31AA7F5-096F-44EE-A7B1-D4512C42B8A9}"/>
              </a:ext>
            </a:extLst>
          </p:cNvPr>
          <p:cNvSpPr>
            <a:spLocks noGrp="1"/>
          </p:cNvSpPr>
          <p:nvPr>
            <p:ph idx="1"/>
          </p:nvPr>
        </p:nvSpPr>
        <p:spPr/>
        <p:txBody>
          <a:bodyPr/>
          <a:lstStyle/>
          <a:p>
            <a:r>
              <a:rPr lang="zh-CN" altLang="en-US" sz="2800" dirty="0"/>
              <a:t>广播地址：网络部分不变，主机部分全</a:t>
            </a:r>
            <a:r>
              <a:rPr lang="en-US" altLang="zh-CN" sz="2800" dirty="0"/>
              <a:t>1</a:t>
            </a:r>
          </a:p>
          <a:p>
            <a:pPr lvl="1"/>
            <a:r>
              <a:rPr lang="zh-CN" altLang="en-US" sz="2400" dirty="0"/>
              <a:t>目的地为广播地址的报文能被子网中所有接口接收</a:t>
            </a:r>
            <a:endParaRPr lang="en-US" altLang="zh-CN" sz="2400" dirty="0"/>
          </a:p>
          <a:p>
            <a:pPr lvl="1"/>
            <a:r>
              <a:rPr lang="zh-CN" altLang="en-US" sz="2400" dirty="0"/>
              <a:t>例如：</a:t>
            </a:r>
            <a:r>
              <a:rPr lang="en-US" altLang="zh-CN" sz="2400" dirty="0"/>
              <a:t>10.95.255.255 </a:t>
            </a:r>
            <a:r>
              <a:rPr lang="zh-CN" altLang="en-US" sz="2400" dirty="0"/>
              <a:t>（</a:t>
            </a:r>
            <a:r>
              <a:rPr lang="en-US" altLang="zh-CN" sz="2400" dirty="0"/>
              <a:t>00001010 01011111 11111111 11111111</a:t>
            </a:r>
            <a:r>
              <a:rPr lang="zh-CN" altLang="en-US" sz="2400" dirty="0"/>
              <a:t>）</a:t>
            </a:r>
            <a:endParaRPr lang="en-US" altLang="zh-CN" dirty="0"/>
          </a:p>
          <a:p>
            <a:r>
              <a:rPr lang="zh-CN" altLang="en-US" sz="2800" dirty="0"/>
              <a:t>最小用户地址（子网内可以分配给主机的最小地址）：网络部分不变，主机部分最小非全</a:t>
            </a:r>
            <a:r>
              <a:rPr lang="en-US" altLang="zh-CN" sz="2800" dirty="0"/>
              <a:t>0</a:t>
            </a:r>
          </a:p>
          <a:p>
            <a:pPr lvl="1"/>
            <a:r>
              <a:rPr lang="zh-CN" altLang="en-US" sz="2400" dirty="0"/>
              <a:t>例如：</a:t>
            </a:r>
            <a:r>
              <a:rPr lang="en-US" altLang="zh-CN" sz="2400" dirty="0"/>
              <a:t>10.64.0.1 </a:t>
            </a:r>
            <a:r>
              <a:rPr lang="zh-CN" altLang="en-US" sz="2400" dirty="0"/>
              <a:t>（</a:t>
            </a:r>
            <a:r>
              <a:rPr lang="en-US" altLang="zh-CN" sz="2400" dirty="0"/>
              <a:t>01011111 01000000 00000000 00000001</a:t>
            </a:r>
            <a:r>
              <a:rPr lang="zh-CN" altLang="en-US" sz="2400" dirty="0"/>
              <a:t>）</a:t>
            </a:r>
            <a:endParaRPr lang="en-US" altLang="zh-CN" sz="2400" dirty="0"/>
          </a:p>
          <a:p>
            <a:r>
              <a:rPr lang="zh-CN" altLang="en-US" sz="2800" dirty="0"/>
              <a:t>最大用户地址（子网内可以分配给主机的最大地址） ：网络部分不变，主机部分最大非全</a:t>
            </a:r>
            <a:r>
              <a:rPr lang="en-US" altLang="zh-CN" sz="2800" dirty="0"/>
              <a:t>1</a:t>
            </a:r>
          </a:p>
          <a:p>
            <a:pPr lvl="1"/>
            <a:r>
              <a:rPr lang="zh-CN" altLang="en-US" sz="2400" dirty="0"/>
              <a:t>例如：</a:t>
            </a:r>
            <a:r>
              <a:rPr lang="en-US" altLang="zh-CN" sz="2400" dirty="0"/>
              <a:t> 10.95.255.254  </a:t>
            </a:r>
            <a:r>
              <a:rPr lang="zh-CN" altLang="en-US" sz="2400" dirty="0"/>
              <a:t>（</a:t>
            </a:r>
            <a:r>
              <a:rPr lang="en-US" altLang="zh-CN" sz="2400" dirty="0"/>
              <a:t>01011111 01011111 11111111 11111110</a:t>
            </a:r>
            <a:r>
              <a:rPr lang="zh-CN" altLang="en-US" sz="2400" dirty="0"/>
              <a:t>）</a:t>
            </a:r>
            <a:endParaRPr lang="en-US" altLang="zh-CN" sz="2400" dirty="0"/>
          </a:p>
          <a:p>
            <a:pPr lvl="1"/>
            <a:endParaRPr lang="zh-CN" altLang="en-US" sz="2400" dirty="0"/>
          </a:p>
          <a:p>
            <a:endParaRPr lang="zh-CN" altLang="en-US" sz="3600" dirty="0"/>
          </a:p>
        </p:txBody>
      </p:sp>
      <p:sp>
        <p:nvSpPr>
          <p:cNvPr id="4" name="灯片编号占位符 3">
            <a:extLst>
              <a:ext uri="{FF2B5EF4-FFF2-40B4-BE49-F238E27FC236}">
                <a16:creationId xmlns:a16="http://schemas.microsoft.com/office/drawing/2014/main" id="{FB82402D-0851-4D60-B8F2-67C6DE7C791B}"/>
              </a:ext>
            </a:extLst>
          </p:cNvPr>
          <p:cNvSpPr>
            <a:spLocks noGrp="1"/>
          </p:cNvSpPr>
          <p:nvPr>
            <p:ph type="sldNum" sz="quarter" idx="12"/>
          </p:nvPr>
        </p:nvSpPr>
        <p:spPr/>
        <p:txBody>
          <a:bodyPr/>
          <a:lstStyle/>
          <a:p>
            <a:fld id="{E3FA5FAF-8A25-4B6E-94B7-5CA30A873E9A}" type="slidenum">
              <a:rPr lang="zh-CN" altLang="en-US" smtClean="0"/>
              <a:pPr/>
              <a:t>48</a:t>
            </a:fld>
            <a:endParaRPr lang="zh-CN" altLang="en-US"/>
          </a:p>
        </p:txBody>
      </p:sp>
    </p:spTree>
    <p:extLst>
      <p:ext uri="{BB962C8B-B14F-4D97-AF65-F5344CB8AC3E}">
        <p14:creationId xmlns:p14="http://schemas.microsoft.com/office/powerpoint/2010/main" val="390999296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15E18-4D6E-46FB-91EA-C635F10B93CB}"/>
              </a:ext>
            </a:extLst>
          </p:cNvPr>
          <p:cNvSpPr>
            <a:spLocks noGrp="1"/>
          </p:cNvSpPr>
          <p:nvPr>
            <p:ph type="title"/>
          </p:nvPr>
        </p:nvSpPr>
        <p:spPr/>
        <p:txBody>
          <a:bodyPr/>
          <a:lstStyle/>
          <a:p>
            <a:r>
              <a:rPr lang="zh-CN" altLang="en-US" dirty="0"/>
              <a:t>在转发表中使用</a:t>
            </a:r>
            <a:r>
              <a:rPr lang="en-US" altLang="zh-CN" dirty="0"/>
              <a:t>CIDR</a:t>
            </a:r>
            <a:endParaRPr lang="zh-CN" altLang="en-US" dirty="0"/>
          </a:p>
        </p:txBody>
      </p:sp>
      <p:sp>
        <p:nvSpPr>
          <p:cNvPr id="3" name="内容占位符 2">
            <a:extLst>
              <a:ext uri="{FF2B5EF4-FFF2-40B4-BE49-F238E27FC236}">
                <a16:creationId xmlns:a16="http://schemas.microsoft.com/office/drawing/2014/main" id="{FAAA9848-8788-4978-9307-868774AF7903}"/>
              </a:ext>
            </a:extLst>
          </p:cNvPr>
          <p:cNvSpPr>
            <a:spLocks noGrp="1"/>
          </p:cNvSpPr>
          <p:nvPr>
            <p:ph idx="1"/>
          </p:nvPr>
        </p:nvSpPr>
        <p:spPr/>
        <p:txBody>
          <a:bodyPr/>
          <a:lstStyle/>
          <a:p>
            <a:r>
              <a:rPr lang="zh-CN" altLang="en-US" dirty="0"/>
              <a:t>怎样用</a:t>
            </a:r>
            <a:r>
              <a:rPr lang="en-US" altLang="zh-CN" dirty="0"/>
              <a:t>CIDR</a:t>
            </a:r>
            <a:r>
              <a:rPr lang="zh-CN" altLang="en-US" dirty="0"/>
              <a:t>表示？</a:t>
            </a:r>
          </a:p>
        </p:txBody>
      </p:sp>
      <p:sp>
        <p:nvSpPr>
          <p:cNvPr id="4" name="灯片编号占位符 3">
            <a:extLst>
              <a:ext uri="{FF2B5EF4-FFF2-40B4-BE49-F238E27FC236}">
                <a16:creationId xmlns:a16="http://schemas.microsoft.com/office/drawing/2014/main" id="{C4CA081B-F28D-4E49-885A-873914A1EB35}"/>
              </a:ext>
            </a:extLst>
          </p:cNvPr>
          <p:cNvSpPr>
            <a:spLocks noGrp="1"/>
          </p:cNvSpPr>
          <p:nvPr>
            <p:ph type="sldNum" sz="quarter" idx="12"/>
          </p:nvPr>
        </p:nvSpPr>
        <p:spPr/>
        <p:txBody>
          <a:bodyPr/>
          <a:lstStyle/>
          <a:p>
            <a:fld id="{E3FA5FAF-8A25-4B6E-94B7-5CA30A873E9A}" type="slidenum">
              <a:rPr lang="zh-CN" altLang="en-US" smtClean="0"/>
              <a:pPr/>
              <a:t>49</a:t>
            </a:fld>
            <a:endParaRPr lang="zh-CN" altLang="en-US"/>
          </a:p>
        </p:txBody>
      </p:sp>
      <p:sp>
        <p:nvSpPr>
          <p:cNvPr id="14" name="Rectangle 3">
            <a:extLst>
              <a:ext uri="{FF2B5EF4-FFF2-40B4-BE49-F238E27FC236}">
                <a16:creationId xmlns:a16="http://schemas.microsoft.com/office/drawing/2014/main" id="{EE26548A-CC11-4868-8D08-9267804864D7}"/>
              </a:ext>
            </a:extLst>
          </p:cNvPr>
          <p:cNvSpPr>
            <a:spLocks noChangeArrowheads="1"/>
          </p:cNvSpPr>
          <p:nvPr/>
        </p:nvSpPr>
        <p:spPr bwMode="auto">
          <a:xfrm>
            <a:off x="268765" y="2528832"/>
            <a:ext cx="5285421"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zh-CN" altLang="en-US" b="1" dirty="0">
                <a:cs typeface="Times New Roman" panose="02020603050405020304" pitchFamily="18" charset="0"/>
              </a:rPr>
              <a:t>目的地址范围</a:t>
            </a:r>
            <a:endParaRPr lang="en-US" altLang="zh-CN" b="1" dirty="0">
              <a:cs typeface="Times New Roman" panose="02020603050405020304" pitchFamily="18" charset="0"/>
            </a:endParaRPr>
          </a:p>
          <a:p>
            <a:pPr algn="just"/>
            <a:r>
              <a:rPr lang="en-US" altLang="zh-CN" b="1" dirty="0">
                <a:latin typeface="Courier New" panose="02070309020205020404" pitchFamily="49" charset="0"/>
                <a:cs typeface="Times New Roman" panose="02020603050405020304" pitchFamily="18" charset="0"/>
              </a:rPr>
              <a:t>11001000 00010111 00010000 00000000</a:t>
            </a:r>
            <a:endParaRPr lang="en-US" altLang="zh-CN" sz="2000" b="1" dirty="0">
              <a:latin typeface="Courier New" panose="02070309020205020404" pitchFamily="49" charset="0"/>
            </a:endParaRPr>
          </a:p>
          <a:p>
            <a:pPr algn="just"/>
            <a:r>
              <a:rPr lang="zh-CN" altLang="en-US" dirty="0">
                <a:cs typeface="Times New Roman" panose="02020603050405020304" pitchFamily="18" charset="0"/>
              </a:rPr>
              <a:t>到</a:t>
            </a:r>
            <a:r>
              <a:rPr lang="en-US" altLang="zh-CN" dirty="0">
                <a:latin typeface="Comic Sans MS" panose="030F0702030302020204" pitchFamily="66" charset="0"/>
                <a:cs typeface="Times New Roman" panose="02020603050405020304" pitchFamily="18" charset="0"/>
              </a:rPr>
              <a:t>                                 </a:t>
            </a:r>
            <a:endParaRPr lang="en-US" altLang="zh-CN" sz="2000" dirty="0">
              <a:latin typeface="Comic Sans MS" panose="030F0702030302020204" pitchFamily="66" charset="0"/>
            </a:endParaRPr>
          </a:p>
          <a:p>
            <a:pPr algn="just"/>
            <a:r>
              <a:rPr lang="en-US" altLang="zh-CN" b="1" dirty="0">
                <a:latin typeface="Courier New" panose="02070309020205020404" pitchFamily="49" charset="0"/>
                <a:cs typeface="Times New Roman" panose="02020603050405020304" pitchFamily="18" charset="0"/>
              </a:rPr>
              <a:t>11001000 00010111 00010111 11111111</a:t>
            </a:r>
          </a:p>
          <a:p>
            <a:pPr algn="just"/>
            <a:endParaRPr lang="en-US" altLang="zh-CN" b="1" dirty="0">
              <a:latin typeface="Courier New" panose="02070309020205020404" pitchFamily="49" charset="0"/>
              <a:cs typeface="Times New Roman" panose="02020603050405020304" pitchFamily="18" charset="0"/>
            </a:endParaRPr>
          </a:p>
          <a:p>
            <a:pPr algn="just"/>
            <a:r>
              <a:rPr lang="en-US" altLang="zh-CN" b="1" dirty="0">
                <a:latin typeface="Courier New" panose="02070309020205020404" pitchFamily="49" charset="0"/>
                <a:cs typeface="Times New Roman" panose="02020603050405020304" pitchFamily="18" charset="0"/>
              </a:rPr>
              <a:t>11001000 00010111 00011000 00000000</a:t>
            </a:r>
            <a:endParaRPr lang="en-US" altLang="zh-CN" sz="2000" b="1" dirty="0">
              <a:latin typeface="Courier New" panose="02070309020205020404" pitchFamily="49" charset="0"/>
            </a:endParaRPr>
          </a:p>
          <a:p>
            <a:pPr algn="just"/>
            <a:r>
              <a:rPr lang="zh-CN" altLang="en-US" dirty="0">
                <a:cs typeface="Times New Roman" panose="02020603050405020304" pitchFamily="18" charset="0"/>
              </a:rPr>
              <a:t>到</a:t>
            </a:r>
            <a:endParaRPr lang="en-US" altLang="zh-CN" sz="2000" dirty="0"/>
          </a:p>
          <a:p>
            <a:pPr algn="just"/>
            <a:r>
              <a:rPr lang="en-US" altLang="zh-CN" b="1" dirty="0">
                <a:latin typeface="Courier New" panose="02070309020205020404" pitchFamily="49" charset="0"/>
                <a:cs typeface="Times New Roman" panose="02020603050405020304" pitchFamily="18" charset="0"/>
              </a:rPr>
              <a:t>11001000 00010111 00011000 11111111  </a:t>
            </a:r>
          </a:p>
          <a:p>
            <a:pPr algn="just"/>
            <a:endParaRPr lang="en-US" altLang="zh-CN" sz="2000" b="1" dirty="0">
              <a:latin typeface="Courier New" panose="02070309020205020404" pitchFamily="49" charset="0"/>
            </a:endParaRPr>
          </a:p>
          <a:p>
            <a:pPr algn="just"/>
            <a:r>
              <a:rPr lang="en-US" altLang="zh-CN" b="1" dirty="0">
                <a:latin typeface="Courier New" panose="02070309020205020404" pitchFamily="49" charset="0"/>
                <a:cs typeface="Times New Roman" panose="02020603050405020304" pitchFamily="18" charset="0"/>
              </a:rPr>
              <a:t>11001000 00010111 00011001 00000000</a:t>
            </a:r>
            <a:endParaRPr lang="en-US" altLang="zh-CN" sz="2000" b="1" dirty="0">
              <a:latin typeface="Courier New" panose="02070309020205020404" pitchFamily="49" charset="0"/>
            </a:endParaRPr>
          </a:p>
          <a:p>
            <a:pPr algn="just"/>
            <a:r>
              <a:rPr lang="zh-CN" altLang="en-US" dirty="0">
                <a:cs typeface="Times New Roman" panose="02020603050405020304" pitchFamily="18" charset="0"/>
              </a:rPr>
              <a:t>到</a:t>
            </a:r>
            <a:endParaRPr lang="en-US" altLang="zh-CN" sz="2000" dirty="0"/>
          </a:p>
          <a:p>
            <a:pPr algn="just"/>
            <a:r>
              <a:rPr lang="en-US" altLang="zh-CN" b="1" dirty="0">
                <a:latin typeface="Courier New" panose="02070309020205020404" pitchFamily="49" charset="0"/>
                <a:cs typeface="Times New Roman" panose="02020603050405020304" pitchFamily="18" charset="0"/>
              </a:rPr>
              <a:t>11001000 00010111 00011111 11111111  </a:t>
            </a:r>
          </a:p>
          <a:p>
            <a:pPr algn="just"/>
            <a:endParaRPr lang="en-US" altLang="zh-CN" dirty="0">
              <a:latin typeface="Comic Sans MS" panose="030F0702030302020204" pitchFamily="66" charset="0"/>
              <a:cs typeface="Times New Roman" panose="02020603050405020304" pitchFamily="18" charset="0"/>
            </a:endParaRPr>
          </a:p>
          <a:p>
            <a:pPr algn="just"/>
            <a:r>
              <a:rPr lang="zh-CN" altLang="en-US" dirty="0">
                <a:cs typeface="Times New Roman" panose="02020603050405020304" pitchFamily="18" charset="0"/>
              </a:rPr>
              <a:t>其它</a:t>
            </a:r>
            <a:endParaRPr lang="en-US" altLang="zh-CN" dirty="0">
              <a:cs typeface="Times New Roman" panose="02020603050405020304" pitchFamily="18" charset="0"/>
            </a:endParaRPr>
          </a:p>
        </p:txBody>
      </p:sp>
      <p:sp>
        <p:nvSpPr>
          <p:cNvPr id="15" name="Rectangle 5">
            <a:extLst>
              <a:ext uri="{FF2B5EF4-FFF2-40B4-BE49-F238E27FC236}">
                <a16:creationId xmlns:a16="http://schemas.microsoft.com/office/drawing/2014/main" id="{1D55E1FD-7321-4D4F-A6FB-952CDC742DED}"/>
              </a:ext>
            </a:extLst>
          </p:cNvPr>
          <p:cNvSpPr>
            <a:spLocks noChangeArrowheads="1"/>
          </p:cNvSpPr>
          <p:nvPr/>
        </p:nvSpPr>
        <p:spPr bwMode="auto">
          <a:xfrm>
            <a:off x="5826638" y="2566059"/>
            <a:ext cx="133882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zh-CN" altLang="en-US" dirty="0">
                <a:cs typeface="Times New Roman" panose="02020603050405020304" pitchFamily="18" charset="0"/>
              </a:rPr>
              <a:t>链路端口号</a:t>
            </a:r>
            <a:endParaRPr lang="en-US" altLang="zh-CN" dirty="0">
              <a:cs typeface="Times New Roman" panose="02020603050405020304" pitchFamily="18" charset="0"/>
            </a:endParaRPr>
          </a:p>
          <a:p>
            <a:pPr algn="just"/>
            <a:endParaRPr lang="en-US" altLang="zh-CN" u="sng" dirty="0">
              <a:cs typeface="Times New Roman" panose="02020603050405020304" pitchFamily="18" charset="0"/>
            </a:endParaRPr>
          </a:p>
          <a:p>
            <a:pPr algn="just"/>
            <a:r>
              <a:rPr lang="en-US" altLang="zh-CN" dirty="0">
                <a:cs typeface="Times New Roman" panose="02020603050405020304" pitchFamily="18" charset="0"/>
              </a:rPr>
              <a:t>0</a:t>
            </a: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r>
              <a:rPr lang="en-US" altLang="zh-CN" dirty="0">
                <a:cs typeface="Times New Roman" panose="02020603050405020304" pitchFamily="18" charset="0"/>
              </a:rPr>
              <a:t>1</a:t>
            </a: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r>
              <a:rPr lang="en-US" altLang="zh-CN" dirty="0">
                <a:cs typeface="Times New Roman" panose="02020603050405020304" pitchFamily="18" charset="0"/>
              </a:rPr>
              <a:t>2</a:t>
            </a: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r>
              <a:rPr lang="en-US" altLang="zh-CN" dirty="0">
                <a:cs typeface="Times New Roman" panose="02020603050405020304" pitchFamily="18" charset="0"/>
              </a:rPr>
              <a:t>3  </a:t>
            </a:r>
            <a:endParaRPr lang="en-US" altLang="zh-CN" sz="2000" dirty="0"/>
          </a:p>
          <a:p>
            <a:pPr algn="just"/>
            <a:endParaRPr lang="en-US" altLang="zh-CN" b="1" dirty="0">
              <a:cs typeface="Times New Roman" panose="02020603050405020304" pitchFamily="18" charset="0"/>
            </a:endParaRPr>
          </a:p>
        </p:txBody>
      </p:sp>
      <p:sp>
        <p:nvSpPr>
          <p:cNvPr id="16" name="Rectangle 6">
            <a:extLst>
              <a:ext uri="{FF2B5EF4-FFF2-40B4-BE49-F238E27FC236}">
                <a16:creationId xmlns:a16="http://schemas.microsoft.com/office/drawing/2014/main" id="{A899A8F8-BEAF-42AB-B828-51604473610A}"/>
              </a:ext>
            </a:extLst>
          </p:cNvPr>
          <p:cNvSpPr>
            <a:spLocks noChangeArrowheads="1"/>
          </p:cNvSpPr>
          <p:nvPr/>
        </p:nvSpPr>
        <p:spPr bwMode="auto">
          <a:xfrm>
            <a:off x="301625" y="2528832"/>
            <a:ext cx="7223125" cy="4280198"/>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7" name="Line 7">
            <a:extLst>
              <a:ext uri="{FF2B5EF4-FFF2-40B4-BE49-F238E27FC236}">
                <a16:creationId xmlns:a16="http://schemas.microsoft.com/office/drawing/2014/main" id="{753DC527-AF1F-4BC2-9890-503A53D5FB8D}"/>
              </a:ext>
            </a:extLst>
          </p:cNvPr>
          <p:cNvSpPr>
            <a:spLocks noChangeShapeType="1"/>
          </p:cNvSpPr>
          <p:nvPr/>
        </p:nvSpPr>
        <p:spPr bwMode="auto">
          <a:xfrm>
            <a:off x="290513" y="2889492"/>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8">
            <a:extLst>
              <a:ext uri="{FF2B5EF4-FFF2-40B4-BE49-F238E27FC236}">
                <a16:creationId xmlns:a16="http://schemas.microsoft.com/office/drawing/2014/main" id="{DA674637-EF67-491F-91A6-F0D133944B7D}"/>
              </a:ext>
            </a:extLst>
          </p:cNvPr>
          <p:cNvSpPr>
            <a:spLocks noChangeShapeType="1"/>
          </p:cNvSpPr>
          <p:nvPr/>
        </p:nvSpPr>
        <p:spPr bwMode="auto">
          <a:xfrm>
            <a:off x="317500" y="3945180"/>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9">
            <a:extLst>
              <a:ext uri="{FF2B5EF4-FFF2-40B4-BE49-F238E27FC236}">
                <a16:creationId xmlns:a16="http://schemas.microsoft.com/office/drawing/2014/main" id="{82611678-1843-4B24-838B-44B60E88AFBF}"/>
              </a:ext>
            </a:extLst>
          </p:cNvPr>
          <p:cNvSpPr>
            <a:spLocks noChangeShapeType="1"/>
          </p:cNvSpPr>
          <p:nvPr/>
        </p:nvSpPr>
        <p:spPr bwMode="auto">
          <a:xfrm>
            <a:off x="311150" y="5067542"/>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10">
            <a:extLst>
              <a:ext uri="{FF2B5EF4-FFF2-40B4-BE49-F238E27FC236}">
                <a16:creationId xmlns:a16="http://schemas.microsoft.com/office/drawing/2014/main" id="{25D0B400-CEA6-4CBC-BC8C-B82BB60BFEC0}"/>
              </a:ext>
            </a:extLst>
          </p:cNvPr>
          <p:cNvSpPr>
            <a:spLocks noChangeShapeType="1"/>
          </p:cNvSpPr>
          <p:nvPr/>
        </p:nvSpPr>
        <p:spPr bwMode="auto">
          <a:xfrm>
            <a:off x="304800" y="6189905"/>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11">
            <a:extLst>
              <a:ext uri="{FF2B5EF4-FFF2-40B4-BE49-F238E27FC236}">
                <a16:creationId xmlns:a16="http://schemas.microsoft.com/office/drawing/2014/main" id="{433DE612-E0E6-4F29-8315-3885DE6761D1}"/>
              </a:ext>
            </a:extLst>
          </p:cNvPr>
          <p:cNvSpPr>
            <a:spLocks noChangeShapeType="1"/>
          </p:cNvSpPr>
          <p:nvPr/>
        </p:nvSpPr>
        <p:spPr bwMode="auto">
          <a:xfrm>
            <a:off x="5594350" y="2294180"/>
            <a:ext cx="0" cy="451485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8443582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6D75C-653E-42B3-AA70-21615262FB4E}"/>
              </a:ext>
            </a:extLst>
          </p:cNvPr>
          <p:cNvSpPr>
            <a:spLocks noGrp="1"/>
          </p:cNvSpPr>
          <p:nvPr>
            <p:ph type="title"/>
          </p:nvPr>
        </p:nvSpPr>
        <p:spPr/>
        <p:txBody>
          <a:bodyPr/>
          <a:lstStyle/>
          <a:p>
            <a:r>
              <a:rPr lang="zh-CN" altLang="en-US" dirty="0"/>
              <a:t>路由和转发的关系</a:t>
            </a:r>
          </a:p>
        </p:txBody>
      </p:sp>
      <p:sp>
        <p:nvSpPr>
          <p:cNvPr id="4" name="灯片编号占位符 3">
            <a:extLst>
              <a:ext uri="{FF2B5EF4-FFF2-40B4-BE49-F238E27FC236}">
                <a16:creationId xmlns:a16="http://schemas.microsoft.com/office/drawing/2014/main" id="{CDDBEEA4-DFC3-4175-90F6-81FFBB402723}"/>
              </a:ext>
            </a:extLst>
          </p:cNvPr>
          <p:cNvSpPr>
            <a:spLocks noGrp="1"/>
          </p:cNvSpPr>
          <p:nvPr>
            <p:ph type="sldNum" sz="quarter" idx="12"/>
          </p:nvPr>
        </p:nvSpPr>
        <p:spPr/>
        <p:txBody>
          <a:bodyPr/>
          <a:lstStyle/>
          <a:p>
            <a:fld id="{E3FA5FAF-8A25-4B6E-94B7-5CA30A873E9A}" type="slidenum">
              <a:rPr lang="zh-CN" altLang="en-US" smtClean="0"/>
              <a:pPr/>
              <a:t>5</a:t>
            </a:fld>
            <a:endParaRPr lang="zh-CN" altLang="en-US"/>
          </a:p>
        </p:txBody>
      </p:sp>
      <p:grpSp>
        <p:nvGrpSpPr>
          <p:cNvPr id="6" name="Group 166">
            <a:extLst>
              <a:ext uri="{FF2B5EF4-FFF2-40B4-BE49-F238E27FC236}">
                <a16:creationId xmlns:a16="http://schemas.microsoft.com/office/drawing/2014/main" id="{F489F87A-A984-454D-AFB0-574D15D5A395}"/>
              </a:ext>
            </a:extLst>
          </p:cNvPr>
          <p:cNvGrpSpPr>
            <a:grpSpLocks/>
          </p:cNvGrpSpPr>
          <p:nvPr/>
        </p:nvGrpSpPr>
        <p:grpSpPr bwMode="auto">
          <a:xfrm>
            <a:off x="1301750" y="1628800"/>
            <a:ext cx="5530850" cy="5245100"/>
            <a:chOff x="398" y="129"/>
            <a:chExt cx="3484" cy="3304"/>
          </a:xfrm>
        </p:grpSpPr>
        <p:sp>
          <p:nvSpPr>
            <p:cNvPr id="7" name="Freeform 2">
              <a:extLst>
                <a:ext uri="{FF2B5EF4-FFF2-40B4-BE49-F238E27FC236}">
                  <a16:creationId xmlns:a16="http://schemas.microsoft.com/office/drawing/2014/main" id="{40C70426-8BF1-4DD8-A09F-36091EFDD57F}"/>
                </a:ext>
              </a:extLst>
            </p:cNvPr>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3">
              <a:extLst>
                <a:ext uri="{FF2B5EF4-FFF2-40B4-BE49-F238E27FC236}">
                  <a16:creationId xmlns:a16="http://schemas.microsoft.com/office/drawing/2014/main" id="{C5938832-FD85-46DD-A779-FA954DF46789}"/>
                </a:ext>
              </a:extLst>
            </p:cNvPr>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Rectangle 4">
              <a:extLst>
                <a:ext uri="{FF2B5EF4-FFF2-40B4-BE49-F238E27FC236}">
                  <a16:creationId xmlns:a16="http://schemas.microsoft.com/office/drawing/2014/main" id="{BF1BAB3E-DF8C-4925-87B7-F8C86496D0D1}"/>
                </a:ext>
              </a:extLst>
            </p:cNvPr>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 name="Oval 5">
              <a:extLst>
                <a:ext uri="{FF2B5EF4-FFF2-40B4-BE49-F238E27FC236}">
                  <a16:creationId xmlns:a16="http://schemas.microsoft.com/office/drawing/2014/main" id="{BDBFF515-19E9-4356-939B-332050B3272B}"/>
                </a:ext>
              </a:extLst>
            </p:cNvPr>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 name="Freeform 6">
              <a:extLst>
                <a:ext uri="{FF2B5EF4-FFF2-40B4-BE49-F238E27FC236}">
                  <a16:creationId xmlns:a16="http://schemas.microsoft.com/office/drawing/2014/main" id="{FB4D9713-B9AD-47F4-BE36-994533CDEB81}"/>
                </a:ext>
              </a:extLst>
            </p:cNvPr>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 name="Group 7">
              <a:extLst>
                <a:ext uri="{FF2B5EF4-FFF2-40B4-BE49-F238E27FC236}">
                  <a16:creationId xmlns:a16="http://schemas.microsoft.com/office/drawing/2014/main" id="{78B1B936-2D6B-4935-9B28-BC22A8C41C43}"/>
                </a:ext>
              </a:extLst>
            </p:cNvPr>
            <p:cNvGrpSpPr>
              <a:grpSpLocks/>
            </p:cNvGrpSpPr>
            <p:nvPr/>
          </p:nvGrpSpPr>
          <p:grpSpPr bwMode="auto">
            <a:xfrm>
              <a:off x="2122" y="2359"/>
              <a:ext cx="316" cy="147"/>
              <a:chOff x="3600" y="219"/>
              <a:chExt cx="360" cy="175"/>
            </a:xfrm>
          </p:grpSpPr>
          <p:sp>
            <p:nvSpPr>
              <p:cNvPr id="157" name="Oval 8">
                <a:extLst>
                  <a:ext uri="{FF2B5EF4-FFF2-40B4-BE49-F238E27FC236}">
                    <a16:creationId xmlns:a16="http://schemas.microsoft.com/office/drawing/2014/main" id="{26720284-12E7-4D6D-9613-C2D1AF0EE7A7}"/>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58" name="Line 9">
                <a:extLst>
                  <a:ext uri="{FF2B5EF4-FFF2-40B4-BE49-F238E27FC236}">
                    <a16:creationId xmlns:a16="http://schemas.microsoft.com/office/drawing/2014/main" id="{F7C75F9A-28BA-42F2-AF9D-104EE4D33FC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10">
                <a:extLst>
                  <a:ext uri="{FF2B5EF4-FFF2-40B4-BE49-F238E27FC236}">
                    <a16:creationId xmlns:a16="http://schemas.microsoft.com/office/drawing/2014/main" id="{68FB9DF5-799F-41F4-B3F2-DB4F3C76E20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Rectangle 11">
                <a:extLst>
                  <a:ext uri="{FF2B5EF4-FFF2-40B4-BE49-F238E27FC236}">
                    <a16:creationId xmlns:a16="http://schemas.microsoft.com/office/drawing/2014/main" id="{28771510-8A11-461E-A200-A45572B62857}"/>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161" name="Oval 12">
                <a:extLst>
                  <a:ext uri="{FF2B5EF4-FFF2-40B4-BE49-F238E27FC236}">
                    <a16:creationId xmlns:a16="http://schemas.microsoft.com/office/drawing/2014/main" id="{9E0B674E-4781-4FB8-8436-A11E7247798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162" name="Group 13">
                <a:extLst>
                  <a:ext uri="{FF2B5EF4-FFF2-40B4-BE49-F238E27FC236}">
                    <a16:creationId xmlns:a16="http://schemas.microsoft.com/office/drawing/2014/main" id="{E6908E10-A6E3-4720-A0CD-E1FE0951B1AF}"/>
                  </a:ext>
                </a:extLst>
              </p:cNvPr>
              <p:cNvGrpSpPr>
                <a:grpSpLocks/>
              </p:cNvGrpSpPr>
              <p:nvPr/>
            </p:nvGrpSpPr>
            <p:grpSpPr bwMode="auto">
              <a:xfrm>
                <a:off x="3686" y="244"/>
                <a:ext cx="177" cy="66"/>
                <a:chOff x="2848" y="848"/>
                <a:chExt cx="140" cy="98"/>
              </a:xfrm>
            </p:grpSpPr>
            <p:sp>
              <p:nvSpPr>
                <p:cNvPr id="167" name="Line 14">
                  <a:extLst>
                    <a:ext uri="{FF2B5EF4-FFF2-40B4-BE49-F238E27FC236}">
                      <a16:creationId xmlns:a16="http://schemas.microsoft.com/office/drawing/2014/main" id="{EBEC8684-6DDF-43A0-A3C0-C47515D14B0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 name="Line 15">
                  <a:extLst>
                    <a:ext uri="{FF2B5EF4-FFF2-40B4-BE49-F238E27FC236}">
                      <a16:creationId xmlns:a16="http://schemas.microsoft.com/office/drawing/2014/main" id="{F5FEECA7-1775-4C23-A21F-F1749709731C}"/>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16">
                  <a:extLst>
                    <a:ext uri="{FF2B5EF4-FFF2-40B4-BE49-F238E27FC236}">
                      <a16:creationId xmlns:a16="http://schemas.microsoft.com/office/drawing/2014/main" id="{F00B0340-5C72-4F51-9B88-112115E0BED3}"/>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3" name="Group 17">
                <a:extLst>
                  <a:ext uri="{FF2B5EF4-FFF2-40B4-BE49-F238E27FC236}">
                    <a16:creationId xmlns:a16="http://schemas.microsoft.com/office/drawing/2014/main" id="{022A1813-5D88-459B-804C-3C2F4F0E636E}"/>
                  </a:ext>
                </a:extLst>
              </p:cNvPr>
              <p:cNvGrpSpPr>
                <a:grpSpLocks/>
              </p:cNvGrpSpPr>
              <p:nvPr/>
            </p:nvGrpSpPr>
            <p:grpSpPr bwMode="auto">
              <a:xfrm flipV="1">
                <a:off x="3686" y="243"/>
                <a:ext cx="177" cy="66"/>
                <a:chOff x="2848" y="848"/>
                <a:chExt cx="140" cy="98"/>
              </a:xfrm>
            </p:grpSpPr>
            <p:sp>
              <p:nvSpPr>
                <p:cNvPr id="164" name="Line 18">
                  <a:extLst>
                    <a:ext uri="{FF2B5EF4-FFF2-40B4-BE49-F238E27FC236}">
                      <a16:creationId xmlns:a16="http://schemas.microsoft.com/office/drawing/2014/main" id="{FC4CFF4F-3757-4A48-B358-0801BF8E6216}"/>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 name="Line 19">
                  <a:extLst>
                    <a:ext uri="{FF2B5EF4-FFF2-40B4-BE49-F238E27FC236}">
                      <a16:creationId xmlns:a16="http://schemas.microsoft.com/office/drawing/2014/main" id="{D6088BFF-0EEC-4FD3-8D93-DE31CF2ECB1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20">
                  <a:extLst>
                    <a:ext uri="{FF2B5EF4-FFF2-40B4-BE49-F238E27FC236}">
                      <a16:creationId xmlns:a16="http://schemas.microsoft.com/office/drawing/2014/main" id="{147459AC-02D2-43C1-9912-09897224E384}"/>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 name="Group 21">
              <a:extLst>
                <a:ext uri="{FF2B5EF4-FFF2-40B4-BE49-F238E27FC236}">
                  <a16:creationId xmlns:a16="http://schemas.microsoft.com/office/drawing/2014/main" id="{77D38549-434A-4D76-9648-B588C3061B2A}"/>
                </a:ext>
              </a:extLst>
            </p:cNvPr>
            <p:cNvGrpSpPr>
              <a:grpSpLocks/>
            </p:cNvGrpSpPr>
            <p:nvPr/>
          </p:nvGrpSpPr>
          <p:grpSpPr bwMode="auto">
            <a:xfrm>
              <a:off x="2344" y="2761"/>
              <a:ext cx="316" cy="147"/>
              <a:chOff x="3600" y="219"/>
              <a:chExt cx="360" cy="175"/>
            </a:xfrm>
          </p:grpSpPr>
          <p:sp>
            <p:nvSpPr>
              <p:cNvPr id="144" name="Oval 22">
                <a:extLst>
                  <a:ext uri="{FF2B5EF4-FFF2-40B4-BE49-F238E27FC236}">
                    <a16:creationId xmlns:a16="http://schemas.microsoft.com/office/drawing/2014/main" id="{37E93489-5701-49F9-B45B-1ADBA23870E9}"/>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45" name="Line 23">
                <a:extLst>
                  <a:ext uri="{FF2B5EF4-FFF2-40B4-BE49-F238E27FC236}">
                    <a16:creationId xmlns:a16="http://schemas.microsoft.com/office/drawing/2014/main" id="{7A214718-E5AE-4655-873A-EA3906DC0EEB}"/>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6" name="Line 24">
                <a:extLst>
                  <a:ext uri="{FF2B5EF4-FFF2-40B4-BE49-F238E27FC236}">
                    <a16:creationId xmlns:a16="http://schemas.microsoft.com/office/drawing/2014/main" id="{15445D3D-F1A5-4CC9-8C9B-D865F1327D4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Rectangle 25">
                <a:extLst>
                  <a:ext uri="{FF2B5EF4-FFF2-40B4-BE49-F238E27FC236}">
                    <a16:creationId xmlns:a16="http://schemas.microsoft.com/office/drawing/2014/main" id="{A11A5E7E-C036-4F3E-871C-06C1CBDE64C8}"/>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148" name="Oval 26">
                <a:extLst>
                  <a:ext uri="{FF2B5EF4-FFF2-40B4-BE49-F238E27FC236}">
                    <a16:creationId xmlns:a16="http://schemas.microsoft.com/office/drawing/2014/main" id="{12A93D7B-31D2-40E2-873C-BC1BF121A33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149" name="Group 27">
                <a:extLst>
                  <a:ext uri="{FF2B5EF4-FFF2-40B4-BE49-F238E27FC236}">
                    <a16:creationId xmlns:a16="http://schemas.microsoft.com/office/drawing/2014/main" id="{EC95D795-9CE9-4BFC-848F-B7F969F3B2C1}"/>
                  </a:ext>
                </a:extLst>
              </p:cNvPr>
              <p:cNvGrpSpPr>
                <a:grpSpLocks/>
              </p:cNvGrpSpPr>
              <p:nvPr/>
            </p:nvGrpSpPr>
            <p:grpSpPr bwMode="auto">
              <a:xfrm>
                <a:off x="3686" y="244"/>
                <a:ext cx="177" cy="66"/>
                <a:chOff x="2848" y="848"/>
                <a:chExt cx="140" cy="98"/>
              </a:xfrm>
            </p:grpSpPr>
            <p:sp>
              <p:nvSpPr>
                <p:cNvPr id="154" name="Line 28">
                  <a:extLst>
                    <a:ext uri="{FF2B5EF4-FFF2-40B4-BE49-F238E27FC236}">
                      <a16:creationId xmlns:a16="http://schemas.microsoft.com/office/drawing/2014/main" id="{8E50F513-955B-415B-808D-A1B6553417D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29">
                  <a:extLst>
                    <a:ext uri="{FF2B5EF4-FFF2-40B4-BE49-F238E27FC236}">
                      <a16:creationId xmlns:a16="http://schemas.microsoft.com/office/drawing/2014/main" id="{5165CC5D-85A6-4819-BAE8-FF7EB1B5B5A9}"/>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Line 30">
                  <a:extLst>
                    <a:ext uri="{FF2B5EF4-FFF2-40B4-BE49-F238E27FC236}">
                      <a16:creationId xmlns:a16="http://schemas.microsoft.com/office/drawing/2014/main" id="{74579DC9-1B0A-4B92-9017-92DB9BB078B5}"/>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0" name="Group 31">
                <a:extLst>
                  <a:ext uri="{FF2B5EF4-FFF2-40B4-BE49-F238E27FC236}">
                    <a16:creationId xmlns:a16="http://schemas.microsoft.com/office/drawing/2014/main" id="{95C01CEE-3DC8-4696-947E-54E23E658DCD}"/>
                  </a:ext>
                </a:extLst>
              </p:cNvPr>
              <p:cNvGrpSpPr>
                <a:grpSpLocks/>
              </p:cNvGrpSpPr>
              <p:nvPr/>
            </p:nvGrpSpPr>
            <p:grpSpPr bwMode="auto">
              <a:xfrm flipV="1">
                <a:off x="3686" y="243"/>
                <a:ext cx="177" cy="66"/>
                <a:chOff x="2848" y="848"/>
                <a:chExt cx="140" cy="98"/>
              </a:xfrm>
            </p:grpSpPr>
            <p:sp>
              <p:nvSpPr>
                <p:cNvPr id="151" name="Line 32">
                  <a:extLst>
                    <a:ext uri="{FF2B5EF4-FFF2-40B4-BE49-F238E27FC236}">
                      <a16:creationId xmlns:a16="http://schemas.microsoft.com/office/drawing/2014/main" id="{BF80E72C-1DFC-496D-A4B8-52C37FA8D45D}"/>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 name="Line 33">
                  <a:extLst>
                    <a:ext uri="{FF2B5EF4-FFF2-40B4-BE49-F238E27FC236}">
                      <a16:creationId xmlns:a16="http://schemas.microsoft.com/office/drawing/2014/main" id="{E0D5FDB8-AA6D-49B2-AC7E-6A528910491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 name="Line 34">
                  <a:extLst>
                    <a:ext uri="{FF2B5EF4-FFF2-40B4-BE49-F238E27FC236}">
                      <a16:creationId xmlns:a16="http://schemas.microsoft.com/office/drawing/2014/main" id="{F6E5A48C-1F8A-407A-8C20-6C8450942F50}"/>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 name="Group 35">
              <a:extLst>
                <a:ext uri="{FF2B5EF4-FFF2-40B4-BE49-F238E27FC236}">
                  <a16:creationId xmlns:a16="http://schemas.microsoft.com/office/drawing/2014/main" id="{B07E7D72-976B-4681-B305-15AFA41A0614}"/>
                </a:ext>
              </a:extLst>
            </p:cNvPr>
            <p:cNvGrpSpPr>
              <a:grpSpLocks/>
            </p:cNvGrpSpPr>
            <p:nvPr/>
          </p:nvGrpSpPr>
          <p:grpSpPr bwMode="auto">
            <a:xfrm>
              <a:off x="2769" y="2167"/>
              <a:ext cx="316" cy="147"/>
              <a:chOff x="3600" y="219"/>
              <a:chExt cx="360" cy="175"/>
            </a:xfrm>
          </p:grpSpPr>
          <p:sp>
            <p:nvSpPr>
              <p:cNvPr id="131" name="Oval 36">
                <a:extLst>
                  <a:ext uri="{FF2B5EF4-FFF2-40B4-BE49-F238E27FC236}">
                    <a16:creationId xmlns:a16="http://schemas.microsoft.com/office/drawing/2014/main" id="{DAADA173-BF85-40AD-9A2C-3970389CA923}"/>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32" name="Line 37">
                <a:extLst>
                  <a:ext uri="{FF2B5EF4-FFF2-40B4-BE49-F238E27FC236}">
                    <a16:creationId xmlns:a16="http://schemas.microsoft.com/office/drawing/2014/main" id="{CC74C893-B28C-4739-9309-114139A57F7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38">
                <a:extLst>
                  <a:ext uri="{FF2B5EF4-FFF2-40B4-BE49-F238E27FC236}">
                    <a16:creationId xmlns:a16="http://schemas.microsoft.com/office/drawing/2014/main" id="{5D59BE78-CC45-4AE6-AD80-AB3A2F5E6DC4}"/>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Rectangle 39">
                <a:extLst>
                  <a:ext uri="{FF2B5EF4-FFF2-40B4-BE49-F238E27FC236}">
                    <a16:creationId xmlns:a16="http://schemas.microsoft.com/office/drawing/2014/main" id="{437A6F4C-D827-4BDA-B306-BCFBC96E726E}"/>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135" name="Oval 40">
                <a:extLst>
                  <a:ext uri="{FF2B5EF4-FFF2-40B4-BE49-F238E27FC236}">
                    <a16:creationId xmlns:a16="http://schemas.microsoft.com/office/drawing/2014/main" id="{5535E860-1B1F-44BE-A464-A9CC6005E80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136" name="Group 41">
                <a:extLst>
                  <a:ext uri="{FF2B5EF4-FFF2-40B4-BE49-F238E27FC236}">
                    <a16:creationId xmlns:a16="http://schemas.microsoft.com/office/drawing/2014/main" id="{C696096D-EBED-414E-B3F8-C6FBA24DED78}"/>
                  </a:ext>
                </a:extLst>
              </p:cNvPr>
              <p:cNvGrpSpPr>
                <a:grpSpLocks/>
              </p:cNvGrpSpPr>
              <p:nvPr/>
            </p:nvGrpSpPr>
            <p:grpSpPr bwMode="auto">
              <a:xfrm>
                <a:off x="3686" y="244"/>
                <a:ext cx="177" cy="66"/>
                <a:chOff x="2848" y="848"/>
                <a:chExt cx="140" cy="98"/>
              </a:xfrm>
            </p:grpSpPr>
            <p:sp>
              <p:nvSpPr>
                <p:cNvPr id="141" name="Line 42">
                  <a:extLst>
                    <a:ext uri="{FF2B5EF4-FFF2-40B4-BE49-F238E27FC236}">
                      <a16:creationId xmlns:a16="http://schemas.microsoft.com/office/drawing/2014/main" id="{07DDCE00-8AA6-4459-AB36-4A313A6789A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43">
                  <a:extLst>
                    <a:ext uri="{FF2B5EF4-FFF2-40B4-BE49-F238E27FC236}">
                      <a16:creationId xmlns:a16="http://schemas.microsoft.com/office/drawing/2014/main" id="{93608FFC-924A-47B5-889D-2DAD3FE8A474}"/>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 name="Line 44">
                  <a:extLst>
                    <a:ext uri="{FF2B5EF4-FFF2-40B4-BE49-F238E27FC236}">
                      <a16:creationId xmlns:a16="http://schemas.microsoft.com/office/drawing/2014/main" id="{34C2C4CC-45C6-4664-993C-E74529722E6E}"/>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7" name="Group 45">
                <a:extLst>
                  <a:ext uri="{FF2B5EF4-FFF2-40B4-BE49-F238E27FC236}">
                    <a16:creationId xmlns:a16="http://schemas.microsoft.com/office/drawing/2014/main" id="{37E9CF0E-1754-4DE7-9C8E-F592DFB71979}"/>
                  </a:ext>
                </a:extLst>
              </p:cNvPr>
              <p:cNvGrpSpPr>
                <a:grpSpLocks/>
              </p:cNvGrpSpPr>
              <p:nvPr/>
            </p:nvGrpSpPr>
            <p:grpSpPr bwMode="auto">
              <a:xfrm flipV="1">
                <a:off x="3686" y="243"/>
                <a:ext cx="177" cy="66"/>
                <a:chOff x="2848" y="848"/>
                <a:chExt cx="140" cy="98"/>
              </a:xfrm>
            </p:grpSpPr>
            <p:sp>
              <p:nvSpPr>
                <p:cNvPr id="138" name="Line 46">
                  <a:extLst>
                    <a:ext uri="{FF2B5EF4-FFF2-40B4-BE49-F238E27FC236}">
                      <a16:creationId xmlns:a16="http://schemas.microsoft.com/office/drawing/2014/main" id="{DB3C82DD-7CF9-4064-8F40-49B81CB9CB16}"/>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47">
                  <a:extLst>
                    <a:ext uri="{FF2B5EF4-FFF2-40B4-BE49-F238E27FC236}">
                      <a16:creationId xmlns:a16="http://schemas.microsoft.com/office/drawing/2014/main" id="{CA456079-E3C4-4B73-A1B7-80FF29D0F81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48">
                  <a:extLst>
                    <a:ext uri="{FF2B5EF4-FFF2-40B4-BE49-F238E27FC236}">
                      <a16:creationId xmlns:a16="http://schemas.microsoft.com/office/drawing/2014/main" id="{A6795935-2524-4BDB-BD03-5DDC9459F246}"/>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 name="Group 49">
              <a:extLst>
                <a:ext uri="{FF2B5EF4-FFF2-40B4-BE49-F238E27FC236}">
                  <a16:creationId xmlns:a16="http://schemas.microsoft.com/office/drawing/2014/main" id="{4D1384C1-E65A-4635-8203-23BCC067A95E}"/>
                </a:ext>
              </a:extLst>
            </p:cNvPr>
            <p:cNvGrpSpPr>
              <a:grpSpLocks/>
            </p:cNvGrpSpPr>
            <p:nvPr/>
          </p:nvGrpSpPr>
          <p:grpSpPr bwMode="auto">
            <a:xfrm>
              <a:off x="2720" y="2586"/>
              <a:ext cx="315" cy="147"/>
              <a:chOff x="3600" y="219"/>
              <a:chExt cx="360" cy="175"/>
            </a:xfrm>
          </p:grpSpPr>
          <p:sp>
            <p:nvSpPr>
              <p:cNvPr id="118" name="Oval 50">
                <a:extLst>
                  <a:ext uri="{FF2B5EF4-FFF2-40B4-BE49-F238E27FC236}">
                    <a16:creationId xmlns:a16="http://schemas.microsoft.com/office/drawing/2014/main" id="{B8D0C693-D884-4510-8AC4-E619208C8683}"/>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9" name="Line 51">
                <a:extLst>
                  <a:ext uri="{FF2B5EF4-FFF2-40B4-BE49-F238E27FC236}">
                    <a16:creationId xmlns:a16="http://schemas.microsoft.com/office/drawing/2014/main" id="{89E1CF3C-DAE8-4D1E-ACDB-8BAC264D54D6}"/>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Line 52">
                <a:extLst>
                  <a:ext uri="{FF2B5EF4-FFF2-40B4-BE49-F238E27FC236}">
                    <a16:creationId xmlns:a16="http://schemas.microsoft.com/office/drawing/2014/main" id="{92B1D812-701E-4CB0-B947-ED6F904B64B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 name="Rectangle 53">
                <a:extLst>
                  <a:ext uri="{FF2B5EF4-FFF2-40B4-BE49-F238E27FC236}">
                    <a16:creationId xmlns:a16="http://schemas.microsoft.com/office/drawing/2014/main" id="{1C8622FD-7E2F-4BF9-B8D5-962ED5575888}"/>
                  </a:ext>
                </a:extLst>
              </p:cNvPr>
              <p:cNvSpPr>
                <a:spLocks noChangeArrowheads="1"/>
              </p:cNvSpPr>
              <p:nvPr/>
            </p:nvSpPr>
            <p:spPr bwMode="auto">
              <a:xfrm>
                <a:off x="3603" y="289"/>
                <a:ext cx="353"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122" name="Oval 54">
                <a:extLst>
                  <a:ext uri="{FF2B5EF4-FFF2-40B4-BE49-F238E27FC236}">
                    <a16:creationId xmlns:a16="http://schemas.microsoft.com/office/drawing/2014/main" id="{360DBC7F-AF1E-459C-9FD5-56B342F6815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123" name="Group 55">
                <a:extLst>
                  <a:ext uri="{FF2B5EF4-FFF2-40B4-BE49-F238E27FC236}">
                    <a16:creationId xmlns:a16="http://schemas.microsoft.com/office/drawing/2014/main" id="{9F8311BF-3DF9-4C7E-8164-9B27BB72C626}"/>
                  </a:ext>
                </a:extLst>
              </p:cNvPr>
              <p:cNvGrpSpPr>
                <a:grpSpLocks/>
              </p:cNvGrpSpPr>
              <p:nvPr/>
            </p:nvGrpSpPr>
            <p:grpSpPr bwMode="auto">
              <a:xfrm>
                <a:off x="3686" y="244"/>
                <a:ext cx="177" cy="66"/>
                <a:chOff x="2848" y="848"/>
                <a:chExt cx="140" cy="98"/>
              </a:xfrm>
            </p:grpSpPr>
            <p:sp>
              <p:nvSpPr>
                <p:cNvPr id="128" name="Line 56">
                  <a:extLst>
                    <a:ext uri="{FF2B5EF4-FFF2-40B4-BE49-F238E27FC236}">
                      <a16:creationId xmlns:a16="http://schemas.microsoft.com/office/drawing/2014/main" id="{E709FED6-D526-40E6-B75C-1FD29F8094A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57">
                  <a:extLst>
                    <a:ext uri="{FF2B5EF4-FFF2-40B4-BE49-F238E27FC236}">
                      <a16:creationId xmlns:a16="http://schemas.microsoft.com/office/drawing/2014/main" id="{98505E64-EBF7-45A6-9167-7C2011D3F41E}"/>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58">
                  <a:extLst>
                    <a:ext uri="{FF2B5EF4-FFF2-40B4-BE49-F238E27FC236}">
                      <a16:creationId xmlns:a16="http://schemas.microsoft.com/office/drawing/2014/main" id="{B79ED476-421F-4C45-966E-113CE944BA89}"/>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4" name="Group 59">
                <a:extLst>
                  <a:ext uri="{FF2B5EF4-FFF2-40B4-BE49-F238E27FC236}">
                    <a16:creationId xmlns:a16="http://schemas.microsoft.com/office/drawing/2014/main" id="{53AA215B-1A04-48B4-953C-5FA909D94B9B}"/>
                  </a:ext>
                </a:extLst>
              </p:cNvPr>
              <p:cNvGrpSpPr>
                <a:grpSpLocks/>
              </p:cNvGrpSpPr>
              <p:nvPr/>
            </p:nvGrpSpPr>
            <p:grpSpPr bwMode="auto">
              <a:xfrm flipV="1">
                <a:off x="3686" y="243"/>
                <a:ext cx="177" cy="66"/>
                <a:chOff x="2848" y="848"/>
                <a:chExt cx="140" cy="98"/>
              </a:xfrm>
            </p:grpSpPr>
            <p:sp>
              <p:nvSpPr>
                <p:cNvPr id="125" name="Line 60">
                  <a:extLst>
                    <a:ext uri="{FF2B5EF4-FFF2-40B4-BE49-F238E27FC236}">
                      <a16:creationId xmlns:a16="http://schemas.microsoft.com/office/drawing/2014/main" id="{94E79744-7178-4E7D-9BF4-F63953F031A5}"/>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61">
                  <a:extLst>
                    <a:ext uri="{FF2B5EF4-FFF2-40B4-BE49-F238E27FC236}">
                      <a16:creationId xmlns:a16="http://schemas.microsoft.com/office/drawing/2014/main" id="{C69AABC5-A6C1-4445-BB78-B8143B655FD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62">
                  <a:extLst>
                    <a:ext uri="{FF2B5EF4-FFF2-40B4-BE49-F238E27FC236}">
                      <a16:creationId xmlns:a16="http://schemas.microsoft.com/office/drawing/2014/main" id="{53DF6DA4-8EC5-4B1B-B055-6D6BB0B6BEBD}"/>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6" name="Group 63">
              <a:extLst>
                <a:ext uri="{FF2B5EF4-FFF2-40B4-BE49-F238E27FC236}">
                  <a16:creationId xmlns:a16="http://schemas.microsoft.com/office/drawing/2014/main" id="{69341421-ED99-46F8-9054-E11369A57D3B}"/>
                </a:ext>
              </a:extLst>
            </p:cNvPr>
            <p:cNvGrpSpPr>
              <a:grpSpLocks/>
            </p:cNvGrpSpPr>
            <p:nvPr/>
          </p:nvGrpSpPr>
          <p:grpSpPr bwMode="auto">
            <a:xfrm>
              <a:off x="3120" y="2773"/>
              <a:ext cx="316" cy="147"/>
              <a:chOff x="3600" y="219"/>
              <a:chExt cx="360" cy="175"/>
            </a:xfrm>
          </p:grpSpPr>
          <p:sp>
            <p:nvSpPr>
              <p:cNvPr id="105" name="Oval 64">
                <a:extLst>
                  <a:ext uri="{FF2B5EF4-FFF2-40B4-BE49-F238E27FC236}">
                    <a16:creationId xmlns:a16="http://schemas.microsoft.com/office/drawing/2014/main" id="{2AB0938D-23EE-41D6-A5BC-08763FB84B21}"/>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6" name="Line 65">
                <a:extLst>
                  <a:ext uri="{FF2B5EF4-FFF2-40B4-BE49-F238E27FC236}">
                    <a16:creationId xmlns:a16="http://schemas.microsoft.com/office/drawing/2014/main" id="{7B66850B-4B24-4AE2-8813-B6FD014BBA6C}"/>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66">
                <a:extLst>
                  <a:ext uri="{FF2B5EF4-FFF2-40B4-BE49-F238E27FC236}">
                    <a16:creationId xmlns:a16="http://schemas.microsoft.com/office/drawing/2014/main" id="{C20D3FA6-683E-4334-BE44-34345DD67F2F}"/>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Rectangle 67">
                <a:extLst>
                  <a:ext uri="{FF2B5EF4-FFF2-40B4-BE49-F238E27FC236}">
                    <a16:creationId xmlns:a16="http://schemas.microsoft.com/office/drawing/2014/main" id="{5630F9F5-359C-4730-ABCE-B0992C496E16}"/>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109" name="Oval 68">
                <a:extLst>
                  <a:ext uri="{FF2B5EF4-FFF2-40B4-BE49-F238E27FC236}">
                    <a16:creationId xmlns:a16="http://schemas.microsoft.com/office/drawing/2014/main" id="{755B1588-57AA-4989-BF74-514B425A695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110" name="Group 69">
                <a:extLst>
                  <a:ext uri="{FF2B5EF4-FFF2-40B4-BE49-F238E27FC236}">
                    <a16:creationId xmlns:a16="http://schemas.microsoft.com/office/drawing/2014/main" id="{DB83F252-7508-4A6B-9D9D-F60F0EF17CB8}"/>
                  </a:ext>
                </a:extLst>
              </p:cNvPr>
              <p:cNvGrpSpPr>
                <a:grpSpLocks/>
              </p:cNvGrpSpPr>
              <p:nvPr/>
            </p:nvGrpSpPr>
            <p:grpSpPr bwMode="auto">
              <a:xfrm>
                <a:off x="3686" y="244"/>
                <a:ext cx="177" cy="66"/>
                <a:chOff x="2848" y="848"/>
                <a:chExt cx="140" cy="98"/>
              </a:xfrm>
            </p:grpSpPr>
            <p:sp>
              <p:nvSpPr>
                <p:cNvPr id="115" name="Line 70">
                  <a:extLst>
                    <a:ext uri="{FF2B5EF4-FFF2-40B4-BE49-F238E27FC236}">
                      <a16:creationId xmlns:a16="http://schemas.microsoft.com/office/drawing/2014/main" id="{D853123E-9F63-48AA-9E2A-15A5327F8FF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71">
                  <a:extLst>
                    <a:ext uri="{FF2B5EF4-FFF2-40B4-BE49-F238E27FC236}">
                      <a16:creationId xmlns:a16="http://schemas.microsoft.com/office/drawing/2014/main" id="{CADFA078-BAD7-41A6-B8CE-37DA68A024B7}"/>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Line 72">
                  <a:extLst>
                    <a:ext uri="{FF2B5EF4-FFF2-40B4-BE49-F238E27FC236}">
                      <a16:creationId xmlns:a16="http://schemas.microsoft.com/office/drawing/2014/main" id="{3B4460DE-EA8C-4249-A693-F5C725729332}"/>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1" name="Group 73">
                <a:extLst>
                  <a:ext uri="{FF2B5EF4-FFF2-40B4-BE49-F238E27FC236}">
                    <a16:creationId xmlns:a16="http://schemas.microsoft.com/office/drawing/2014/main" id="{335F2269-F4DC-44B2-944C-6A4613CA8FE1}"/>
                  </a:ext>
                </a:extLst>
              </p:cNvPr>
              <p:cNvGrpSpPr>
                <a:grpSpLocks/>
              </p:cNvGrpSpPr>
              <p:nvPr/>
            </p:nvGrpSpPr>
            <p:grpSpPr bwMode="auto">
              <a:xfrm flipV="1">
                <a:off x="3686" y="243"/>
                <a:ext cx="177" cy="66"/>
                <a:chOff x="2848" y="848"/>
                <a:chExt cx="140" cy="98"/>
              </a:xfrm>
            </p:grpSpPr>
            <p:sp>
              <p:nvSpPr>
                <p:cNvPr id="112" name="Line 74">
                  <a:extLst>
                    <a:ext uri="{FF2B5EF4-FFF2-40B4-BE49-F238E27FC236}">
                      <a16:creationId xmlns:a16="http://schemas.microsoft.com/office/drawing/2014/main" id="{62C6C5ED-1D42-4B1F-8DD0-7DEBF2260DBA}"/>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75">
                  <a:extLst>
                    <a:ext uri="{FF2B5EF4-FFF2-40B4-BE49-F238E27FC236}">
                      <a16:creationId xmlns:a16="http://schemas.microsoft.com/office/drawing/2014/main" id="{6E2BDC93-523C-4C5D-97BB-ED49B986DFF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76">
                  <a:extLst>
                    <a:ext uri="{FF2B5EF4-FFF2-40B4-BE49-F238E27FC236}">
                      <a16:creationId xmlns:a16="http://schemas.microsoft.com/office/drawing/2014/main" id="{3E0B6286-BF51-4F8A-8E69-2B7FDAFAB3A0}"/>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7" name="Group 77">
              <a:extLst>
                <a:ext uri="{FF2B5EF4-FFF2-40B4-BE49-F238E27FC236}">
                  <a16:creationId xmlns:a16="http://schemas.microsoft.com/office/drawing/2014/main" id="{F774C161-FCE2-4BA9-A785-B7ED84CCEA1C}"/>
                </a:ext>
              </a:extLst>
            </p:cNvPr>
            <p:cNvGrpSpPr>
              <a:grpSpLocks/>
            </p:cNvGrpSpPr>
            <p:nvPr/>
          </p:nvGrpSpPr>
          <p:grpSpPr bwMode="auto">
            <a:xfrm>
              <a:off x="3400" y="2360"/>
              <a:ext cx="316" cy="147"/>
              <a:chOff x="3600" y="219"/>
              <a:chExt cx="360" cy="175"/>
            </a:xfrm>
          </p:grpSpPr>
          <p:sp>
            <p:nvSpPr>
              <p:cNvPr id="92" name="Oval 78">
                <a:extLst>
                  <a:ext uri="{FF2B5EF4-FFF2-40B4-BE49-F238E27FC236}">
                    <a16:creationId xmlns:a16="http://schemas.microsoft.com/office/drawing/2014/main" id="{BAAFD62A-3E35-46B6-9A87-7D2CE5763C82}"/>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3" name="Line 79">
                <a:extLst>
                  <a:ext uri="{FF2B5EF4-FFF2-40B4-BE49-F238E27FC236}">
                    <a16:creationId xmlns:a16="http://schemas.microsoft.com/office/drawing/2014/main" id="{C98917B6-A3A8-4E73-A129-B686329623A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80">
                <a:extLst>
                  <a:ext uri="{FF2B5EF4-FFF2-40B4-BE49-F238E27FC236}">
                    <a16:creationId xmlns:a16="http://schemas.microsoft.com/office/drawing/2014/main" id="{805C151F-7E93-4C6C-8695-C9B7C57883D7}"/>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Rectangle 81">
                <a:extLst>
                  <a:ext uri="{FF2B5EF4-FFF2-40B4-BE49-F238E27FC236}">
                    <a16:creationId xmlns:a16="http://schemas.microsoft.com/office/drawing/2014/main" id="{6BD7A605-FD1A-4D21-B319-7807E2F30E1B}"/>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96" name="Oval 82">
                <a:extLst>
                  <a:ext uri="{FF2B5EF4-FFF2-40B4-BE49-F238E27FC236}">
                    <a16:creationId xmlns:a16="http://schemas.microsoft.com/office/drawing/2014/main" id="{D65F2D65-FD2B-47AA-890F-AE975B2F428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97" name="Group 83">
                <a:extLst>
                  <a:ext uri="{FF2B5EF4-FFF2-40B4-BE49-F238E27FC236}">
                    <a16:creationId xmlns:a16="http://schemas.microsoft.com/office/drawing/2014/main" id="{84C2D7D3-D0B4-47FC-861A-30F287E0C7EC}"/>
                  </a:ext>
                </a:extLst>
              </p:cNvPr>
              <p:cNvGrpSpPr>
                <a:grpSpLocks/>
              </p:cNvGrpSpPr>
              <p:nvPr/>
            </p:nvGrpSpPr>
            <p:grpSpPr bwMode="auto">
              <a:xfrm>
                <a:off x="3686" y="244"/>
                <a:ext cx="177" cy="66"/>
                <a:chOff x="2848" y="848"/>
                <a:chExt cx="140" cy="98"/>
              </a:xfrm>
            </p:grpSpPr>
            <p:sp>
              <p:nvSpPr>
                <p:cNvPr id="102" name="Line 84">
                  <a:extLst>
                    <a:ext uri="{FF2B5EF4-FFF2-40B4-BE49-F238E27FC236}">
                      <a16:creationId xmlns:a16="http://schemas.microsoft.com/office/drawing/2014/main" id="{011C14F6-A30E-4DFC-BFE0-C6A2430E9D4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85">
                  <a:extLst>
                    <a:ext uri="{FF2B5EF4-FFF2-40B4-BE49-F238E27FC236}">
                      <a16:creationId xmlns:a16="http://schemas.microsoft.com/office/drawing/2014/main" id="{3E49C2F6-E7EC-404B-81A7-833E7DBBD4E5}"/>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86">
                  <a:extLst>
                    <a:ext uri="{FF2B5EF4-FFF2-40B4-BE49-F238E27FC236}">
                      <a16:creationId xmlns:a16="http://schemas.microsoft.com/office/drawing/2014/main" id="{EE2B1354-C1D2-4685-A49A-B608F77946E9}"/>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8" name="Group 87">
                <a:extLst>
                  <a:ext uri="{FF2B5EF4-FFF2-40B4-BE49-F238E27FC236}">
                    <a16:creationId xmlns:a16="http://schemas.microsoft.com/office/drawing/2014/main" id="{BC544A2E-6FBF-41C4-8652-E03A9953A355}"/>
                  </a:ext>
                </a:extLst>
              </p:cNvPr>
              <p:cNvGrpSpPr>
                <a:grpSpLocks/>
              </p:cNvGrpSpPr>
              <p:nvPr/>
            </p:nvGrpSpPr>
            <p:grpSpPr bwMode="auto">
              <a:xfrm flipV="1">
                <a:off x="3686" y="243"/>
                <a:ext cx="177" cy="66"/>
                <a:chOff x="2848" y="848"/>
                <a:chExt cx="140" cy="98"/>
              </a:xfrm>
            </p:grpSpPr>
            <p:sp>
              <p:nvSpPr>
                <p:cNvPr id="99" name="Line 88">
                  <a:extLst>
                    <a:ext uri="{FF2B5EF4-FFF2-40B4-BE49-F238E27FC236}">
                      <a16:creationId xmlns:a16="http://schemas.microsoft.com/office/drawing/2014/main" id="{1E7C0833-7FF9-4307-AB49-517B0BA64C18}"/>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89">
                  <a:extLst>
                    <a:ext uri="{FF2B5EF4-FFF2-40B4-BE49-F238E27FC236}">
                      <a16:creationId xmlns:a16="http://schemas.microsoft.com/office/drawing/2014/main" id="{7E42FA97-F7A9-4BAE-9902-4490F6C3F46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Line 90">
                  <a:extLst>
                    <a:ext uri="{FF2B5EF4-FFF2-40B4-BE49-F238E27FC236}">
                      <a16:creationId xmlns:a16="http://schemas.microsoft.com/office/drawing/2014/main" id="{A37FCC89-5A1B-496D-BA4A-93B7B2F4A249}"/>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8" name="Freeform 91">
              <a:extLst>
                <a:ext uri="{FF2B5EF4-FFF2-40B4-BE49-F238E27FC236}">
                  <a16:creationId xmlns:a16="http://schemas.microsoft.com/office/drawing/2014/main" id="{0A619E3F-5439-45ED-9808-85B24F891D56}"/>
                </a:ext>
              </a:extLst>
            </p:cNvPr>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Freeform 92">
              <a:extLst>
                <a:ext uri="{FF2B5EF4-FFF2-40B4-BE49-F238E27FC236}">
                  <a16:creationId xmlns:a16="http://schemas.microsoft.com/office/drawing/2014/main" id="{8A65B90C-4AFD-4D28-9F75-AC287E2DBF7D}"/>
                </a:ext>
              </a:extLst>
            </p:cNvPr>
            <p:cNvSpPr>
              <a:spLocks/>
            </p:cNvSpPr>
            <p:nvPr/>
          </p:nvSpPr>
          <p:spPr bwMode="auto">
            <a:xfrm>
              <a:off x="2418" y="2492"/>
              <a:ext cx="303" cy="150"/>
            </a:xfrm>
            <a:custGeom>
              <a:avLst/>
              <a:gdLst>
                <a:gd name="T0" fmla="*/ 0 w 294"/>
                <a:gd name="T1" fmla="*/ 0 h 174"/>
                <a:gd name="T2" fmla="*/ 1107 w 294"/>
                <a:gd name="T3" fmla="*/ 3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93">
              <a:extLst>
                <a:ext uri="{FF2B5EF4-FFF2-40B4-BE49-F238E27FC236}">
                  <a16:creationId xmlns:a16="http://schemas.microsoft.com/office/drawing/2014/main" id="{F6AF8C33-CC39-4A88-BC16-F256E8C93D1E}"/>
                </a:ext>
              </a:extLst>
            </p:cNvPr>
            <p:cNvSpPr>
              <a:spLocks/>
            </p:cNvSpPr>
            <p:nvPr/>
          </p:nvSpPr>
          <p:spPr bwMode="auto">
            <a:xfrm>
              <a:off x="3015" y="2477"/>
              <a:ext cx="396" cy="156"/>
            </a:xfrm>
            <a:custGeom>
              <a:avLst/>
              <a:gdLst>
                <a:gd name="T0" fmla="*/ 0 w 378"/>
                <a:gd name="T1" fmla="*/ 4 h 174"/>
                <a:gd name="T2" fmla="*/ 2938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94">
              <a:extLst>
                <a:ext uri="{FF2B5EF4-FFF2-40B4-BE49-F238E27FC236}">
                  <a16:creationId xmlns:a16="http://schemas.microsoft.com/office/drawing/2014/main" id="{2C431119-1A31-40E9-9B7E-9E8E15A2EBF9}"/>
                </a:ext>
              </a:extLst>
            </p:cNvPr>
            <p:cNvSpPr>
              <a:spLocks/>
            </p:cNvSpPr>
            <p:nvPr/>
          </p:nvSpPr>
          <p:spPr bwMode="auto">
            <a:xfrm>
              <a:off x="3435" y="2511"/>
              <a:ext cx="130" cy="320"/>
            </a:xfrm>
            <a:custGeom>
              <a:avLst/>
              <a:gdLst>
                <a:gd name="T0" fmla="*/ 0 w 118"/>
                <a:gd name="T1" fmla="*/ 1 h 500"/>
                <a:gd name="T2" fmla="*/ 8440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Freeform 95">
              <a:extLst>
                <a:ext uri="{FF2B5EF4-FFF2-40B4-BE49-F238E27FC236}">
                  <a16:creationId xmlns:a16="http://schemas.microsoft.com/office/drawing/2014/main" id="{1C777091-AA2A-483B-8D9D-6636039D4214}"/>
                </a:ext>
              </a:extLst>
            </p:cNvPr>
            <p:cNvSpPr>
              <a:spLocks/>
            </p:cNvSpPr>
            <p:nvPr/>
          </p:nvSpPr>
          <p:spPr bwMode="auto">
            <a:xfrm>
              <a:off x="2657" y="2847"/>
              <a:ext cx="464" cy="47"/>
            </a:xfrm>
            <a:custGeom>
              <a:avLst/>
              <a:gdLst>
                <a:gd name="T0" fmla="*/ 7826702 w 370"/>
                <a:gd name="T1" fmla="*/ 70518597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Freeform 96">
              <a:extLst>
                <a:ext uri="{FF2B5EF4-FFF2-40B4-BE49-F238E27FC236}">
                  <a16:creationId xmlns:a16="http://schemas.microsoft.com/office/drawing/2014/main" id="{6F6A93AA-2877-4475-ADE6-C2A64398F2B7}"/>
                </a:ext>
              </a:extLst>
            </p:cNvPr>
            <p:cNvSpPr>
              <a:spLocks/>
            </p:cNvSpPr>
            <p:nvPr/>
          </p:nvSpPr>
          <p:spPr bwMode="auto">
            <a:xfrm>
              <a:off x="2319" y="2507"/>
              <a:ext cx="122" cy="268"/>
            </a:xfrm>
            <a:custGeom>
              <a:avLst/>
              <a:gdLst>
                <a:gd name="T0" fmla="*/ 1 w 176"/>
                <a:gd name="T1" fmla="*/ 1 h 412"/>
                <a:gd name="T2" fmla="*/ 1 w 176"/>
                <a:gd name="T3" fmla="*/ 1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Rectangle 97">
              <a:extLst>
                <a:ext uri="{FF2B5EF4-FFF2-40B4-BE49-F238E27FC236}">
                  <a16:creationId xmlns:a16="http://schemas.microsoft.com/office/drawing/2014/main" id="{ABB3A6AC-0782-4C64-8E31-75E4CD7668EB}"/>
                </a:ext>
              </a:extLst>
            </p:cNvPr>
            <p:cNvSpPr>
              <a:spLocks noChangeArrowheads="1"/>
            </p:cNvSpPr>
            <p:nvPr/>
          </p:nvSpPr>
          <p:spPr bwMode="auto">
            <a:xfrm>
              <a:off x="1128" y="2264"/>
              <a:ext cx="728"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5" name="Rectangle 98">
              <a:extLst>
                <a:ext uri="{FF2B5EF4-FFF2-40B4-BE49-F238E27FC236}">
                  <a16:creationId xmlns:a16="http://schemas.microsoft.com/office/drawing/2014/main" id="{F2A3A13A-CC4B-42A4-8ACC-169F96F2CAEF}"/>
                </a:ext>
              </a:extLst>
            </p:cNvPr>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6" name="Line 99">
              <a:extLst>
                <a:ext uri="{FF2B5EF4-FFF2-40B4-BE49-F238E27FC236}">
                  <a16:creationId xmlns:a16="http://schemas.microsoft.com/office/drawing/2014/main" id="{20B9BD21-60EE-4CDA-9926-BFE869ECAB1E}"/>
                </a:ext>
              </a:extLst>
            </p:cNvPr>
            <p:cNvSpPr>
              <a:spLocks noChangeShapeType="1"/>
            </p:cNvSpPr>
            <p:nvPr/>
          </p:nvSpPr>
          <p:spPr bwMode="auto">
            <a:xfrm>
              <a:off x="1759" y="2362"/>
              <a:ext cx="26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100">
              <a:extLst>
                <a:ext uri="{FF2B5EF4-FFF2-40B4-BE49-F238E27FC236}">
                  <a16:creationId xmlns:a16="http://schemas.microsoft.com/office/drawing/2014/main" id="{85924ECA-FB1B-4395-B592-2E83AB41D623}"/>
                </a:ext>
              </a:extLst>
            </p:cNvPr>
            <p:cNvSpPr txBox="1">
              <a:spLocks noChangeArrowheads="1"/>
            </p:cNvSpPr>
            <p:nvPr/>
          </p:nvSpPr>
          <p:spPr bwMode="auto">
            <a:xfrm>
              <a:off x="2390" y="21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a:t>1</a:t>
              </a:r>
            </a:p>
          </p:txBody>
        </p:sp>
        <p:sp>
          <p:nvSpPr>
            <p:cNvPr id="28" name="Text Box 101">
              <a:extLst>
                <a:ext uri="{FF2B5EF4-FFF2-40B4-BE49-F238E27FC236}">
                  <a16:creationId xmlns:a16="http://schemas.microsoft.com/office/drawing/2014/main" id="{75B9C0E8-4B68-4CE0-B03D-91FDCFBF0CFB}"/>
                </a:ext>
              </a:extLst>
            </p:cNvPr>
            <p:cNvSpPr txBox="1">
              <a:spLocks noChangeArrowheads="1"/>
            </p:cNvSpPr>
            <p:nvPr/>
          </p:nvSpPr>
          <p:spPr bwMode="auto">
            <a:xfrm>
              <a:off x="2336" y="2459"/>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600"/>
                <a:t>2</a:t>
              </a:r>
            </a:p>
          </p:txBody>
        </p:sp>
        <p:sp>
          <p:nvSpPr>
            <p:cNvPr id="29" name="Text Box 102">
              <a:extLst>
                <a:ext uri="{FF2B5EF4-FFF2-40B4-BE49-F238E27FC236}">
                  <a16:creationId xmlns:a16="http://schemas.microsoft.com/office/drawing/2014/main" id="{464C6970-D0B3-43BB-94E8-392C67F44588}"/>
                </a:ext>
              </a:extLst>
            </p:cNvPr>
            <p:cNvSpPr txBox="1">
              <a:spLocks noChangeArrowheads="1"/>
            </p:cNvSpPr>
            <p:nvPr/>
          </p:nvSpPr>
          <p:spPr bwMode="auto">
            <a:xfrm>
              <a:off x="2178" y="250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600"/>
                <a:t>3</a:t>
              </a:r>
            </a:p>
          </p:txBody>
        </p:sp>
        <p:sp>
          <p:nvSpPr>
            <p:cNvPr id="30" name="Rectangle 104">
              <a:extLst>
                <a:ext uri="{FF2B5EF4-FFF2-40B4-BE49-F238E27FC236}">
                  <a16:creationId xmlns:a16="http://schemas.microsoft.com/office/drawing/2014/main" id="{212A9573-F1A3-4750-9E55-3DEF46F7C13C}"/>
                </a:ext>
              </a:extLst>
            </p:cNvPr>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1" name="Text Box 105">
              <a:extLst>
                <a:ext uri="{FF2B5EF4-FFF2-40B4-BE49-F238E27FC236}">
                  <a16:creationId xmlns:a16="http://schemas.microsoft.com/office/drawing/2014/main" id="{92C294C9-C6FE-4C1A-AF28-417851682933}"/>
                </a:ext>
              </a:extLst>
            </p:cNvPr>
            <p:cNvSpPr txBox="1">
              <a:spLocks noChangeArrowheads="1"/>
            </p:cNvSpPr>
            <p:nvPr/>
          </p:nvSpPr>
          <p:spPr bwMode="auto">
            <a:xfrm>
              <a:off x="1479" y="226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200"/>
                <a:t>0111</a:t>
              </a:r>
            </a:p>
          </p:txBody>
        </p:sp>
        <p:sp>
          <p:nvSpPr>
            <p:cNvPr id="32" name="Text Box 106">
              <a:extLst>
                <a:ext uri="{FF2B5EF4-FFF2-40B4-BE49-F238E27FC236}">
                  <a16:creationId xmlns:a16="http://schemas.microsoft.com/office/drawing/2014/main" id="{29EE3AD1-634A-4350-947B-A5D2E438989F}"/>
                </a:ext>
              </a:extLst>
            </p:cNvPr>
            <p:cNvSpPr txBox="1">
              <a:spLocks noChangeArrowheads="1"/>
            </p:cNvSpPr>
            <p:nvPr/>
          </p:nvSpPr>
          <p:spPr bwMode="auto">
            <a:xfrm>
              <a:off x="398" y="1841"/>
              <a:ext cx="12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600" dirty="0"/>
                <a:t>数据包头部字段内容</a:t>
              </a:r>
              <a:endParaRPr lang="en-US" altLang="zh-CN" sz="1600" dirty="0"/>
            </a:p>
          </p:txBody>
        </p:sp>
        <p:sp>
          <p:nvSpPr>
            <p:cNvPr id="33" name="Line 107">
              <a:extLst>
                <a:ext uri="{FF2B5EF4-FFF2-40B4-BE49-F238E27FC236}">
                  <a16:creationId xmlns:a16="http://schemas.microsoft.com/office/drawing/2014/main" id="{BB01E78B-9528-4A38-B7B6-D51AE3841CA6}"/>
                </a:ext>
              </a:extLst>
            </p:cNvPr>
            <p:cNvSpPr>
              <a:spLocks noChangeShapeType="1"/>
            </p:cNvSpPr>
            <p:nvPr/>
          </p:nvSpPr>
          <p:spPr bwMode="auto">
            <a:xfrm flipH="1">
              <a:off x="1269" y="2444"/>
              <a:ext cx="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108">
              <a:extLst>
                <a:ext uri="{FF2B5EF4-FFF2-40B4-BE49-F238E27FC236}">
                  <a16:creationId xmlns:a16="http://schemas.microsoft.com/office/drawing/2014/main" id="{3ACC221B-0266-47AA-A62E-534A232C1ABB}"/>
                </a:ext>
              </a:extLst>
            </p:cNvPr>
            <p:cNvSpPr txBox="1">
              <a:spLocks noChangeArrowheads="1"/>
            </p:cNvSpPr>
            <p:nvPr/>
          </p:nvSpPr>
          <p:spPr bwMode="auto">
            <a:xfrm>
              <a:off x="1244" y="261"/>
              <a:ext cx="1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路由算法</a:t>
              </a:r>
              <a:endParaRPr lang="en-US" altLang="zh-CN" sz="1400" dirty="0"/>
            </a:p>
          </p:txBody>
        </p:sp>
        <p:sp>
          <p:nvSpPr>
            <p:cNvPr id="35" name="Rectangle 109">
              <a:extLst>
                <a:ext uri="{FF2B5EF4-FFF2-40B4-BE49-F238E27FC236}">
                  <a16:creationId xmlns:a16="http://schemas.microsoft.com/office/drawing/2014/main" id="{8F8F334C-8D01-4B60-B237-58AEBB452ADB}"/>
                </a:ext>
              </a:extLst>
            </p:cNvPr>
            <p:cNvSpPr>
              <a:spLocks noChangeArrowheads="1"/>
            </p:cNvSpPr>
            <p:nvPr/>
          </p:nvSpPr>
          <p:spPr bwMode="auto">
            <a:xfrm>
              <a:off x="1197" y="732"/>
              <a:ext cx="1263" cy="80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6" name="Text Box 110">
              <a:extLst>
                <a:ext uri="{FF2B5EF4-FFF2-40B4-BE49-F238E27FC236}">
                  <a16:creationId xmlns:a16="http://schemas.microsoft.com/office/drawing/2014/main" id="{77CC7EF0-2EF2-4016-915A-BBBBAB98C37B}"/>
                </a:ext>
              </a:extLst>
            </p:cNvPr>
            <p:cNvSpPr txBox="1">
              <a:spLocks noChangeArrowheads="1"/>
            </p:cNvSpPr>
            <p:nvPr/>
          </p:nvSpPr>
          <p:spPr bwMode="auto">
            <a:xfrm>
              <a:off x="1248" y="702"/>
              <a:ext cx="68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400" dirty="0"/>
                <a:t>本地转发表</a:t>
              </a:r>
              <a:endParaRPr lang="en-US" altLang="zh-CN" sz="1400" dirty="0"/>
            </a:p>
          </p:txBody>
        </p:sp>
        <p:sp>
          <p:nvSpPr>
            <p:cNvPr id="37" name="Text Box 111">
              <a:extLst>
                <a:ext uri="{FF2B5EF4-FFF2-40B4-BE49-F238E27FC236}">
                  <a16:creationId xmlns:a16="http://schemas.microsoft.com/office/drawing/2014/main" id="{B21C56B1-19B0-40DD-B2A8-2E5587D3F767}"/>
                </a:ext>
              </a:extLst>
            </p:cNvPr>
            <p:cNvSpPr txBox="1">
              <a:spLocks noChangeArrowheads="1"/>
            </p:cNvSpPr>
            <p:nvPr/>
          </p:nvSpPr>
          <p:spPr bwMode="auto">
            <a:xfrm>
              <a:off x="1174" y="858"/>
              <a:ext cx="7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头部字段值</a:t>
              </a:r>
              <a:endParaRPr lang="en-US" altLang="zh-CN" sz="1400" dirty="0"/>
            </a:p>
          </p:txBody>
        </p:sp>
        <p:sp>
          <p:nvSpPr>
            <p:cNvPr id="38" name="Text Box 112">
              <a:extLst>
                <a:ext uri="{FF2B5EF4-FFF2-40B4-BE49-F238E27FC236}">
                  <a16:creationId xmlns:a16="http://schemas.microsoft.com/office/drawing/2014/main" id="{A73D3138-E4DE-4BE0-A2B8-F8A869E4E241}"/>
                </a:ext>
              </a:extLst>
            </p:cNvPr>
            <p:cNvSpPr txBox="1">
              <a:spLocks noChangeArrowheads="1"/>
            </p:cNvSpPr>
            <p:nvPr/>
          </p:nvSpPr>
          <p:spPr bwMode="auto">
            <a:xfrm>
              <a:off x="1846" y="859"/>
              <a:ext cx="6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输出端口</a:t>
              </a:r>
              <a:endParaRPr lang="en-US" altLang="zh-CN" sz="1400" dirty="0"/>
            </a:p>
          </p:txBody>
        </p:sp>
        <p:sp>
          <p:nvSpPr>
            <p:cNvPr id="39" name="Line 113">
              <a:extLst>
                <a:ext uri="{FF2B5EF4-FFF2-40B4-BE49-F238E27FC236}">
                  <a16:creationId xmlns:a16="http://schemas.microsoft.com/office/drawing/2014/main" id="{FE315110-D908-4F28-96A0-28B6C735A437}"/>
                </a:ext>
              </a:extLst>
            </p:cNvPr>
            <p:cNvSpPr>
              <a:spLocks noChangeShapeType="1"/>
            </p:cNvSpPr>
            <p:nvPr/>
          </p:nvSpPr>
          <p:spPr bwMode="auto">
            <a:xfrm>
              <a:off x="1908" y="866"/>
              <a:ext cx="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114">
              <a:extLst>
                <a:ext uri="{FF2B5EF4-FFF2-40B4-BE49-F238E27FC236}">
                  <a16:creationId xmlns:a16="http://schemas.microsoft.com/office/drawing/2014/main" id="{1D2898BA-B96D-4669-9F1E-259824AA5901}"/>
                </a:ext>
              </a:extLst>
            </p:cNvPr>
            <p:cNvSpPr txBox="1">
              <a:spLocks noChangeArrowheads="1"/>
            </p:cNvSpPr>
            <p:nvPr/>
          </p:nvSpPr>
          <p:spPr bwMode="auto">
            <a:xfrm>
              <a:off x="1587" y="1037"/>
              <a:ext cx="3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zh-CN" sz="1200"/>
                <a:t>0100</a:t>
              </a:r>
            </a:p>
            <a:p>
              <a:pPr algn="r" eaLnBrk="1" hangingPunct="1"/>
              <a:r>
                <a:rPr lang="en-US" altLang="zh-CN" sz="1200"/>
                <a:t>0101</a:t>
              </a:r>
            </a:p>
            <a:p>
              <a:pPr algn="r" eaLnBrk="1" hangingPunct="1"/>
              <a:r>
                <a:rPr lang="en-US" altLang="zh-CN" sz="1200"/>
                <a:t>0111</a:t>
              </a:r>
            </a:p>
            <a:p>
              <a:pPr algn="r" eaLnBrk="1" hangingPunct="1"/>
              <a:r>
                <a:rPr lang="en-US" altLang="zh-CN" sz="1200"/>
                <a:t>1001</a:t>
              </a:r>
            </a:p>
          </p:txBody>
        </p:sp>
        <p:sp>
          <p:nvSpPr>
            <p:cNvPr id="41" name="Text Box 115">
              <a:extLst>
                <a:ext uri="{FF2B5EF4-FFF2-40B4-BE49-F238E27FC236}">
                  <a16:creationId xmlns:a16="http://schemas.microsoft.com/office/drawing/2014/main" id="{D277BA64-8DD7-437F-BCF7-B87F73721C2D}"/>
                </a:ext>
              </a:extLst>
            </p:cNvPr>
            <p:cNvSpPr txBox="1">
              <a:spLocks noChangeArrowheads="1"/>
            </p:cNvSpPr>
            <p:nvPr/>
          </p:nvSpPr>
          <p:spPr bwMode="auto">
            <a:xfrm>
              <a:off x="1918" y="1037"/>
              <a:ext cx="16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200"/>
                <a:t>3</a:t>
              </a:r>
            </a:p>
            <a:p>
              <a:pPr algn="ctr" eaLnBrk="1" hangingPunct="1"/>
              <a:r>
                <a:rPr lang="en-US" altLang="zh-CN" sz="1200"/>
                <a:t>2</a:t>
              </a:r>
            </a:p>
            <a:p>
              <a:pPr algn="ctr" eaLnBrk="1" hangingPunct="1"/>
              <a:r>
                <a:rPr lang="en-US" altLang="zh-CN" sz="1200"/>
                <a:t>2</a:t>
              </a:r>
            </a:p>
            <a:p>
              <a:pPr algn="ctr" eaLnBrk="1" hangingPunct="1"/>
              <a:r>
                <a:rPr lang="en-US" altLang="zh-CN" sz="1200"/>
                <a:t>1</a:t>
              </a:r>
            </a:p>
          </p:txBody>
        </p:sp>
        <p:sp>
          <p:nvSpPr>
            <p:cNvPr id="42" name="Line 116">
              <a:extLst>
                <a:ext uri="{FF2B5EF4-FFF2-40B4-BE49-F238E27FC236}">
                  <a16:creationId xmlns:a16="http://schemas.microsoft.com/office/drawing/2014/main" id="{13398A33-BE16-4284-8F5D-FC0DA8CCD101}"/>
                </a:ext>
              </a:extLst>
            </p:cNvPr>
            <p:cNvSpPr>
              <a:spLocks noChangeShapeType="1"/>
            </p:cNvSpPr>
            <p:nvPr/>
          </p:nvSpPr>
          <p:spPr bwMode="auto">
            <a:xfrm>
              <a:off x="1197" y="1028"/>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17">
              <a:extLst>
                <a:ext uri="{FF2B5EF4-FFF2-40B4-BE49-F238E27FC236}">
                  <a16:creationId xmlns:a16="http://schemas.microsoft.com/office/drawing/2014/main" id="{9CBE5A6A-85A8-42EE-BEB3-959FAE953F20}"/>
                </a:ext>
              </a:extLst>
            </p:cNvPr>
            <p:cNvSpPr>
              <a:spLocks noChangeShapeType="1"/>
            </p:cNvSpPr>
            <p:nvPr/>
          </p:nvSpPr>
          <p:spPr bwMode="auto">
            <a:xfrm>
              <a:off x="1192" y="872"/>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44" name="AutoShape 118">
              <a:extLst>
                <a:ext uri="{FF2B5EF4-FFF2-40B4-BE49-F238E27FC236}">
                  <a16:creationId xmlns:a16="http://schemas.microsoft.com/office/drawing/2014/main" id="{082EE6C5-9657-4339-98E8-53003FBE79B0}"/>
                </a:ext>
              </a:extLst>
            </p:cNvPr>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5" name="Line 119">
              <a:extLst>
                <a:ext uri="{FF2B5EF4-FFF2-40B4-BE49-F238E27FC236}">
                  <a16:creationId xmlns:a16="http://schemas.microsoft.com/office/drawing/2014/main" id="{9A2BCFA3-086D-40E0-A965-D3B8771722DA}"/>
                </a:ext>
              </a:extLst>
            </p:cNvPr>
            <p:cNvSpPr>
              <a:spLocks noChangeShapeType="1"/>
            </p:cNvSpPr>
            <p:nvPr/>
          </p:nvSpPr>
          <p:spPr bwMode="auto">
            <a:xfrm>
              <a:off x="1371" y="2086"/>
              <a:ext cx="229"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Freeform 120">
              <a:extLst>
                <a:ext uri="{FF2B5EF4-FFF2-40B4-BE49-F238E27FC236}">
                  <a16:creationId xmlns:a16="http://schemas.microsoft.com/office/drawing/2014/main" id="{B70077C1-AF10-4DD7-B27F-16F7A546F710}"/>
                </a:ext>
              </a:extLst>
            </p:cNvPr>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121">
              <a:extLst>
                <a:ext uri="{FF2B5EF4-FFF2-40B4-BE49-F238E27FC236}">
                  <a16:creationId xmlns:a16="http://schemas.microsoft.com/office/drawing/2014/main" id="{D36C5241-81D1-41B4-A346-E61066977B4A}"/>
                </a:ext>
              </a:extLst>
            </p:cNvPr>
            <p:cNvSpPr>
              <a:spLocks/>
            </p:cNvSpPr>
            <p:nvPr/>
          </p:nvSpPr>
          <p:spPr bwMode="auto">
            <a:xfrm flipH="1">
              <a:off x="3518" y="2127"/>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122">
              <a:extLst>
                <a:ext uri="{FF2B5EF4-FFF2-40B4-BE49-F238E27FC236}">
                  <a16:creationId xmlns:a16="http://schemas.microsoft.com/office/drawing/2014/main" id="{A61622D2-3140-4D37-A225-1D2C89BD606D}"/>
                </a:ext>
              </a:extLst>
            </p:cNvPr>
            <p:cNvSpPr>
              <a:spLocks/>
            </p:cNvSpPr>
            <p:nvPr/>
          </p:nvSpPr>
          <p:spPr bwMode="auto">
            <a:xfrm flipH="1">
              <a:off x="2881" y="1948"/>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123">
              <a:extLst>
                <a:ext uri="{FF2B5EF4-FFF2-40B4-BE49-F238E27FC236}">
                  <a16:creationId xmlns:a16="http://schemas.microsoft.com/office/drawing/2014/main" id="{0E19759E-6C65-4B0B-8FFB-96F72CFA2CDF}"/>
                </a:ext>
              </a:extLst>
            </p:cNvPr>
            <p:cNvSpPr>
              <a:spLocks/>
            </p:cNvSpPr>
            <p:nvPr/>
          </p:nvSpPr>
          <p:spPr bwMode="auto">
            <a:xfrm flipH="1" flipV="1">
              <a:off x="3302" y="292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124">
              <a:extLst>
                <a:ext uri="{FF2B5EF4-FFF2-40B4-BE49-F238E27FC236}">
                  <a16:creationId xmlns:a16="http://schemas.microsoft.com/office/drawing/2014/main" id="{4A071C69-EA1B-402E-A094-DA7EE252D19E}"/>
                </a:ext>
              </a:extLst>
            </p:cNvPr>
            <p:cNvSpPr>
              <a:spLocks/>
            </p:cNvSpPr>
            <p:nvPr/>
          </p:nvSpPr>
          <p:spPr bwMode="auto">
            <a:xfrm flipH="1" flipV="1">
              <a:off x="2452" y="291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125">
              <a:extLst>
                <a:ext uri="{FF2B5EF4-FFF2-40B4-BE49-F238E27FC236}">
                  <a16:creationId xmlns:a16="http://schemas.microsoft.com/office/drawing/2014/main" id="{7D230549-24EE-4088-848B-694D42D921BE}"/>
                </a:ext>
              </a:extLst>
            </p:cNvPr>
            <p:cNvSpPr>
              <a:spLocks/>
            </p:cNvSpPr>
            <p:nvPr/>
          </p:nvSpPr>
          <p:spPr bwMode="auto">
            <a:xfrm flipH="1" flipV="1">
              <a:off x="2855" y="2728"/>
              <a:ext cx="342" cy="28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 name="Group 126">
              <a:extLst>
                <a:ext uri="{FF2B5EF4-FFF2-40B4-BE49-F238E27FC236}">
                  <a16:creationId xmlns:a16="http://schemas.microsoft.com/office/drawing/2014/main" id="{E8FB6CD4-96AF-4371-97C5-556EBCF5E6EC}"/>
                </a:ext>
              </a:extLst>
            </p:cNvPr>
            <p:cNvGrpSpPr>
              <a:grpSpLocks/>
            </p:cNvGrpSpPr>
            <p:nvPr/>
          </p:nvGrpSpPr>
          <p:grpSpPr bwMode="auto">
            <a:xfrm>
              <a:off x="2886" y="1668"/>
              <a:ext cx="347" cy="285"/>
              <a:chOff x="2886" y="1668"/>
              <a:chExt cx="347" cy="285"/>
            </a:xfrm>
          </p:grpSpPr>
          <p:sp>
            <p:nvSpPr>
              <p:cNvPr id="85" name="Rectangle 127">
                <a:extLst>
                  <a:ext uri="{FF2B5EF4-FFF2-40B4-BE49-F238E27FC236}">
                    <a16:creationId xmlns:a16="http://schemas.microsoft.com/office/drawing/2014/main" id="{8C931762-C38B-4C9C-8671-66A99DA80D18}"/>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6" name="Oval 128">
                <a:extLst>
                  <a:ext uri="{FF2B5EF4-FFF2-40B4-BE49-F238E27FC236}">
                    <a16:creationId xmlns:a16="http://schemas.microsoft.com/office/drawing/2014/main" id="{50F9EC6D-7FF4-4416-8245-3B32D28BE219}"/>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7" name="Rectangle 129">
                <a:extLst>
                  <a:ext uri="{FF2B5EF4-FFF2-40B4-BE49-F238E27FC236}">
                    <a16:creationId xmlns:a16="http://schemas.microsoft.com/office/drawing/2014/main" id="{19FDBAAF-ABEB-4D37-85D7-2D40389EB055}"/>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8" name="Line 130">
                <a:extLst>
                  <a:ext uri="{FF2B5EF4-FFF2-40B4-BE49-F238E27FC236}">
                    <a16:creationId xmlns:a16="http://schemas.microsoft.com/office/drawing/2014/main" id="{AC9BD6EF-0736-4F0F-A5BA-3DC07246756E}"/>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131">
                <a:extLst>
                  <a:ext uri="{FF2B5EF4-FFF2-40B4-BE49-F238E27FC236}">
                    <a16:creationId xmlns:a16="http://schemas.microsoft.com/office/drawing/2014/main" id="{0CAE6E28-B5EA-4386-B936-F2F8EA208886}"/>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132">
                <a:extLst>
                  <a:ext uri="{FF2B5EF4-FFF2-40B4-BE49-F238E27FC236}">
                    <a16:creationId xmlns:a16="http://schemas.microsoft.com/office/drawing/2014/main" id="{2E32100C-D0F3-451E-9A39-829FA0550E27}"/>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AutoShape 133">
                <a:extLst>
                  <a:ext uri="{FF2B5EF4-FFF2-40B4-BE49-F238E27FC236}">
                    <a16:creationId xmlns:a16="http://schemas.microsoft.com/office/drawing/2014/main" id="{12571FDB-0E47-405D-A53E-5342727AEEEC}"/>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53" name="Group 134">
              <a:extLst>
                <a:ext uri="{FF2B5EF4-FFF2-40B4-BE49-F238E27FC236}">
                  <a16:creationId xmlns:a16="http://schemas.microsoft.com/office/drawing/2014/main" id="{B712A940-AD28-4DB7-9362-8A7A599AEC44}"/>
                </a:ext>
              </a:extLst>
            </p:cNvPr>
            <p:cNvGrpSpPr>
              <a:grpSpLocks/>
            </p:cNvGrpSpPr>
            <p:nvPr/>
          </p:nvGrpSpPr>
          <p:grpSpPr bwMode="auto">
            <a:xfrm>
              <a:off x="3524" y="1840"/>
              <a:ext cx="347" cy="285"/>
              <a:chOff x="2886" y="1668"/>
              <a:chExt cx="347" cy="285"/>
            </a:xfrm>
          </p:grpSpPr>
          <p:sp>
            <p:nvSpPr>
              <p:cNvPr id="78" name="Rectangle 135">
                <a:extLst>
                  <a:ext uri="{FF2B5EF4-FFF2-40B4-BE49-F238E27FC236}">
                    <a16:creationId xmlns:a16="http://schemas.microsoft.com/office/drawing/2014/main" id="{019375E3-606A-48D4-BE73-95BFB732D59F}"/>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9" name="Oval 136">
                <a:extLst>
                  <a:ext uri="{FF2B5EF4-FFF2-40B4-BE49-F238E27FC236}">
                    <a16:creationId xmlns:a16="http://schemas.microsoft.com/office/drawing/2014/main" id="{1EC523E1-99CF-49F7-9F91-90D80CF0AB1E}"/>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0" name="Rectangle 137">
                <a:extLst>
                  <a:ext uri="{FF2B5EF4-FFF2-40B4-BE49-F238E27FC236}">
                    <a16:creationId xmlns:a16="http://schemas.microsoft.com/office/drawing/2014/main" id="{27BB1CF2-FAE9-42DD-A1BF-B15DF48DA64D}"/>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1" name="Line 138">
                <a:extLst>
                  <a:ext uri="{FF2B5EF4-FFF2-40B4-BE49-F238E27FC236}">
                    <a16:creationId xmlns:a16="http://schemas.microsoft.com/office/drawing/2014/main" id="{1AD33AB0-EF41-44B0-A9EE-B5B6D4B3CE22}"/>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139">
                <a:extLst>
                  <a:ext uri="{FF2B5EF4-FFF2-40B4-BE49-F238E27FC236}">
                    <a16:creationId xmlns:a16="http://schemas.microsoft.com/office/drawing/2014/main" id="{72DF3820-11BE-4D73-A92C-663689591F26}"/>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140">
                <a:extLst>
                  <a:ext uri="{FF2B5EF4-FFF2-40B4-BE49-F238E27FC236}">
                    <a16:creationId xmlns:a16="http://schemas.microsoft.com/office/drawing/2014/main" id="{64C50180-B1BB-45EE-B126-A931AC08FA95}"/>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AutoShape 141">
                <a:extLst>
                  <a:ext uri="{FF2B5EF4-FFF2-40B4-BE49-F238E27FC236}">
                    <a16:creationId xmlns:a16="http://schemas.microsoft.com/office/drawing/2014/main" id="{252914F0-C2AA-4ACC-95A1-765A22CEA667}"/>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54" name="Group 142">
              <a:extLst>
                <a:ext uri="{FF2B5EF4-FFF2-40B4-BE49-F238E27FC236}">
                  <a16:creationId xmlns:a16="http://schemas.microsoft.com/office/drawing/2014/main" id="{97C4992F-43A7-4EED-9DB2-3EC44A50739A}"/>
                </a:ext>
              </a:extLst>
            </p:cNvPr>
            <p:cNvGrpSpPr>
              <a:grpSpLocks/>
            </p:cNvGrpSpPr>
            <p:nvPr/>
          </p:nvGrpSpPr>
          <p:grpSpPr bwMode="auto">
            <a:xfrm>
              <a:off x="3291" y="3148"/>
              <a:ext cx="347" cy="285"/>
              <a:chOff x="2886" y="1668"/>
              <a:chExt cx="347" cy="285"/>
            </a:xfrm>
          </p:grpSpPr>
          <p:sp>
            <p:nvSpPr>
              <p:cNvPr id="71" name="Rectangle 143">
                <a:extLst>
                  <a:ext uri="{FF2B5EF4-FFF2-40B4-BE49-F238E27FC236}">
                    <a16:creationId xmlns:a16="http://schemas.microsoft.com/office/drawing/2014/main" id="{C85D6C73-853C-4B01-9B41-DD2AF0EBB164}"/>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2" name="Oval 144">
                <a:extLst>
                  <a:ext uri="{FF2B5EF4-FFF2-40B4-BE49-F238E27FC236}">
                    <a16:creationId xmlns:a16="http://schemas.microsoft.com/office/drawing/2014/main" id="{28A12477-5291-4514-8E07-EAE02DEABA31}"/>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3" name="Rectangle 145">
                <a:extLst>
                  <a:ext uri="{FF2B5EF4-FFF2-40B4-BE49-F238E27FC236}">
                    <a16:creationId xmlns:a16="http://schemas.microsoft.com/office/drawing/2014/main" id="{CC262EFD-0401-4DFA-B5BB-81C73DB43537}"/>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4" name="Line 146">
                <a:extLst>
                  <a:ext uri="{FF2B5EF4-FFF2-40B4-BE49-F238E27FC236}">
                    <a16:creationId xmlns:a16="http://schemas.microsoft.com/office/drawing/2014/main" id="{F6F045E8-4058-4FA2-B4EC-E0C207B59541}"/>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47">
                <a:extLst>
                  <a:ext uri="{FF2B5EF4-FFF2-40B4-BE49-F238E27FC236}">
                    <a16:creationId xmlns:a16="http://schemas.microsoft.com/office/drawing/2014/main" id="{0BB7587D-4A83-428E-B532-ED628E8F7F2A}"/>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148">
                <a:extLst>
                  <a:ext uri="{FF2B5EF4-FFF2-40B4-BE49-F238E27FC236}">
                    <a16:creationId xmlns:a16="http://schemas.microsoft.com/office/drawing/2014/main" id="{213218AC-3814-4F79-9A5F-305B9978E746}"/>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AutoShape 149">
                <a:extLst>
                  <a:ext uri="{FF2B5EF4-FFF2-40B4-BE49-F238E27FC236}">
                    <a16:creationId xmlns:a16="http://schemas.microsoft.com/office/drawing/2014/main" id="{0E939C99-F093-4A81-9A74-89D628672D5A}"/>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55" name="Group 150">
              <a:extLst>
                <a:ext uri="{FF2B5EF4-FFF2-40B4-BE49-F238E27FC236}">
                  <a16:creationId xmlns:a16="http://schemas.microsoft.com/office/drawing/2014/main" id="{08A37567-C8B2-4F49-9707-E575C654FB46}"/>
                </a:ext>
              </a:extLst>
            </p:cNvPr>
            <p:cNvGrpSpPr>
              <a:grpSpLocks/>
            </p:cNvGrpSpPr>
            <p:nvPr/>
          </p:nvGrpSpPr>
          <p:grpSpPr bwMode="auto">
            <a:xfrm>
              <a:off x="2853" y="3010"/>
              <a:ext cx="347" cy="285"/>
              <a:chOff x="2886" y="1668"/>
              <a:chExt cx="347" cy="285"/>
            </a:xfrm>
          </p:grpSpPr>
          <p:sp>
            <p:nvSpPr>
              <p:cNvPr id="64" name="Rectangle 151">
                <a:extLst>
                  <a:ext uri="{FF2B5EF4-FFF2-40B4-BE49-F238E27FC236}">
                    <a16:creationId xmlns:a16="http://schemas.microsoft.com/office/drawing/2014/main" id="{E085D4AB-215C-4207-9D33-0AC2E3C817E6}"/>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5" name="Oval 152">
                <a:extLst>
                  <a:ext uri="{FF2B5EF4-FFF2-40B4-BE49-F238E27FC236}">
                    <a16:creationId xmlns:a16="http://schemas.microsoft.com/office/drawing/2014/main" id="{13C6F611-74F1-4131-9680-5EA9B89C9F20}"/>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6" name="Rectangle 153">
                <a:extLst>
                  <a:ext uri="{FF2B5EF4-FFF2-40B4-BE49-F238E27FC236}">
                    <a16:creationId xmlns:a16="http://schemas.microsoft.com/office/drawing/2014/main" id="{45CD9574-5ED1-4BEF-9C6C-27DCD6817E49}"/>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7" name="Line 154">
                <a:extLst>
                  <a:ext uri="{FF2B5EF4-FFF2-40B4-BE49-F238E27FC236}">
                    <a16:creationId xmlns:a16="http://schemas.microsoft.com/office/drawing/2014/main" id="{6B864E2C-3D90-4DA6-83F0-A4681B10B696}"/>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55">
                <a:extLst>
                  <a:ext uri="{FF2B5EF4-FFF2-40B4-BE49-F238E27FC236}">
                    <a16:creationId xmlns:a16="http://schemas.microsoft.com/office/drawing/2014/main" id="{3F4C8E7A-E8A8-4EA7-A009-DAA1C6B983CE}"/>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156">
                <a:extLst>
                  <a:ext uri="{FF2B5EF4-FFF2-40B4-BE49-F238E27FC236}">
                    <a16:creationId xmlns:a16="http://schemas.microsoft.com/office/drawing/2014/main" id="{4889A953-8611-4773-9A4E-C3EEF02ECB7B}"/>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AutoShape 157">
                <a:extLst>
                  <a:ext uri="{FF2B5EF4-FFF2-40B4-BE49-F238E27FC236}">
                    <a16:creationId xmlns:a16="http://schemas.microsoft.com/office/drawing/2014/main" id="{94607FE3-E495-44CB-9408-FC5CB8AB4A06}"/>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56" name="Group 158">
              <a:extLst>
                <a:ext uri="{FF2B5EF4-FFF2-40B4-BE49-F238E27FC236}">
                  <a16:creationId xmlns:a16="http://schemas.microsoft.com/office/drawing/2014/main" id="{1F78AAD0-DB51-4C3F-AB90-3779169E9DBF}"/>
                </a:ext>
              </a:extLst>
            </p:cNvPr>
            <p:cNvGrpSpPr>
              <a:grpSpLocks/>
            </p:cNvGrpSpPr>
            <p:nvPr/>
          </p:nvGrpSpPr>
          <p:grpSpPr bwMode="auto">
            <a:xfrm>
              <a:off x="2440" y="3131"/>
              <a:ext cx="347" cy="285"/>
              <a:chOff x="2886" y="1668"/>
              <a:chExt cx="347" cy="285"/>
            </a:xfrm>
          </p:grpSpPr>
          <p:sp>
            <p:nvSpPr>
              <p:cNvPr id="57" name="Rectangle 159">
                <a:extLst>
                  <a:ext uri="{FF2B5EF4-FFF2-40B4-BE49-F238E27FC236}">
                    <a16:creationId xmlns:a16="http://schemas.microsoft.com/office/drawing/2014/main" id="{FA46D5EC-B718-479B-8506-79A7B583EA38}"/>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8" name="Oval 160">
                <a:extLst>
                  <a:ext uri="{FF2B5EF4-FFF2-40B4-BE49-F238E27FC236}">
                    <a16:creationId xmlns:a16="http://schemas.microsoft.com/office/drawing/2014/main" id="{8CBC57E0-DD1F-435F-8222-50C441BF3024}"/>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9" name="Rectangle 161">
                <a:extLst>
                  <a:ext uri="{FF2B5EF4-FFF2-40B4-BE49-F238E27FC236}">
                    <a16:creationId xmlns:a16="http://schemas.microsoft.com/office/drawing/2014/main" id="{908E8C4C-DF2E-4C24-834B-294228C2145F}"/>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0" name="Line 162">
                <a:extLst>
                  <a:ext uri="{FF2B5EF4-FFF2-40B4-BE49-F238E27FC236}">
                    <a16:creationId xmlns:a16="http://schemas.microsoft.com/office/drawing/2014/main" id="{DD2492B7-2626-41A0-B4CE-15A5D34338BD}"/>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163">
                <a:extLst>
                  <a:ext uri="{FF2B5EF4-FFF2-40B4-BE49-F238E27FC236}">
                    <a16:creationId xmlns:a16="http://schemas.microsoft.com/office/drawing/2014/main" id="{E7275876-EC8B-46BC-BF25-7B85F7C948D9}"/>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164">
                <a:extLst>
                  <a:ext uri="{FF2B5EF4-FFF2-40B4-BE49-F238E27FC236}">
                    <a16:creationId xmlns:a16="http://schemas.microsoft.com/office/drawing/2014/main" id="{E69D4D1C-02AE-49BD-AC0D-8CE61A900E3A}"/>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AutoShape 165">
                <a:extLst>
                  <a:ext uri="{FF2B5EF4-FFF2-40B4-BE49-F238E27FC236}">
                    <a16:creationId xmlns:a16="http://schemas.microsoft.com/office/drawing/2014/main" id="{C418B184-2FD2-4434-B4D5-96710560322B}"/>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grpSp>
        <p:nvGrpSpPr>
          <p:cNvPr id="170" name="Group 170">
            <a:extLst>
              <a:ext uri="{FF2B5EF4-FFF2-40B4-BE49-F238E27FC236}">
                <a16:creationId xmlns:a16="http://schemas.microsoft.com/office/drawing/2014/main" id="{356F5065-C9A8-4FA2-9D6F-45D65CEDA5AF}"/>
              </a:ext>
            </a:extLst>
          </p:cNvPr>
          <p:cNvGrpSpPr>
            <a:grpSpLocks/>
          </p:cNvGrpSpPr>
          <p:nvPr/>
        </p:nvGrpSpPr>
        <p:grpSpPr bwMode="auto">
          <a:xfrm>
            <a:off x="4360872" y="1722464"/>
            <a:ext cx="3914782" cy="369888"/>
            <a:chOff x="2782" y="912"/>
            <a:chExt cx="2466" cy="233"/>
          </a:xfrm>
        </p:grpSpPr>
        <p:sp>
          <p:nvSpPr>
            <p:cNvPr id="171" name="Line 171">
              <a:extLst>
                <a:ext uri="{FF2B5EF4-FFF2-40B4-BE49-F238E27FC236}">
                  <a16:creationId xmlns:a16="http://schemas.microsoft.com/office/drawing/2014/main" id="{DF3C846E-E6CC-461F-8780-4D8C0D51F09A}"/>
                </a:ext>
              </a:extLst>
            </p:cNvPr>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2" name="Text Box 172">
              <a:extLst>
                <a:ext uri="{FF2B5EF4-FFF2-40B4-BE49-F238E27FC236}">
                  <a16:creationId xmlns:a16="http://schemas.microsoft.com/office/drawing/2014/main" id="{2C2AA5FA-B003-43C0-887A-7264DC75AF3B}"/>
                </a:ext>
              </a:extLst>
            </p:cNvPr>
            <p:cNvSpPr txBox="1">
              <a:spLocks noChangeArrowheads="1"/>
            </p:cNvSpPr>
            <p:nvPr/>
          </p:nvSpPr>
          <p:spPr bwMode="auto">
            <a:xfrm>
              <a:off x="3532" y="912"/>
              <a:ext cx="17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CC0000"/>
                  </a:solidFill>
                </a:rPr>
                <a:t>路由算法计算端到端路径</a:t>
              </a:r>
              <a:endParaRPr lang="en-US" altLang="zh-CN" dirty="0">
                <a:solidFill>
                  <a:srgbClr val="CC0000"/>
                </a:solidFill>
              </a:endParaRPr>
            </a:p>
          </p:txBody>
        </p:sp>
      </p:grpSp>
      <p:grpSp>
        <p:nvGrpSpPr>
          <p:cNvPr id="173" name="Group 173">
            <a:extLst>
              <a:ext uri="{FF2B5EF4-FFF2-40B4-BE49-F238E27FC236}">
                <a16:creationId xmlns:a16="http://schemas.microsoft.com/office/drawing/2014/main" id="{C937668A-A8B2-485F-A942-522E954320BB}"/>
              </a:ext>
            </a:extLst>
          </p:cNvPr>
          <p:cNvGrpSpPr>
            <a:grpSpLocks/>
          </p:cNvGrpSpPr>
          <p:nvPr/>
        </p:nvGrpSpPr>
        <p:grpSpPr bwMode="auto">
          <a:xfrm>
            <a:off x="4424374" y="2409851"/>
            <a:ext cx="3914781" cy="646113"/>
            <a:chOff x="2782" y="912"/>
            <a:chExt cx="2466" cy="407"/>
          </a:xfrm>
        </p:grpSpPr>
        <p:sp>
          <p:nvSpPr>
            <p:cNvPr id="174" name="Line 174">
              <a:extLst>
                <a:ext uri="{FF2B5EF4-FFF2-40B4-BE49-F238E27FC236}">
                  <a16:creationId xmlns:a16="http://schemas.microsoft.com/office/drawing/2014/main" id="{DEA7BBB7-FEED-4CDC-B083-58B44A203279}"/>
                </a:ext>
              </a:extLst>
            </p:cNvPr>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5" name="Text Box 175">
              <a:extLst>
                <a:ext uri="{FF2B5EF4-FFF2-40B4-BE49-F238E27FC236}">
                  <a16:creationId xmlns:a16="http://schemas.microsoft.com/office/drawing/2014/main" id="{8F27AF3E-5ECD-4278-BC14-2A0A4386FA71}"/>
                </a:ext>
              </a:extLst>
            </p:cNvPr>
            <p:cNvSpPr txBox="1">
              <a:spLocks noChangeArrowheads="1"/>
            </p:cNvSpPr>
            <p:nvPr/>
          </p:nvSpPr>
          <p:spPr bwMode="auto">
            <a:xfrm>
              <a:off x="3532" y="912"/>
              <a:ext cx="171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CC0000"/>
                  </a:solidFill>
                </a:rPr>
                <a:t>转发表决定路由器本地的</a:t>
              </a:r>
              <a:br>
                <a:rPr lang="en-US" altLang="zh-CN" dirty="0">
                  <a:solidFill>
                    <a:srgbClr val="CC0000"/>
                  </a:solidFill>
                </a:rPr>
              </a:br>
              <a:r>
                <a:rPr lang="zh-CN" altLang="en-US" dirty="0">
                  <a:solidFill>
                    <a:srgbClr val="CC0000"/>
                  </a:solidFill>
                </a:rPr>
                <a:t>转发行为</a:t>
              </a:r>
              <a:endParaRPr lang="en-US" altLang="zh-CN" dirty="0">
                <a:solidFill>
                  <a:srgbClr val="CC0000"/>
                </a:solidFill>
              </a:endParaRPr>
            </a:p>
          </p:txBody>
        </p:sp>
      </p:grpSp>
      <p:sp>
        <p:nvSpPr>
          <p:cNvPr id="176" name="矩形 176">
            <a:extLst>
              <a:ext uri="{FF2B5EF4-FFF2-40B4-BE49-F238E27FC236}">
                <a16:creationId xmlns:a16="http://schemas.microsoft.com/office/drawing/2014/main" id="{66B033C8-2C8F-4757-B167-6200F777375E}"/>
              </a:ext>
            </a:extLst>
          </p:cNvPr>
          <p:cNvSpPr>
            <a:spLocks noChangeArrowheads="1"/>
          </p:cNvSpPr>
          <p:nvPr/>
        </p:nvSpPr>
        <p:spPr bwMode="auto">
          <a:xfrm>
            <a:off x="203200" y="6037287"/>
            <a:ext cx="358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C00000"/>
                </a:solidFill>
              </a:rPr>
              <a:t>路由协议决定转发表的表项内容</a:t>
            </a:r>
          </a:p>
        </p:txBody>
      </p:sp>
    </p:spTree>
    <p:extLst>
      <p:ext uri="{BB962C8B-B14F-4D97-AF65-F5344CB8AC3E}">
        <p14:creationId xmlns:p14="http://schemas.microsoft.com/office/powerpoint/2010/main" val="3633103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dissolve">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3"/>
                                        </p:tgtEl>
                                        <p:attrNameLst>
                                          <p:attrName>style.visibility</p:attrName>
                                        </p:attrNameLst>
                                      </p:cBhvr>
                                      <p:to>
                                        <p:strVal val="visible"/>
                                      </p:to>
                                    </p:set>
                                    <p:animEffect transition="in" filter="dissolve">
                                      <p:cBhvr>
                                        <p:cTn id="12"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1EA81-BA25-4566-8D09-F54E7EADC8B2}"/>
              </a:ext>
            </a:extLst>
          </p:cNvPr>
          <p:cNvSpPr>
            <a:spLocks noGrp="1"/>
          </p:cNvSpPr>
          <p:nvPr>
            <p:ph type="title"/>
          </p:nvPr>
        </p:nvSpPr>
        <p:spPr/>
        <p:txBody>
          <a:bodyPr/>
          <a:lstStyle/>
          <a:p>
            <a:r>
              <a:rPr lang="zh-CN" altLang="en-US" dirty="0"/>
              <a:t>在转发表中使用</a:t>
            </a:r>
            <a:r>
              <a:rPr lang="en-US" altLang="zh-CN" dirty="0"/>
              <a:t>CIDR</a:t>
            </a:r>
            <a:endParaRPr lang="zh-CN" altLang="en-US" dirty="0"/>
          </a:p>
        </p:txBody>
      </p:sp>
      <p:sp>
        <p:nvSpPr>
          <p:cNvPr id="3" name="内容占位符 2">
            <a:extLst>
              <a:ext uri="{FF2B5EF4-FFF2-40B4-BE49-F238E27FC236}">
                <a16:creationId xmlns:a16="http://schemas.microsoft.com/office/drawing/2014/main" id="{CCE11DBA-5083-4C5D-AD60-1E03794D95E8}"/>
              </a:ext>
            </a:extLst>
          </p:cNvPr>
          <p:cNvSpPr>
            <a:spLocks noGrp="1"/>
          </p:cNvSpPr>
          <p:nvPr>
            <p:ph idx="1"/>
          </p:nvPr>
        </p:nvSpPr>
        <p:spPr/>
        <p:txBody>
          <a:bodyPr/>
          <a:lstStyle/>
          <a:p>
            <a:r>
              <a:rPr lang="en-US" altLang="zh-CN" sz="2400" b="1" dirty="0">
                <a:latin typeface="Courier New" panose="02070309020205020404" pitchFamily="49" charset="0"/>
                <a:cs typeface="Times New Roman" panose="02020603050405020304" pitchFamily="18" charset="0"/>
              </a:rPr>
              <a:t>11001000 00010111 00010*** ********</a:t>
            </a:r>
            <a:r>
              <a:rPr lang="zh-CN" altLang="en-US" sz="2400" b="1" dirty="0">
                <a:latin typeface="Courier New" panose="02070309020205020404" pitchFamily="49" charset="0"/>
                <a:cs typeface="Times New Roman" panose="02020603050405020304" pitchFamily="18" charset="0"/>
              </a:rPr>
              <a:t>表示为</a:t>
            </a:r>
            <a:r>
              <a:rPr lang="en-US" altLang="zh-CN" sz="2400" b="1" dirty="0">
                <a:latin typeface="Courier New" panose="02070309020205020404" pitchFamily="49" charset="0"/>
                <a:cs typeface="Times New Roman" panose="02020603050405020304" pitchFamily="18" charset="0"/>
              </a:rPr>
              <a:t>200.23.16.0/21</a:t>
            </a:r>
          </a:p>
          <a:p>
            <a:r>
              <a:rPr lang="en-US" altLang="zh-CN" sz="2400" b="1" dirty="0">
                <a:latin typeface="Courier New" panose="02070309020205020404" pitchFamily="49" charset="0"/>
                <a:cs typeface="Times New Roman" panose="02020603050405020304" pitchFamily="18" charset="0"/>
              </a:rPr>
              <a:t>11001000 00010111 00011000 ********</a:t>
            </a:r>
            <a:r>
              <a:rPr lang="zh-CN" altLang="en-US" sz="2400" b="1" dirty="0">
                <a:latin typeface="Courier New" panose="02070309020205020404" pitchFamily="49" charset="0"/>
                <a:cs typeface="Times New Roman" panose="02020603050405020304" pitchFamily="18" charset="0"/>
              </a:rPr>
              <a:t>表示为</a:t>
            </a:r>
            <a:r>
              <a:rPr lang="en-US" altLang="zh-CN" sz="2400" b="1" dirty="0">
                <a:latin typeface="Courier New" panose="02070309020205020404" pitchFamily="49" charset="0"/>
                <a:cs typeface="Times New Roman" panose="02020603050405020304" pitchFamily="18" charset="0"/>
              </a:rPr>
              <a:t>200.23.24.0/24</a:t>
            </a:r>
          </a:p>
          <a:p>
            <a:r>
              <a:rPr lang="en-US" altLang="zh-CN" sz="2400" b="1" dirty="0">
                <a:latin typeface="Courier New" panose="02070309020205020404" pitchFamily="49" charset="0"/>
                <a:cs typeface="Times New Roman" panose="02020603050405020304" pitchFamily="18" charset="0"/>
              </a:rPr>
              <a:t>11001000 00010111 00011001 00000000 </a:t>
            </a:r>
            <a:r>
              <a:rPr lang="zh-CN" altLang="en-US" sz="2400" b="1" dirty="0">
                <a:latin typeface="Courier New" panose="02070309020205020404" pitchFamily="49" charset="0"/>
                <a:cs typeface="Times New Roman" panose="02020603050405020304" pitchFamily="18" charset="0"/>
              </a:rPr>
              <a:t>到 </a:t>
            </a:r>
            <a:r>
              <a:rPr lang="en-US" altLang="zh-CN" sz="2400" b="1" dirty="0">
                <a:latin typeface="Courier New" panose="02070309020205020404" pitchFamily="49" charset="0"/>
                <a:cs typeface="Times New Roman" panose="02020603050405020304" pitchFamily="18" charset="0"/>
              </a:rPr>
              <a:t>11001000 00010111 00011111 1111111</a:t>
            </a:r>
            <a:r>
              <a:rPr lang="zh-CN" altLang="en-US" sz="2400" b="1" dirty="0">
                <a:latin typeface="Courier New" panose="02070309020205020404" pitchFamily="49" charset="0"/>
                <a:cs typeface="Times New Roman" panose="02020603050405020304" pitchFamily="18" charset="0"/>
              </a:rPr>
              <a:t>怎么表示？</a:t>
            </a:r>
            <a:endParaRPr lang="en-US" altLang="zh-CN" sz="2400" b="1" dirty="0">
              <a:latin typeface="Courier New" panose="02070309020205020404" pitchFamily="49" charset="0"/>
              <a:cs typeface="Times New Roman" panose="02020603050405020304" pitchFamily="18" charset="0"/>
            </a:endParaRPr>
          </a:p>
          <a:p>
            <a:pPr lvl="1"/>
            <a:r>
              <a:rPr lang="zh-CN" altLang="en-US" sz="2000" b="1" dirty="0">
                <a:latin typeface="Courier New" panose="02070309020205020404" pitchFamily="49" charset="0"/>
                <a:cs typeface="Times New Roman" panose="02020603050405020304" pitchFamily="18" charset="0"/>
              </a:rPr>
              <a:t>从</a:t>
            </a:r>
            <a:r>
              <a:rPr lang="en-US" altLang="zh-CN" sz="2000" b="1" dirty="0">
                <a:latin typeface="Courier New" panose="02070309020205020404" pitchFamily="49" charset="0"/>
                <a:cs typeface="Times New Roman" panose="02020603050405020304" pitchFamily="18" charset="0"/>
              </a:rPr>
              <a:t>11001000 00010111 00011*** ********</a:t>
            </a:r>
            <a:r>
              <a:rPr lang="zh-CN" altLang="en-US" sz="2000" b="1" dirty="0">
                <a:latin typeface="Courier New" panose="02070309020205020404" pitchFamily="49" charset="0"/>
                <a:cs typeface="Times New Roman" panose="02020603050405020304" pitchFamily="18" charset="0"/>
              </a:rPr>
              <a:t>地址块拿掉</a:t>
            </a:r>
            <a:r>
              <a:rPr lang="en-US" altLang="zh-CN" sz="2000" b="1" dirty="0">
                <a:latin typeface="Courier New" panose="02070309020205020404" pitchFamily="49" charset="0"/>
                <a:cs typeface="Times New Roman" panose="02020603050405020304" pitchFamily="18" charset="0"/>
              </a:rPr>
              <a:t>11001000 00010111 00011000 ********</a:t>
            </a:r>
            <a:r>
              <a:rPr lang="zh-CN" altLang="en-US" sz="2000" b="1" dirty="0">
                <a:latin typeface="Courier New" panose="02070309020205020404" pitchFamily="49" charset="0"/>
                <a:cs typeface="Times New Roman" panose="02020603050405020304" pitchFamily="18" charset="0"/>
              </a:rPr>
              <a:t>地址块</a:t>
            </a:r>
            <a:endParaRPr lang="en-US" altLang="zh-CN" sz="2000" b="1" dirty="0">
              <a:latin typeface="Courier New" panose="02070309020205020404" pitchFamily="49" charset="0"/>
              <a:cs typeface="Times New Roman" panose="02020603050405020304" pitchFamily="18" charset="0"/>
            </a:endParaRPr>
          </a:p>
          <a:p>
            <a:pPr lvl="1"/>
            <a:r>
              <a:rPr lang="en-US" altLang="zh-CN" sz="2000" b="1" dirty="0">
                <a:latin typeface="Courier New" panose="02070309020205020404" pitchFamily="49" charset="0"/>
                <a:cs typeface="Times New Roman" panose="02020603050405020304" pitchFamily="18" charset="0"/>
              </a:rPr>
              <a:t>11001000 00010111 00011*** ********</a:t>
            </a:r>
            <a:r>
              <a:rPr lang="zh-CN" altLang="en-US" sz="2000" b="1" dirty="0">
                <a:latin typeface="Courier New" panose="02070309020205020404" pitchFamily="49" charset="0"/>
                <a:cs typeface="Times New Roman" panose="02020603050405020304" pitchFamily="18" charset="0"/>
              </a:rPr>
              <a:t>表示为</a:t>
            </a:r>
            <a:r>
              <a:rPr lang="en-US" altLang="zh-CN" sz="2000" b="1" dirty="0">
                <a:latin typeface="Courier New" panose="02070309020205020404" pitchFamily="49" charset="0"/>
                <a:cs typeface="Times New Roman" panose="02020603050405020304" pitchFamily="18" charset="0"/>
              </a:rPr>
              <a:t>200.23.24.0/21</a:t>
            </a:r>
          </a:p>
          <a:p>
            <a:pPr lvl="1"/>
            <a:endParaRPr lang="en-US" altLang="zh-CN" sz="2000" b="1" dirty="0">
              <a:latin typeface="Courier New" panose="02070309020205020404" pitchFamily="49" charset="0"/>
              <a:cs typeface="Times New Roman" panose="02020603050405020304" pitchFamily="18" charset="0"/>
            </a:endParaRPr>
          </a:p>
          <a:p>
            <a:endParaRPr lang="en-US" altLang="zh-CN" sz="2400" b="1" dirty="0">
              <a:latin typeface="Courier New" panose="02070309020205020404" pitchFamily="49" charset="0"/>
              <a:cs typeface="Times New Roman" panose="02020603050405020304" pitchFamily="18" charset="0"/>
            </a:endParaRPr>
          </a:p>
          <a:p>
            <a:endParaRPr lang="en-US" altLang="zh-CN" sz="2800" b="1" dirty="0">
              <a:latin typeface="Courier New" panose="02070309020205020404" pitchFamily="49" charset="0"/>
            </a:endParaRPr>
          </a:p>
          <a:p>
            <a:endParaRPr lang="zh-CN" altLang="en-US" sz="2400" dirty="0"/>
          </a:p>
        </p:txBody>
      </p:sp>
      <p:sp>
        <p:nvSpPr>
          <p:cNvPr id="4" name="灯片编号占位符 3">
            <a:extLst>
              <a:ext uri="{FF2B5EF4-FFF2-40B4-BE49-F238E27FC236}">
                <a16:creationId xmlns:a16="http://schemas.microsoft.com/office/drawing/2014/main" id="{E1233D89-4195-4990-83AE-48266CC811D7}"/>
              </a:ext>
            </a:extLst>
          </p:cNvPr>
          <p:cNvSpPr>
            <a:spLocks noGrp="1"/>
          </p:cNvSpPr>
          <p:nvPr>
            <p:ph type="sldNum" sz="quarter" idx="12"/>
          </p:nvPr>
        </p:nvSpPr>
        <p:spPr/>
        <p:txBody>
          <a:bodyPr/>
          <a:lstStyle/>
          <a:p>
            <a:fld id="{E3FA5FAF-8A25-4B6E-94B7-5CA30A873E9A}" type="slidenum">
              <a:rPr lang="zh-CN" altLang="en-US" smtClean="0"/>
              <a:pPr/>
              <a:t>50</a:t>
            </a:fld>
            <a:endParaRPr lang="zh-CN" altLang="en-US"/>
          </a:p>
        </p:txBody>
      </p:sp>
    </p:spTree>
    <p:extLst>
      <p:ext uri="{BB962C8B-B14F-4D97-AF65-F5344CB8AC3E}">
        <p14:creationId xmlns:p14="http://schemas.microsoft.com/office/powerpoint/2010/main" val="404603151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821B3-2219-4DA2-9E1D-603DB07C3EAA}"/>
              </a:ext>
            </a:extLst>
          </p:cNvPr>
          <p:cNvSpPr>
            <a:spLocks noGrp="1"/>
          </p:cNvSpPr>
          <p:nvPr>
            <p:ph type="title"/>
          </p:nvPr>
        </p:nvSpPr>
        <p:spPr/>
        <p:txBody>
          <a:bodyPr/>
          <a:lstStyle/>
          <a:p>
            <a:r>
              <a:rPr lang="zh-CN" altLang="en-US" dirty="0"/>
              <a:t>在转发表中使用</a:t>
            </a:r>
            <a:r>
              <a:rPr lang="en-US" altLang="zh-CN" dirty="0"/>
              <a:t>CIDR</a:t>
            </a:r>
            <a:endParaRPr lang="zh-CN" altLang="en-US" dirty="0"/>
          </a:p>
        </p:txBody>
      </p:sp>
      <p:graphicFrame>
        <p:nvGraphicFramePr>
          <p:cNvPr id="5" name="表格 5">
            <a:extLst>
              <a:ext uri="{FF2B5EF4-FFF2-40B4-BE49-F238E27FC236}">
                <a16:creationId xmlns:a16="http://schemas.microsoft.com/office/drawing/2014/main" id="{203D0F82-94EF-44F0-BDEC-3F16B28628EA}"/>
              </a:ext>
            </a:extLst>
          </p:cNvPr>
          <p:cNvGraphicFramePr>
            <a:graphicFrameLocks noGrp="1"/>
          </p:cNvGraphicFramePr>
          <p:nvPr>
            <p:ph idx="1"/>
            <p:extLst>
              <p:ext uri="{D42A27DB-BD31-4B8C-83A1-F6EECF244321}">
                <p14:modId xmlns:p14="http://schemas.microsoft.com/office/powerpoint/2010/main" val="175997353"/>
              </p:ext>
            </p:extLst>
          </p:nvPr>
        </p:nvGraphicFramePr>
        <p:xfrm>
          <a:off x="250825" y="1844675"/>
          <a:ext cx="8704262" cy="2590800"/>
        </p:xfrm>
        <a:graphic>
          <a:graphicData uri="http://schemas.openxmlformats.org/drawingml/2006/table">
            <a:tbl>
              <a:tblPr firstRow="1" bandRow="1">
                <a:tableStyleId>{5940675A-B579-460E-94D1-54222C63F5DA}</a:tableStyleId>
              </a:tblPr>
              <a:tblGrid>
                <a:gridCol w="4352131">
                  <a:extLst>
                    <a:ext uri="{9D8B030D-6E8A-4147-A177-3AD203B41FA5}">
                      <a16:colId xmlns:a16="http://schemas.microsoft.com/office/drawing/2014/main" val="3212568521"/>
                    </a:ext>
                  </a:extLst>
                </a:gridCol>
                <a:gridCol w="4352131">
                  <a:extLst>
                    <a:ext uri="{9D8B030D-6E8A-4147-A177-3AD203B41FA5}">
                      <a16:colId xmlns:a16="http://schemas.microsoft.com/office/drawing/2014/main" val="4149916521"/>
                    </a:ext>
                  </a:extLst>
                </a:gridCol>
              </a:tblGrid>
              <a:tr h="370840">
                <a:tc>
                  <a:txBody>
                    <a:bodyPr/>
                    <a:lstStyle/>
                    <a:p>
                      <a:r>
                        <a:rPr lang="en-US" altLang="zh-CN" sz="2800" dirty="0"/>
                        <a:t>CIDR</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cs typeface="Times New Roman" panose="02020603050405020304" pitchFamily="18" charset="0"/>
                        </a:rPr>
                        <a:t>链路端口号</a:t>
                      </a:r>
                      <a:endParaRPr lang="en-US" altLang="zh-CN" sz="2800" dirty="0">
                        <a:cs typeface="Times New Roman" panose="02020603050405020304" pitchFamily="18" charset="0"/>
                      </a:endParaRPr>
                    </a:p>
                  </a:txBody>
                  <a:tcPr/>
                </a:tc>
                <a:extLst>
                  <a:ext uri="{0D108BD9-81ED-4DB2-BD59-A6C34878D82A}">
                    <a16:rowId xmlns:a16="http://schemas.microsoft.com/office/drawing/2014/main" val="948236960"/>
                  </a:ext>
                </a:extLst>
              </a:tr>
              <a:tr h="370840">
                <a:tc>
                  <a:txBody>
                    <a:bodyPr/>
                    <a:lstStyle/>
                    <a:p>
                      <a:r>
                        <a:rPr lang="en-US" altLang="zh-CN" sz="2800" b="1" dirty="0">
                          <a:latin typeface="Courier New" panose="02070309020205020404" pitchFamily="49" charset="0"/>
                          <a:cs typeface="Times New Roman" panose="02020603050405020304" pitchFamily="18" charset="0"/>
                        </a:rPr>
                        <a:t>200.23.16.0/21</a:t>
                      </a:r>
                      <a:endParaRPr lang="zh-CN" altLang="en-US" sz="2800" dirty="0"/>
                    </a:p>
                  </a:txBody>
                  <a:tcPr/>
                </a:tc>
                <a:tc>
                  <a:txBody>
                    <a:bodyPr/>
                    <a:lstStyle/>
                    <a:p>
                      <a:r>
                        <a:rPr lang="en-US" altLang="zh-CN" sz="2800" dirty="0"/>
                        <a:t>0</a:t>
                      </a:r>
                      <a:endParaRPr lang="zh-CN" altLang="en-US" sz="2800" dirty="0"/>
                    </a:p>
                  </a:txBody>
                  <a:tcPr/>
                </a:tc>
                <a:extLst>
                  <a:ext uri="{0D108BD9-81ED-4DB2-BD59-A6C34878D82A}">
                    <a16:rowId xmlns:a16="http://schemas.microsoft.com/office/drawing/2014/main" val="2388220477"/>
                  </a:ext>
                </a:extLst>
              </a:tr>
              <a:tr h="370840">
                <a:tc>
                  <a:txBody>
                    <a:bodyPr/>
                    <a:lstStyle/>
                    <a:p>
                      <a:r>
                        <a:rPr lang="en-US" altLang="zh-CN" sz="2800" b="1" dirty="0">
                          <a:latin typeface="Courier New" panose="02070309020205020404" pitchFamily="49" charset="0"/>
                          <a:cs typeface="Times New Roman" panose="02020603050405020304" pitchFamily="18" charset="0"/>
                        </a:rPr>
                        <a:t>200.23.24.0/24</a:t>
                      </a:r>
                      <a:endParaRPr lang="zh-CN" altLang="en-US" sz="2800" dirty="0"/>
                    </a:p>
                  </a:txBody>
                  <a:tcPr/>
                </a:tc>
                <a:tc>
                  <a:txBody>
                    <a:bodyPr/>
                    <a:lstStyle/>
                    <a:p>
                      <a:r>
                        <a:rPr lang="en-US" altLang="zh-CN" sz="2800" dirty="0"/>
                        <a:t>1</a:t>
                      </a:r>
                      <a:endParaRPr lang="zh-CN" altLang="en-US" sz="2800" dirty="0"/>
                    </a:p>
                  </a:txBody>
                  <a:tcPr/>
                </a:tc>
                <a:extLst>
                  <a:ext uri="{0D108BD9-81ED-4DB2-BD59-A6C34878D82A}">
                    <a16:rowId xmlns:a16="http://schemas.microsoft.com/office/drawing/2014/main" val="1763859372"/>
                  </a:ext>
                </a:extLst>
              </a:tr>
              <a:tr h="370840">
                <a:tc>
                  <a:txBody>
                    <a:bodyPr/>
                    <a:lstStyle/>
                    <a:p>
                      <a:r>
                        <a:rPr lang="en-US" altLang="zh-CN" sz="2800" b="1" dirty="0">
                          <a:latin typeface="Courier New" panose="02070309020205020404" pitchFamily="49" charset="0"/>
                          <a:cs typeface="Times New Roman" panose="02020603050405020304" pitchFamily="18" charset="0"/>
                        </a:rPr>
                        <a:t>200.23.24.0/21</a:t>
                      </a:r>
                      <a:endParaRPr lang="zh-CN" altLang="en-US" sz="2800" dirty="0"/>
                    </a:p>
                  </a:txBody>
                  <a:tcPr/>
                </a:tc>
                <a:tc>
                  <a:txBody>
                    <a:bodyPr/>
                    <a:lstStyle/>
                    <a:p>
                      <a:r>
                        <a:rPr lang="en-US" altLang="zh-CN" sz="2800" dirty="0"/>
                        <a:t>2</a:t>
                      </a:r>
                      <a:endParaRPr lang="zh-CN" altLang="en-US" sz="2800" dirty="0"/>
                    </a:p>
                  </a:txBody>
                  <a:tcPr/>
                </a:tc>
                <a:extLst>
                  <a:ext uri="{0D108BD9-81ED-4DB2-BD59-A6C34878D82A}">
                    <a16:rowId xmlns:a16="http://schemas.microsoft.com/office/drawing/2014/main" val="1324634254"/>
                  </a:ext>
                </a:extLst>
              </a:tr>
              <a:tr h="370840">
                <a:tc>
                  <a:txBody>
                    <a:bodyPr/>
                    <a:lstStyle/>
                    <a:p>
                      <a:r>
                        <a:rPr lang="zh-CN" altLang="en-US" sz="2800" dirty="0"/>
                        <a:t>其它</a:t>
                      </a:r>
                    </a:p>
                  </a:txBody>
                  <a:tcPr/>
                </a:tc>
                <a:tc>
                  <a:txBody>
                    <a:bodyPr/>
                    <a:lstStyle/>
                    <a:p>
                      <a:r>
                        <a:rPr lang="en-US" altLang="zh-CN" sz="2800" dirty="0"/>
                        <a:t>3</a:t>
                      </a:r>
                      <a:endParaRPr lang="zh-CN" altLang="en-US" sz="2800" dirty="0"/>
                    </a:p>
                  </a:txBody>
                  <a:tcPr/>
                </a:tc>
                <a:extLst>
                  <a:ext uri="{0D108BD9-81ED-4DB2-BD59-A6C34878D82A}">
                    <a16:rowId xmlns:a16="http://schemas.microsoft.com/office/drawing/2014/main" val="1613682698"/>
                  </a:ext>
                </a:extLst>
              </a:tr>
            </a:tbl>
          </a:graphicData>
        </a:graphic>
      </p:graphicFrame>
      <p:sp>
        <p:nvSpPr>
          <p:cNvPr id="4" name="灯片编号占位符 3">
            <a:extLst>
              <a:ext uri="{FF2B5EF4-FFF2-40B4-BE49-F238E27FC236}">
                <a16:creationId xmlns:a16="http://schemas.microsoft.com/office/drawing/2014/main" id="{3F5E723C-5C6F-43A5-B629-2BC59A36507F}"/>
              </a:ext>
            </a:extLst>
          </p:cNvPr>
          <p:cNvSpPr>
            <a:spLocks noGrp="1"/>
          </p:cNvSpPr>
          <p:nvPr>
            <p:ph type="sldNum" sz="quarter" idx="12"/>
          </p:nvPr>
        </p:nvSpPr>
        <p:spPr/>
        <p:txBody>
          <a:bodyPr/>
          <a:lstStyle/>
          <a:p>
            <a:fld id="{E3FA5FAF-8A25-4B6E-94B7-5CA30A873E9A}" type="slidenum">
              <a:rPr lang="zh-CN" altLang="en-US" smtClean="0"/>
              <a:pPr/>
              <a:t>51</a:t>
            </a:fld>
            <a:endParaRPr lang="zh-CN" altLang="en-US"/>
          </a:p>
        </p:txBody>
      </p:sp>
      <p:pic>
        <p:nvPicPr>
          <p:cNvPr id="7" name="图片 6">
            <a:extLst>
              <a:ext uri="{FF2B5EF4-FFF2-40B4-BE49-F238E27FC236}">
                <a16:creationId xmlns:a16="http://schemas.microsoft.com/office/drawing/2014/main" id="{3121D3D4-EF06-4DD1-BB3B-EAAC33E4FC30}"/>
              </a:ext>
            </a:extLst>
          </p:cNvPr>
          <p:cNvPicPr>
            <a:picLocks noChangeAspect="1"/>
          </p:cNvPicPr>
          <p:nvPr/>
        </p:nvPicPr>
        <p:blipFill>
          <a:blip r:embed="rId2"/>
          <a:stretch>
            <a:fillRect/>
          </a:stretch>
        </p:blipFill>
        <p:spPr>
          <a:xfrm>
            <a:off x="971600" y="4803458"/>
            <a:ext cx="6385560" cy="1440180"/>
          </a:xfrm>
          <a:prstGeom prst="rect">
            <a:avLst/>
          </a:prstGeom>
        </p:spPr>
      </p:pic>
    </p:spTree>
    <p:extLst>
      <p:ext uri="{BB962C8B-B14F-4D97-AF65-F5344CB8AC3E}">
        <p14:creationId xmlns:p14="http://schemas.microsoft.com/office/powerpoint/2010/main" val="416279876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5B409-6835-4295-A647-830BA8179F29}"/>
              </a:ext>
            </a:extLst>
          </p:cNvPr>
          <p:cNvSpPr>
            <a:spLocks noGrp="1"/>
          </p:cNvSpPr>
          <p:nvPr>
            <p:ph type="title"/>
          </p:nvPr>
        </p:nvSpPr>
        <p:spPr/>
        <p:txBody>
          <a:bodyPr/>
          <a:lstStyle/>
          <a:p>
            <a:r>
              <a:rPr lang="zh-CN" altLang="en-US" dirty="0"/>
              <a:t>主机如何获得</a:t>
            </a:r>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F5E92B0B-15A9-4F82-BEBD-30A54BC1AB4E}"/>
              </a:ext>
            </a:extLst>
          </p:cNvPr>
          <p:cNvSpPr>
            <a:spLocks noGrp="1"/>
          </p:cNvSpPr>
          <p:nvPr>
            <p:ph type="sldNum" sz="quarter" idx="12"/>
          </p:nvPr>
        </p:nvSpPr>
        <p:spPr/>
        <p:txBody>
          <a:bodyPr/>
          <a:lstStyle/>
          <a:p>
            <a:fld id="{E3FA5FAF-8A25-4B6E-94B7-5CA30A873E9A}" type="slidenum">
              <a:rPr lang="zh-CN" altLang="en-US" smtClean="0"/>
              <a:pPr/>
              <a:t>52</a:t>
            </a:fld>
            <a:endParaRPr lang="zh-CN" altLang="en-US"/>
          </a:p>
        </p:txBody>
      </p:sp>
      <p:sp>
        <p:nvSpPr>
          <p:cNvPr id="7" name="Rectangle 3">
            <a:extLst>
              <a:ext uri="{FF2B5EF4-FFF2-40B4-BE49-F238E27FC236}">
                <a16:creationId xmlns:a16="http://schemas.microsoft.com/office/drawing/2014/main" id="{5AA78373-9EA0-4E4B-8A17-5501F47AD3E9}"/>
              </a:ext>
            </a:extLst>
          </p:cNvPr>
          <p:cNvSpPr txBox="1">
            <a:spLocks noChangeArrowheads="1"/>
          </p:cNvSpPr>
          <p:nvPr/>
        </p:nvSpPr>
        <p:spPr bwMode="auto">
          <a:xfrm>
            <a:off x="511175" y="1726034"/>
            <a:ext cx="8034338" cy="335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zh-CN" altLang="en-US" kern="0" dirty="0">
                <a:solidFill>
                  <a:srgbClr val="CC0000"/>
                </a:solidFill>
              </a:rPr>
              <a:t>问：</a:t>
            </a:r>
            <a:r>
              <a:rPr lang="zh-CN" altLang="en-US" kern="0" dirty="0"/>
              <a:t>主机如何获得</a:t>
            </a:r>
            <a:r>
              <a:rPr lang="en-US" altLang="zh-CN" kern="0" dirty="0"/>
              <a:t>IP</a:t>
            </a:r>
            <a:r>
              <a:rPr lang="zh-CN" altLang="en-US" kern="0" dirty="0"/>
              <a:t>地址</a:t>
            </a:r>
            <a:r>
              <a:rPr lang="en-US" altLang="zh-CN" kern="0" dirty="0"/>
              <a:t>?</a:t>
            </a:r>
          </a:p>
          <a:p>
            <a:pPr>
              <a:buFont typeface="Wingdings" panose="05000000000000000000" pitchFamily="2" charset="2"/>
              <a:buNone/>
            </a:pPr>
            <a:endParaRPr lang="en-US" altLang="zh-CN" kern="0" dirty="0"/>
          </a:p>
          <a:p>
            <a:r>
              <a:rPr lang="zh-CN" altLang="en-US" kern="0" dirty="0"/>
              <a:t>由管理员硬编码到操作系统中</a:t>
            </a:r>
            <a:endParaRPr lang="en-US" altLang="zh-CN" kern="0" dirty="0"/>
          </a:p>
          <a:p>
            <a:pPr lvl="1"/>
            <a:r>
              <a:rPr lang="en-US" altLang="zh-CN" kern="0" dirty="0">
                <a:latin typeface="Gill Sans MT" panose="020B0502020104020203" pitchFamily="34" charset="0"/>
              </a:rPr>
              <a:t>Windows: </a:t>
            </a:r>
            <a:r>
              <a:rPr lang="zh-CN" altLang="en-US" kern="0" dirty="0">
                <a:latin typeface="Gill Sans MT" panose="020B0502020104020203" pitchFamily="34" charset="0"/>
              </a:rPr>
              <a:t>控制面板</a:t>
            </a:r>
            <a:r>
              <a:rPr lang="en-US" altLang="zh-CN" kern="0" dirty="0">
                <a:latin typeface="Gill Sans MT" panose="020B0502020104020203" pitchFamily="34" charset="0"/>
                <a:sym typeface="Wingdings" panose="05000000000000000000" pitchFamily="2" charset="2"/>
              </a:rPr>
              <a:t></a:t>
            </a:r>
            <a:r>
              <a:rPr lang="zh-CN" altLang="en-US" kern="0" dirty="0">
                <a:latin typeface="Gill Sans MT" panose="020B0502020104020203" pitchFamily="34" charset="0"/>
              </a:rPr>
              <a:t>网络</a:t>
            </a:r>
            <a:r>
              <a:rPr lang="en-US" altLang="zh-CN" kern="0" dirty="0">
                <a:latin typeface="Gill Sans MT" panose="020B0502020104020203" pitchFamily="34" charset="0"/>
                <a:sym typeface="Wingdings" panose="05000000000000000000" pitchFamily="2" charset="2"/>
              </a:rPr>
              <a:t></a:t>
            </a:r>
            <a:r>
              <a:rPr lang="zh-CN" altLang="en-US" kern="0" dirty="0">
                <a:latin typeface="Gill Sans MT" panose="020B0502020104020203" pitchFamily="34" charset="0"/>
              </a:rPr>
              <a:t>配置</a:t>
            </a:r>
            <a:r>
              <a:rPr lang="en-US" altLang="zh-CN" kern="0" dirty="0">
                <a:latin typeface="Gill Sans MT" panose="020B0502020104020203" pitchFamily="34" charset="0"/>
                <a:sym typeface="Wingdings" panose="05000000000000000000" pitchFamily="2" charset="2"/>
              </a:rPr>
              <a:t></a:t>
            </a:r>
            <a:r>
              <a:rPr lang="en-US" altLang="zh-CN" kern="0" dirty="0">
                <a:latin typeface="Gill Sans MT" panose="020B0502020104020203" pitchFamily="34" charset="0"/>
              </a:rPr>
              <a:t>TCP/IP</a:t>
            </a:r>
            <a:r>
              <a:rPr lang="en-US" altLang="zh-CN" kern="0" dirty="0">
                <a:latin typeface="Gill Sans MT" panose="020B0502020104020203" pitchFamily="34" charset="0"/>
                <a:sym typeface="Wingdings" panose="05000000000000000000" pitchFamily="2" charset="2"/>
              </a:rPr>
              <a:t>  </a:t>
            </a:r>
            <a:r>
              <a:rPr lang="zh-CN" altLang="en-US" kern="0" dirty="0">
                <a:latin typeface="Gill Sans MT" panose="020B0502020104020203" pitchFamily="34" charset="0"/>
                <a:sym typeface="Wingdings" panose="05000000000000000000" pitchFamily="2" charset="2"/>
              </a:rPr>
              <a:t>属性</a:t>
            </a:r>
            <a:endParaRPr lang="en-US" altLang="zh-CN" kern="0" dirty="0">
              <a:latin typeface="Gill Sans MT" panose="020B0502020104020203" pitchFamily="34" charset="0"/>
            </a:endParaRPr>
          </a:p>
          <a:p>
            <a:pPr lvl="1"/>
            <a:r>
              <a:rPr lang="en-US" altLang="zh-CN" kern="0" dirty="0">
                <a:latin typeface="Gill Sans MT" panose="020B0502020104020203" pitchFamily="34" charset="0"/>
              </a:rPr>
              <a:t>UNIX: /</a:t>
            </a:r>
            <a:r>
              <a:rPr lang="en-US" altLang="zh-CN" kern="0" dirty="0" err="1">
                <a:latin typeface="Gill Sans MT" panose="020B0502020104020203" pitchFamily="34" charset="0"/>
              </a:rPr>
              <a:t>etc</a:t>
            </a:r>
            <a:r>
              <a:rPr lang="en-US" altLang="zh-CN" kern="0" dirty="0">
                <a:latin typeface="Gill Sans MT" panose="020B0502020104020203" pitchFamily="34" charset="0"/>
              </a:rPr>
              <a:t>/</a:t>
            </a:r>
            <a:r>
              <a:rPr lang="en-US" altLang="zh-CN" kern="0" dirty="0" err="1">
                <a:latin typeface="Gill Sans MT" panose="020B0502020104020203" pitchFamily="34" charset="0"/>
              </a:rPr>
              <a:t>rc.config</a:t>
            </a:r>
            <a:endParaRPr lang="en-US" altLang="zh-CN" kern="0" dirty="0">
              <a:latin typeface="Gill Sans MT" panose="020B0502020104020203" pitchFamily="34" charset="0"/>
            </a:endParaRPr>
          </a:p>
          <a:p>
            <a:r>
              <a:rPr lang="en-US" altLang="zh-CN" kern="0" dirty="0">
                <a:solidFill>
                  <a:srgbClr val="CC0000"/>
                </a:solidFill>
              </a:rPr>
              <a:t>DHCP</a:t>
            </a:r>
            <a:r>
              <a:rPr lang="zh-CN" altLang="en-US" kern="0" dirty="0">
                <a:solidFill>
                  <a:srgbClr val="CC0000"/>
                </a:solidFill>
              </a:rPr>
              <a:t>（动态主机配置协议）</a:t>
            </a:r>
            <a:r>
              <a:rPr lang="zh-CN" altLang="en-US" kern="0" dirty="0"/>
              <a:t>：从服务器动态地获得地址</a:t>
            </a:r>
            <a:endParaRPr lang="en-US" altLang="zh-CN" kern="0" dirty="0"/>
          </a:p>
          <a:p>
            <a:pPr lvl="1"/>
            <a:r>
              <a:rPr lang="zh-CN" altLang="en-US" kern="0" dirty="0">
                <a:latin typeface="Gill Sans MT" panose="020B0502020104020203" pitchFamily="34" charset="0"/>
              </a:rPr>
              <a:t>按需使用，即插即用</a:t>
            </a:r>
            <a:r>
              <a:rPr lang="en-US" altLang="ja-JP" kern="0" dirty="0">
                <a:latin typeface="Gill Sans MT" panose="020B0502020104020203" pitchFamily="34" charset="0"/>
              </a:rPr>
              <a:t> </a:t>
            </a:r>
          </a:p>
          <a:p>
            <a:pPr>
              <a:buFont typeface="Wingdings" panose="05000000000000000000" pitchFamily="2" charset="2"/>
              <a:buNone/>
            </a:pPr>
            <a:endParaRPr lang="en-US" altLang="zh-CN" kern="0" dirty="0"/>
          </a:p>
          <a:p>
            <a:endParaRPr lang="en-US" altLang="zh-CN" sz="2400" kern="0" dirty="0"/>
          </a:p>
        </p:txBody>
      </p:sp>
    </p:spTree>
    <p:extLst>
      <p:ext uri="{BB962C8B-B14F-4D97-AF65-F5344CB8AC3E}">
        <p14:creationId xmlns:p14="http://schemas.microsoft.com/office/powerpoint/2010/main" val="35794004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D6BE6-76B2-452C-8649-1B682043372E}"/>
              </a:ext>
            </a:extLst>
          </p:cNvPr>
          <p:cNvSpPr>
            <a:spLocks noGrp="1"/>
          </p:cNvSpPr>
          <p:nvPr>
            <p:ph type="title"/>
          </p:nvPr>
        </p:nvSpPr>
        <p:spPr/>
        <p:txBody>
          <a:bodyPr/>
          <a:lstStyle/>
          <a:p>
            <a:r>
              <a:rPr lang="en-US" altLang="zh-CN" dirty="0"/>
              <a:t>DHCP</a:t>
            </a:r>
            <a:endParaRPr lang="zh-CN" altLang="en-US" dirty="0"/>
          </a:p>
        </p:txBody>
      </p:sp>
      <p:sp>
        <p:nvSpPr>
          <p:cNvPr id="4" name="灯片编号占位符 3">
            <a:extLst>
              <a:ext uri="{FF2B5EF4-FFF2-40B4-BE49-F238E27FC236}">
                <a16:creationId xmlns:a16="http://schemas.microsoft.com/office/drawing/2014/main" id="{0303CF4D-EE3A-41C8-AB7E-31912D0687E5}"/>
              </a:ext>
            </a:extLst>
          </p:cNvPr>
          <p:cNvSpPr>
            <a:spLocks noGrp="1"/>
          </p:cNvSpPr>
          <p:nvPr>
            <p:ph type="sldNum" sz="quarter" idx="12"/>
          </p:nvPr>
        </p:nvSpPr>
        <p:spPr/>
        <p:txBody>
          <a:bodyPr/>
          <a:lstStyle/>
          <a:p>
            <a:fld id="{E3FA5FAF-8A25-4B6E-94B7-5CA30A873E9A}" type="slidenum">
              <a:rPr lang="zh-CN" altLang="en-US" smtClean="0"/>
              <a:pPr/>
              <a:t>53</a:t>
            </a:fld>
            <a:endParaRPr lang="zh-CN" altLang="en-US"/>
          </a:p>
        </p:txBody>
      </p:sp>
      <p:sp>
        <p:nvSpPr>
          <p:cNvPr id="5" name="Rectangle 3">
            <a:extLst>
              <a:ext uri="{FF2B5EF4-FFF2-40B4-BE49-F238E27FC236}">
                <a16:creationId xmlns:a16="http://schemas.microsoft.com/office/drawing/2014/main" id="{84DB50E4-06B5-4C49-B62F-307B8E14C8AF}"/>
              </a:ext>
            </a:extLst>
          </p:cNvPr>
          <p:cNvSpPr txBox="1">
            <a:spLocks noChangeArrowheads="1"/>
          </p:cNvSpPr>
          <p:nvPr/>
        </p:nvSpPr>
        <p:spPr bwMode="auto">
          <a:xfrm>
            <a:off x="511175" y="1587500"/>
            <a:ext cx="8632825" cy="335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zh-CN" altLang="en-US" kern="0" dirty="0">
                <a:solidFill>
                  <a:srgbClr val="CC0000"/>
                </a:solidFill>
              </a:rPr>
              <a:t>目标</a:t>
            </a:r>
            <a:r>
              <a:rPr lang="en-US" altLang="zh-CN" kern="0" dirty="0">
                <a:solidFill>
                  <a:srgbClr val="CC0000"/>
                </a:solidFill>
              </a:rPr>
              <a:t>:</a:t>
            </a:r>
            <a:r>
              <a:rPr lang="en-US" altLang="zh-CN" sz="2400" kern="0" dirty="0"/>
              <a:t> </a:t>
            </a:r>
            <a:r>
              <a:rPr lang="zh-CN" altLang="en-US" sz="2400" kern="0" dirty="0"/>
              <a:t>当主机加入网络时，从网络服务器动态地获得</a:t>
            </a:r>
            <a:r>
              <a:rPr lang="en-US" altLang="zh-CN" sz="2400" kern="0" dirty="0"/>
              <a:t>IP</a:t>
            </a:r>
            <a:r>
              <a:rPr lang="zh-CN" altLang="en-US" sz="2400" kern="0" dirty="0"/>
              <a:t>地址。</a:t>
            </a:r>
            <a:endParaRPr lang="en-US" altLang="zh-CN" sz="2400" kern="0" dirty="0"/>
          </a:p>
          <a:p>
            <a:pPr lvl="1"/>
            <a:r>
              <a:rPr lang="zh-CN" altLang="en-US" sz="2400" kern="0" dirty="0">
                <a:latin typeface="Gill Sans MT" panose="020B0502020104020203" pitchFamily="34" charset="0"/>
              </a:rPr>
              <a:t>从网络中“租”一个地址，可以续租当前使用中的地址。</a:t>
            </a:r>
            <a:endParaRPr lang="en-US" altLang="zh-CN" sz="2400" kern="0" dirty="0">
              <a:latin typeface="Gill Sans MT" panose="020B0502020104020203" pitchFamily="34" charset="0"/>
            </a:endParaRPr>
          </a:p>
          <a:p>
            <a:pPr lvl="1"/>
            <a:r>
              <a:rPr lang="zh-CN" altLang="en-US" sz="2400" kern="0" dirty="0">
                <a:latin typeface="Gill Sans MT" panose="020B0502020104020203" pitchFamily="34" charset="0"/>
              </a:rPr>
              <a:t>地址可以重用</a:t>
            </a:r>
            <a:r>
              <a:rPr lang="en-US" altLang="zh-CN" sz="2400" kern="0" dirty="0">
                <a:latin typeface="Gill Sans MT" panose="020B0502020104020203" pitchFamily="34" charset="0"/>
              </a:rPr>
              <a:t> </a:t>
            </a:r>
            <a:r>
              <a:rPr lang="zh-CN" altLang="en-US" sz="2400" kern="0" dirty="0">
                <a:latin typeface="Gill Sans MT" panose="020B0502020104020203" pitchFamily="34" charset="0"/>
              </a:rPr>
              <a:t>（主机下线，地址被分配给其它新上线的主机）</a:t>
            </a:r>
            <a:endParaRPr lang="en-US" altLang="zh-CN" sz="2400" kern="0" dirty="0">
              <a:latin typeface="Gill Sans MT" panose="020B0502020104020203" pitchFamily="34" charset="0"/>
            </a:endParaRPr>
          </a:p>
          <a:p>
            <a:pPr lvl="1"/>
            <a:r>
              <a:rPr lang="zh-CN" altLang="en-US" sz="2400" kern="0" dirty="0">
                <a:latin typeface="Gill Sans MT" panose="020B0502020104020203" pitchFamily="34" charset="0"/>
              </a:rPr>
              <a:t>移动用户加入网络，获得地址</a:t>
            </a:r>
            <a:endParaRPr lang="en-US" altLang="zh-CN" sz="2400" kern="0" dirty="0">
              <a:latin typeface="Gill Sans MT" panose="020B0502020104020203" pitchFamily="34" charset="0"/>
            </a:endParaRPr>
          </a:p>
          <a:p>
            <a:pPr>
              <a:buFont typeface="Wingdings" panose="05000000000000000000" pitchFamily="2" charset="2"/>
              <a:buNone/>
            </a:pPr>
            <a:r>
              <a:rPr lang="en-US" altLang="zh-CN" kern="0" dirty="0">
                <a:solidFill>
                  <a:srgbClr val="CC0000"/>
                </a:solidFill>
              </a:rPr>
              <a:t>DHCP </a:t>
            </a:r>
            <a:r>
              <a:rPr lang="zh-CN" altLang="en-US" kern="0" dirty="0">
                <a:solidFill>
                  <a:srgbClr val="CC0000"/>
                </a:solidFill>
              </a:rPr>
              <a:t>概览</a:t>
            </a:r>
            <a:r>
              <a:rPr lang="en-US" altLang="zh-CN" kern="0" dirty="0">
                <a:solidFill>
                  <a:srgbClr val="CC0000"/>
                </a:solidFill>
              </a:rPr>
              <a:t>:</a:t>
            </a:r>
          </a:p>
          <a:p>
            <a:pPr lvl="1"/>
            <a:r>
              <a:rPr lang="zh-CN" altLang="en-US" sz="2400" kern="0" dirty="0">
                <a:latin typeface="Gill Sans MT" panose="020B0502020104020203" pitchFamily="34" charset="0"/>
              </a:rPr>
              <a:t>主机广播</a:t>
            </a:r>
            <a:r>
              <a:rPr lang="ja-JP" altLang="en-US" sz="2400" kern="0" dirty="0">
                <a:solidFill>
                  <a:srgbClr val="CC0000"/>
                </a:solidFill>
                <a:latin typeface="Gill Sans MT" panose="020B0502020104020203" pitchFamily="34" charset="0"/>
              </a:rPr>
              <a:t>“</a:t>
            </a:r>
            <a:r>
              <a:rPr lang="en-US" altLang="ja-JP" sz="2400" kern="0" dirty="0">
                <a:solidFill>
                  <a:srgbClr val="CC0000"/>
                </a:solidFill>
                <a:latin typeface="Gill Sans MT" panose="020B0502020104020203" pitchFamily="34" charset="0"/>
              </a:rPr>
              <a:t>DHCP discover</a:t>
            </a:r>
            <a:r>
              <a:rPr lang="ja-JP" altLang="en-US" sz="2400" kern="0" dirty="0">
                <a:solidFill>
                  <a:srgbClr val="CC0000"/>
                </a:solidFill>
                <a:latin typeface="Gill Sans MT" panose="020B0502020104020203" pitchFamily="34" charset="0"/>
              </a:rPr>
              <a:t>”</a:t>
            </a:r>
            <a:r>
              <a:rPr lang="zh-CN" altLang="en-US" sz="2400" kern="0" dirty="0">
                <a:latin typeface="Gill Sans MT" panose="020B0502020104020203" pitchFamily="34" charset="0"/>
              </a:rPr>
              <a:t>消息</a:t>
            </a:r>
            <a:r>
              <a:rPr lang="en-US" altLang="ja-JP" sz="2400" kern="0" dirty="0">
                <a:latin typeface="Gill Sans MT" panose="020B0502020104020203" pitchFamily="34" charset="0"/>
              </a:rPr>
              <a:t> [</a:t>
            </a:r>
            <a:r>
              <a:rPr lang="zh-CN" altLang="en-US" sz="2400" kern="0" dirty="0">
                <a:latin typeface="Gill Sans MT" panose="020B0502020104020203" pitchFamily="34" charset="0"/>
              </a:rPr>
              <a:t>可选</a:t>
            </a:r>
            <a:r>
              <a:rPr lang="en-US" altLang="ja-JP" sz="2400" kern="0" dirty="0">
                <a:latin typeface="Gill Sans MT" panose="020B0502020104020203" pitchFamily="34" charset="0"/>
              </a:rPr>
              <a:t>]</a:t>
            </a:r>
          </a:p>
          <a:p>
            <a:pPr lvl="1"/>
            <a:r>
              <a:rPr lang="en-US" altLang="zh-CN" sz="2400" kern="0" dirty="0">
                <a:latin typeface="Gill Sans MT" panose="020B0502020104020203" pitchFamily="34" charset="0"/>
              </a:rPr>
              <a:t>DHCP </a:t>
            </a:r>
            <a:r>
              <a:rPr lang="zh-CN" altLang="en-US" sz="2400" kern="0" dirty="0">
                <a:latin typeface="Gill Sans MT" panose="020B0502020104020203" pitchFamily="34" charset="0"/>
              </a:rPr>
              <a:t>服务器回应</a:t>
            </a:r>
            <a:r>
              <a:rPr lang="ja-JP" altLang="en-US" sz="2400" kern="0" dirty="0">
                <a:solidFill>
                  <a:srgbClr val="CC0000"/>
                </a:solidFill>
                <a:latin typeface="Gill Sans MT" panose="020B0502020104020203" pitchFamily="34" charset="0"/>
              </a:rPr>
              <a:t>“</a:t>
            </a:r>
            <a:r>
              <a:rPr lang="en-US" altLang="ja-JP" sz="2400" kern="0" dirty="0">
                <a:solidFill>
                  <a:srgbClr val="CC0000"/>
                </a:solidFill>
                <a:latin typeface="Gill Sans MT" panose="020B0502020104020203" pitchFamily="34" charset="0"/>
              </a:rPr>
              <a:t>DHCP offer</a:t>
            </a:r>
            <a:r>
              <a:rPr lang="ja-JP" altLang="en-US" sz="2400" kern="0" dirty="0">
                <a:solidFill>
                  <a:srgbClr val="CC0000"/>
                </a:solidFill>
                <a:latin typeface="Gill Sans MT" panose="020B0502020104020203" pitchFamily="34" charset="0"/>
              </a:rPr>
              <a:t>”</a:t>
            </a:r>
            <a:r>
              <a:rPr lang="zh-CN" altLang="en-US" sz="2400" kern="0" dirty="0">
                <a:latin typeface="Gill Sans MT" panose="020B0502020104020203" pitchFamily="34" charset="0"/>
              </a:rPr>
              <a:t>消息</a:t>
            </a:r>
            <a:r>
              <a:rPr lang="en-US" altLang="ja-JP" sz="2400" kern="0" dirty="0">
                <a:latin typeface="Gill Sans MT" panose="020B0502020104020203" pitchFamily="34" charset="0"/>
              </a:rPr>
              <a:t> [</a:t>
            </a:r>
            <a:r>
              <a:rPr lang="zh-CN" altLang="en-US" sz="2400" kern="0" dirty="0">
                <a:latin typeface="Gill Sans MT" panose="020B0502020104020203" pitchFamily="34" charset="0"/>
              </a:rPr>
              <a:t>可选</a:t>
            </a:r>
            <a:r>
              <a:rPr lang="en-US" altLang="ja-JP" sz="2400" kern="0" dirty="0">
                <a:latin typeface="Gill Sans MT" panose="020B0502020104020203" pitchFamily="34" charset="0"/>
              </a:rPr>
              <a:t>]</a:t>
            </a:r>
          </a:p>
          <a:p>
            <a:pPr lvl="1"/>
            <a:r>
              <a:rPr lang="zh-CN" altLang="en-US" sz="2400" kern="0" dirty="0">
                <a:latin typeface="Gill Sans MT" panose="020B0502020104020203" pitchFamily="34" charset="0"/>
              </a:rPr>
              <a:t>主机请求</a:t>
            </a:r>
            <a:r>
              <a:rPr lang="en-US" altLang="zh-CN" sz="2400" kern="0" dirty="0">
                <a:latin typeface="Gill Sans MT" panose="020B0502020104020203" pitchFamily="34" charset="0"/>
              </a:rPr>
              <a:t>IP</a:t>
            </a:r>
            <a:r>
              <a:rPr lang="zh-CN" altLang="en-US" sz="2400" kern="0" dirty="0">
                <a:latin typeface="Gill Sans MT" panose="020B0502020104020203" pitchFamily="34" charset="0"/>
              </a:rPr>
              <a:t>地址：</a:t>
            </a:r>
            <a:r>
              <a:rPr lang="ja-JP" altLang="en-US" sz="2400" kern="0" dirty="0">
                <a:solidFill>
                  <a:srgbClr val="CC0000"/>
                </a:solidFill>
                <a:latin typeface="Gill Sans MT" panose="020B0502020104020203" pitchFamily="34" charset="0"/>
              </a:rPr>
              <a:t>“</a:t>
            </a:r>
            <a:r>
              <a:rPr lang="en-US" altLang="ja-JP" sz="2400" kern="0" dirty="0">
                <a:solidFill>
                  <a:srgbClr val="CC0000"/>
                </a:solidFill>
                <a:latin typeface="Gill Sans MT" panose="020B0502020104020203" pitchFamily="34" charset="0"/>
              </a:rPr>
              <a:t>DHCP request</a:t>
            </a:r>
            <a:r>
              <a:rPr lang="ja-JP" altLang="en-US" sz="2400" kern="0" dirty="0">
                <a:solidFill>
                  <a:srgbClr val="CC0000"/>
                </a:solidFill>
                <a:latin typeface="Gill Sans MT" panose="020B0502020104020203" pitchFamily="34" charset="0"/>
              </a:rPr>
              <a:t>”</a:t>
            </a:r>
            <a:r>
              <a:rPr lang="zh-CN" altLang="en-US" sz="2400" kern="0" dirty="0">
                <a:latin typeface="Gill Sans MT" panose="020B0502020104020203" pitchFamily="34" charset="0"/>
              </a:rPr>
              <a:t>消息</a:t>
            </a:r>
            <a:endParaRPr lang="en-US" altLang="ja-JP" sz="2400" kern="0" dirty="0">
              <a:latin typeface="Gill Sans MT" panose="020B0502020104020203" pitchFamily="34" charset="0"/>
            </a:endParaRPr>
          </a:p>
          <a:p>
            <a:pPr lvl="1"/>
            <a:r>
              <a:rPr lang="en-US" altLang="zh-CN" sz="2400" kern="0" dirty="0">
                <a:latin typeface="Gill Sans MT" panose="020B0502020104020203" pitchFamily="34" charset="0"/>
              </a:rPr>
              <a:t>DHCP </a:t>
            </a:r>
            <a:r>
              <a:rPr lang="zh-CN" altLang="en-US" sz="2400" kern="0" dirty="0">
                <a:latin typeface="Gill Sans MT" panose="020B0502020104020203" pitchFamily="34" charset="0"/>
              </a:rPr>
              <a:t>服务器发送地址：</a:t>
            </a:r>
            <a:r>
              <a:rPr lang="ja-JP" altLang="en-US" sz="2400" kern="0" dirty="0">
                <a:solidFill>
                  <a:srgbClr val="CC0000"/>
                </a:solidFill>
                <a:latin typeface="Gill Sans MT" panose="020B0502020104020203" pitchFamily="34" charset="0"/>
              </a:rPr>
              <a:t>“</a:t>
            </a:r>
            <a:r>
              <a:rPr lang="en-US" altLang="ja-JP" sz="2400" kern="0" dirty="0">
                <a:solidFill>
                  <a:srgbClr val="CC0000"/>
                </a:solidFill>
                <a:latin typeface="Gill Sans MT" panose="020B0502020104020203" pitchFamily="34" charset="0"/>
              </a:rPr>
              <a:t>DHCP ack</a:t>
            </a:r>
            <a:r>
              <a:rPr lang="ja-JP" altLang="en-US" sz="2400" kern="0" dirty="0">
                <a:solidFill>
                  <a:srgbClr val="CC0000"/>
                </a:solidFill>
                <a:latin typeface="Gill Sans MT" panose="020B0502020104020203" pitchFamily="34" charset="0"/>
              </a:rPr>
              <a:t>”</a:t>
            </a:r>
            <a:r>
              <a:rPr lang="zh-CN" altLang="en-US" sz="2400" kern="0" dirty="0">
                <a:latin typeface="Gill Sans MT" panose="020B0502020104020203" pitchFamily="34" charset="0"/>
              </a:rPr>
              <a:t>消息</a:t>
            </a:r>
            <a:r>
              <a:rPr lang="en-US" altLang="ja-JP" kern="0" dirty="0">
                <a:latin typeface="Gill Sans MT" panose="020B0502020104020203" pitchFamily="34" charset="0"/>
              </a:rPr>
              <a:t> </a:t>
            </a:r>
          </a:p>
          <a:p>
            <a:endParaRPr lang="en-US" altLang="zh-CN" kern="0" dirty="0"/>
          </a:p>
        </p:txBody>
      </p:sp>
    </p:spTree>
    <p:extLst>
      <p:ext uri="{BB962C8B-B14F-4D97-AF65-F5344CB8AC3E}">
        <p14:creationId xmlns:p14="http://schemas.microsoft.com/office/powerpoint/2010/main" val="383024229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D624C-2C7A-4358-A223-665B4D9250A9}"/>
              </a:ext>
            </a:extLst>
          </p:cNvPr>
          <p:cNvSpPr>
            <a:spLocks noGrp="1"/>
          </p:cNvSpPr>
          <p:nvPr>
            <p:ph type="title"/>
          </p:nvPr>
        </p:nvSpPr>
        <p:spPr/>
        <p:txBody>
          <a:bodyPr/>
          <a:lstStyle/>
          <a:p>
            <a:r>
              <a:rPr lang="en-US" altLang="zh-CN" dirty="0"/>
              <a:t>DHCP</a:t>
            </a:r>
            <a:r>
              <a:rPr lang="zh-CN" altLang="en-US" dirty="0"/>
              <a:t>客户端</a:t>
            </a:r>
            <a:r>
              <a:rPr lang="en-US" altLang="zh-CN" dirty="0"/>
              <a:t>-</a:t>
            </a:r>
            <a:r>
              <a:rPr lang="zh-CN" altLang="en-US" dirty="0"/>
              <a:t>服务器场景</a:t>
            </a:r>
          </a:p>
        </p:txBody>
      </p:sp>
      <p:sp>
        <p:nvSpPr>
          <p:cNvPr id="4" name="灯片编号占位符 3">
            <a:extLst>
              <a:ext uri="{FF2B5EF4-FFF2-40B4-BE49-F238E27FC236}">
                <a16:creationId xmlns:a16="http://schemas.microsoft.com/office/drawing/2014/main" id="{66EB4EF0-B896-4C11-BF44-BB8A2300B436}"/>
              </a:ext>
            </a:extLst>
          </p:cNvPr>
          <p:cNvSpPr>
            <a:spLocks noGrp="1"/>
          </p:cNvSpPr>
          <p:nvPr>
            <p:ph type="sldNum" sz="quarter" idx="12"/>
          </p:nvPr>
        </p:nvSpPr>
        <p:spPr/>
        <p:txBody>
          <a:bodyPr/>
          <a:lstStyle/>
          <a:p>
            <a:fld id="{E3FA5FAF-8A25-4B6E-94B7-5CA30A873E9A}" type="slidenum">
              <a:rPr lang="zh-CN" altLang="en-US" smtClean="0"/>
              <a:pPr/>
              <a:t>54</a:t>
            </a:fld>
            <a:endParaRPr lang="zh-CN" altLang="en-US"/>
          </a:p>
        </p:txBody>
      </p:sp>
      <p:sp>
        <p:nvSpPr>
          <p:cNvPr id="5" name="Text Box 97">
            <a:extLst>
              <a:ext uri="{FF2B5EF4-FFF2-40B4-BE49-F238E27FC236}">
                <a16:creationId xmlns:a16="http://schemas.microsoft.com/office/drawing/2014/main" id="{054EDF20-4821-4B7A-A72D-77DE9BF17548}"/>
              </a:ext>
            </a:extLst>
          </p:cNvPr>
          <p:cNvSpPr txBox="1">
            <a:spLocks noChangeArrowheads="1"/>
          </p:cNvSpPr>
          <p:nvPr/>
        </p:nvSpPr>
        <p:spPr bwMode="auto">
          <a:xfrm>
            <a:off x="869950" y="1955378"/>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b="1" i="1"/>
              <a:t>223.1.1.0/24</a:t>
            </a:r>
          </a:p>
        </p:txBody>
      </p:sp>
      <p:sp>
        <p:nvSpPr>
          <p:cNvPr id="6" name="Text Box 98">
            <a:extLst>
              <a:ext uri="{FF2B5EF4-FFF2-40B4-BE49-F238E27FC236}">
                <a16:creationId xmlns:a16="http://schemas.microsoft.com/office/drawing/2014/main" id="{8EFD5600-E03B-4A15-9EC6-488F6A55F5B7}"/>
              </a:ext>
            </a:extLst>
          </p:cNvPr>
          <p:cNvSpPr txBox="1">
            <a:spLocks noChangeArrowheads="1"/>
          </p:cNvSpPr>
          <p:nvPr/>
        </p:nvSpPr>
        <p:spPr bwMode="auto">
          <a:xfrm>
            <a:off x="4348163" y="4450928"/>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b="1" i="1"/>
              <a:t>223.1.2.0/24</a:t>
            </a:r>
          </a:p>
        </p:txBody>
      </p:sp>
      <p:sp>
        <p:nvSpPr>
          <p:cNvPr id="7" name="Text Box 99">
            <a:extLst>
              <a:ext uri="{FF2B5EF4-FFF2-40B4-BE49-F238E27FC236}">
                <a16:creationId xmlns:a16="http://schemas.microsoft.com/office/drawing/2014/main" id="{DF9FC154-3789-40DC-8230-8F56E3BAB54F}"/>
              </a:ext>
            </a:extLst>
          </p:cNvPr>
          <p:cNvSpPr txBox="1">
            <a:spLocks noChangeArrowheads="1"/>
          </p:cNvSpPr>
          <p:nvPr/>
        </p:nvSpPr>
        <p:spPr bwMode="auto">
          <a:xfrm>
            <a:off x="2651125" y="6044778"/>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b="1" i="1"/>
              <a:t>223.1.3.0/24</a:t>
            </a:r>
          </a:p>
        </p:txBody>
      </p:sp>
      <p:sp>
        <p:nvSpPr>
          <p:cNvPr id="8" name="Rectangle 100">
            <a:extLst>
              <a:ext uri="{FF2B5EF4-FFF2-40B4-BE49-F238E27FC236}">
                <a16:creationId xmlns:a16="http://schemas.microsoft.com/office/drawing/2014/main" id="{B3C031DB-620B-4F77-8BBC-9F67C06D1B31}"/>
              </a:ext>
            </a:extLst>
          </p:cNvPr>
          <p:cNvSpPr>
            <a:spLocks noChangeArrowheads="1"/>
          </p:cNvSpPr>
          <p:nvPr/>
        </p:nvSpPr>
        <p:spPr bwMode="auto">
          <a:xfrm>
            <a:off x="1663700" y="4285828"/>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9" name="Freeform 101">
            <a:extLst>
              <a:ext uri="{FF2B5EF4-FFF2-40B4-BE49-F238E27FC236}">
                <a16:creationId xmlns:a16="http://schemas.microsoft.com/office/drawing/2014/main" id="{BD970A40-16D5-47E9-9352-67426DDAFE26}"/>
              </a:ext>
            </a:extLst>
          </p:cNvPr>
          <p:cNvSpPr>
            <a:spLocks/>
          </p:cNvSpPr>
          <p:nvPr/>
        </p:nvSpPr>
        <p:spPr bwMode="auto">
          <a:xfrm>
            <a:off x="1076325" y="2225253"/>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Freeform 102">
            <a:extLst>
              <a:ext uri="{FF2B5EF4-FFF2-40B4-BE49-F238E27FC236}">
                <a16:creationId xmlns:a16="http://schemas.microsoft.com/office/drawing/2014/main" id="{65A6D1D8-5FE8-4730-A8CB-70C7853F9439}"/>
              </a:ext>
            </a:extLst>
          </p:cNvPr>
          <p:cNvSpPr>
            <a:spLocks/>
          </p:cNvSpPr>
          <p:nvPr/>
        </p:nvSpPr>
        <p:spPr bwMode="auto">
          <a:xfrm>
            <a:off x="3603625" y="2534815"/>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 name="Freeform 103">
            <a:extLst>
              <a:ext uri="{FF2B5EF4-FFF2-40B4-BE49-F238E27FC236}">
                <a16:creationId xmlns:a16="http://schemas.microsoft.com/office/drawing/2014/main" id="{0978D797-4193-46F8-904A-408290CF4D65}"/>
              </a:ext>
            </a:extLst>
          </p:cNvPr>
          <p:cNvSpPr>
            <a:spLocks/>
          </p:cNvSpPr>
          <p:nvPr/>
        </p:nvSpPr>
        <p:spPr bwMode="auto">
          <a:xfrm>
            <a:off x="2276475" y="3968328"/>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 name="Line 104">
            <a:extLst>
              <a:ext uri="{FF2B5EF4-FFF2-40B4-BE49-F238E27FC236}">
                <a16:creationId xmlns:a16="http://schemas.microsoft.com/office/drawing/2014/main" id="{5A09A3FF-8033-4738-AA5A-690035502360}"/>
              </a:ext>
            </a:extLst>
          </p:cNvPr>
          <p:cNvSpPr>
            <a:spLocks noChangeShapeType="1"/>
          </p:cNvSpPr>
          <p:nvPr/>
        </p:nvSpPr>
        <p:spPr bwMode="auto">
          <a:xfrm>
            <a:off x="1625600" y="2747540"/>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6">
            <a:extLst>
              <a:ext uri="{FF2B5EF4-FFF2-40B4-BE49-F238E27FC236}">
                <a16:creationId xmlns:a16="http://schemas.microsoft.com/office/drawing/2014/main" id="{1FCFA323-8837-43A2-9DAD-E61BEAB4CD96}"/>
              </a:ext>
            </a:extLst>
          </p:cNvPr>
          <p:cNvSpPr>
            <a:spLocks noChangeShapeType="1"/>
          </p:cNvSpPr>
          <p:nvPr/>
        </p:nvSpPr>
        <p:spPr bwMode="auto">
          <a:xfrm flipV="1">
            <a:off x="1674813" y="3468265"/>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7">
            <a:extLst>
              <a:ext uri="{FF2B5EF4-FFF2-40B4-BE49-F238E27FC236}">
                <a16:creationId xmlns:a16="http://schemas.microsoft.com/office/drawing/2014/main" id="{BCE93FF3-0723-40C0-A092-D75186BC9829}"/>
              </a:ext>
            </a:extLst>
          </p:cNvPr>
          <p:cNvSpPr>
            <a:spLocks noChangeShapeType="1"/>
          </p:cNvSpPr>
          <p:nvPr/>
        </p:nvSpPr>
        <p:spPr bwMode="auto">
          <a:xfrm>
            <a:off x="1635125" y="4019128"/>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08">
            <a:extLst>
              <a:ext uri="{FF2B5EF4-FFF2-40B4-BE49-F238E27FC236}">
                <a16:creationId xmlns:a16="http://schemas.microsoft.com/office/drawing/2014/main" id="{B7F81E78-1891-411A-9127-EA796BE245CA}"/>
              </a:ext>
            </a:extLst>
          </p:cNvPr>
          <p:cNvSpPr>
            <a:spLocks noChangeShapeType="1"/>
          </p:cNvSpPr>
          <p:nvPr/>
        </p:nvSpPr>
        <p:spPr bwMode="auto">
          <a:xfrm flipV="1">
            <a:off x="2478088" y="3596853"/>
            <a:ext cx="56197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09">
            <a:extLst>
              <a:ext uri="{FF2B5EF4-FFF2-40B4-BE49-F238E27FC236}">
                <a16:creationId xmlns:a16="http://schemas.microsoft.com/office/drawing/2014/main" id="{2CDC3C58-D578-42C6-BE97-A51063AD0CFC}"/>
              </a:ext>
            </a:extLst>
          </p:cNvPr>
          <p:cNvSpPr txBox="1">
            <a:spLocks noChangeArrowheads="1"/>
          </p:cNvSpPr>
          <p:nvPr/>
        </p:nvSpPr>
        <p:spPr bwMode="auto">
          <a:xfrm>
            <a:off x="1673225" y="2422103"/>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223.1.1.1</a:t>
            </a:r>
            <a:endParaRPr lang="en-US" altLang="zh-CN" sz="1400">
              <a:latin typeface="Comic Sans MS" panose="030F0702030302020204" pitchFamily="66" charset="0"/>
            </a:endParaRPr>
          </a:p>
        </p:txBody>
      </p:sp>
      <p:sp>
        <p:nvSpPr>
          <p:cNvPr id="17" name="Text Box 111">
            <a:extLst>
              <a:ext uri="{FF2B5EF4-FFF2-40B4-BE49-F238E27FC236}">
                <a16:creationId xmlns:a16="http://schemas.microsoft.com/office/drawing/2014/main" id="{F0AF381B-A64F-48B6-BC64-EB82B3CC6EC5}"/>
              </a:ext>
            </a:extLst>
          </p:cNvPr>
          <p:cNvSpPr txBox="1">
            <a:spLocks noChangeArrowheads="1"/>
          </p:cNvSpPr>
          <p:nvPr/>
        </p:nvSpPr>
        <p:spPr bwMode="auto">
          <a:xfrm>
            <a:off x="1558925" y="4047703"/>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223.1.1.3</a:t>
            </a:r>
            <a:endParaRPr lang="en-US" altLang="zh-CN" sz="1400">
              <a:latin typeface="Comic Sans MS" panose="030F0702030302020204" pitchFamily="66" charset="0"/>
            </a:endParaRPr>
          </a:p>
        </p:txBody>
      </p:sp>
      <p:sp>
        <p:nvSpPr>
          <p:cNvPr id="18" name="Text Box 112">
            <a:extLst>
              <a:ext uri="{FF2B5EF4-FFF2-40B4-BE49-F238E27FC236}">
                <a16:creationId xmlns:a16="http://schemas.microsoft.com/office/drawing/2014/main" id="{64479735-4206-4904-AD8D-6BA1344F2D1B}"/>
              </a:ext>
            </a:extLst>
          </p:cNvPr>
          <p:cNvSpPr txBox="1">
            <a:spLocks noChangeArrowheads="1"/>
          </p:cNvSpPr>
          <p:nvPr/>
        </p:nvSpPr>
        <p:spPr bwMode="auto">
          <a:xfrm>
            <a:off x="2305050" y="328729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223.1.1.4</a:t>
            </a:r>
            <a:endParaRPr lang="en-US" altLang="zh-CN" sz="1400">
              <a:latin typeface="Comic Sans MS" panose="030F0702030302020204" pitchFamily="66" charset="0"/>
            </a:endParaRPr>
          </a:p>
        </p:txBody>
      </p:sp>
      <p:sp>
        <p:nvSpPr>
          <p:cNvPr id="19" name="Line 113">
            <a:extLst>
              <a:ext uri="{FF2B5EF4-FFF2-40B4-BE49-F238E27FC236}">
                <a16:creationId xmlns:a16="http://schemas.microsoft.com/office/drawing/2014/main" id="{C4935D5E-4A98-4D1B-B1B0-287C38720DB4}"/>
              </a:ext>
            </a:extLst>
          </p:cNvPr>
          <p:cNvSpPr>
            <a:spLocks noChangeShapeType="1"/>
          </p:cNvSpPr>
          <p:nvPr/>
        </p:nvSpPr>
        <p:spPr bwMode="auto">
          <a:xfrm flipV="1">
            <a:off x="3552825" y="3598440"/>
            <a:ext cx="5334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114">
            <a:extLst>
              <a:ext uri="{FF2B5EF4-FFF2-40B4-BE49-F238E27FC236}">
                <a16:creationId xmlns:a16="http://schemas.microsoft.com/office/drawing/2014/main" id="{19310CB1-16A4-462F-BC93-08F72DBB5E7B}"/>
              </a:ext>
            </a:extLst>
          </p:cNvPr>
          <p:cNvSpPr txBox="1">
            <a:spLocks noChangeArrowheads="1"/>
          </p:cNvSpPr>
          <p:nvPr/>
        </p:nvSpPr>
        <p:spPr bwMode="auto">
          <a:xfrm>
            <a:off x="3425825" y="3288878"/>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223.1.2.9</a:t>
            </a:r>
            <a:endParaRPr lang="en-US" altLang="zh-CN" sz="1400">
              <a:latin typeface="Comic Sans MS" panose="030F0702030302020204" pitchFamily="66" charset="0"/>
            </a:endParaRPr>
          </a:p>
        </p:txBody>
      </p:sp>
      <p:sp>
        <p:nvSpPr>
          <p:cNvPr id="21" name="Line 116">
            <a:extLst>
              <a:ext uri="{FF2B5EF4-FFF2-40B4-BE49-F238E27FC236}">
                <a16:creationId xmlns:a16="http://schemas.microsoft.com/office/drawing/2014/main" id="{D464C42C-4122-433D-B9C9-A2F1707DB515}"/>
              </a:ext>
            </a:extLst>
          </p:cNvPr>
          <p:cNvSpPr>
            <a:spLocks noChangeShapeType="1"/>
          </p:cNvSpPr>
          <p:nvPr/>
        </p:nvSpPr>
        <p:spPr bwMode="auto">
          <a:xfrm>
            <a:off x="4745038" y="290946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17">
            <a:extLst>
              <a:ext uri="{FF2B5EF4-FFF2-40B4-BE49-F238E27FC236}">
                <a16:creationId xmlns:a16="http://schemas.microsoft.com/office/drawing/2014/main" id="{5A8D3FA1-BDCA-4D61-8BA7-F992BE4EC66D}"/>
              </a:ext>
            </a:extLst>
          </p:cNvPr>
          <p:cNvSpPr>
            <a:spLocks noChangeShapeType="1"/>
          </p:cNvSpPr>
          <p:nvPr/>
        </p:nvSpPr>
        <p:spPr bwMode="auto">
          <a:xfrm>
            <a:off x="4799013" y="418581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20">
            <a:extLst>
              <a:ext uri="{FF2B5EF4-FFF2-40B4-BE49-F238E27FC236}">
                <a16:creationId xmlns:a16="http://schemas.microsoft.com/office/drawing/2014/main" id="{E3CBC37C-1FB5-456D-8264-1AA93402EA39}"/>
              </a:ext>
            </a:extLst>
          </p:cNvPr>
          <p:cNvSpPr>
            <a:spLocks noChangeShapeType="1"/>
          </p:cNvSpPr>
          <p:nvPr/>
        </p:nvSpPr>
        <p:spPr bwMode="auto">
          <a:xfrm flipH="1">
            <a:off x="3311525" y="3938165"/>
            <a:ext cx="3175" cy="7080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22">
            <a:extLst>
              <a:ext uri="{FF2B5EF4-FFF2-40B4-BE49-F238E27FC236}">
                <a16:creationId xmlns:a16="http://schemas.microsoft.com/office/drawing/2014/main" id="{9ADE5C58-EFAA-4B30-80A5-19EA47C4C069}"/>
              </a:ext>
            </a:extLst>
          </p:cNvPr>
          <p:cNvSpPr>
            <a:spLocks noChangeShapeType="1"/>
          </p:cNvSpPr>
          <p:nvPr/>
        </p:nvSpPr>
        <p:spPr bwMode="auto">
          <a:xfrm flipH="1" flipV="1">
            <a:off x="2736850" y="528277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23">
            <a:extLst>
              <a:ext uri="{FF2B5EF4-FFF2-40B4-BE49-F238E27FC236}">
                <a16:creationId xmlns:a16="http://schemas.microsoft.com/office/drawing/2014/main" id="{2D14ADB6-12CD-43A3-8D96-BD846FB19524}"/>
              </a:ext>
            </a:extLst>
          </p:cNvPr>
          <p:cNvSpPr>
            <a:spLocks noChangeShapeType="1"/>
          </p:cNvSpPr>
          <p:nvPr/>
        </p:nvSpPr>
        <p:spPr bwMode="auto">
          <a:xfrm flipH="1" flipV="1">
            <a:off x="3878263" y="521610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124">
            <a:extLst>
              <a:ext uri="{FF2B5EF4-FFF2-40B4-BE49-F238E27FC236}">
                <a16:creationId xmlns:a16="http://schemas.microsoft.com/office/drawing/2014/main" id="{A2EB11A0-5531-4ACA-9FA9-540F6D08F659}"/>
              </a:ext>
            </a:extLst>
          </p:cNvPr>
          <p:cNvSpPr txBox="1">
            <a:spLocks noChangeArrowheads="1"/>
          </p:cNvSpPr>
          <p:nvPr/>
        </p:nvSpPr>
        <p:spPr bwMode="auto">
          <a:xfrm>
            <a:off x="3849688" y="5093865"/>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223.1.3.2</a:t>
            </a:r>
            <a:endParaRPr lang="en-US" altLang="zh-CN" sz="1400">
              <a:latin typeface="Comic Sans MS" panose="030F0702030302020204" pitchFamily="66" charset="0"/>
            </a:endParaRPr>
          </a:p>
        </p:txBody>
      </p:sp>
      <p:sp>
        <p:nvSpPr>
          <p:cNvPr id="27" name="Text Box 127">
            <a:extLst>
              <a:ext uri="{FF2B5EF4-FFF2-40B4-BE49-F238E27FC236}">
                <a16:creationId xmlns:a16="http://schemas.microsoft.com/office/drawing/2014/main" id="{BB4DCF7F-B83B-48AA-AE98-6611BA53B1BD}"/>
              </a:ext>
            </a:extLst>
          </p:cNvPr>
          <p:cNvSpPr txBox="1">
            <a:spLocks noChangeArrowheads="1"/>
          </p:cNvSpPr>
          <p:nvPr/>
        </p:nvSpPr>
        <p:spPr bwMode="auto">
          <a:xfrm>
            <a:off x="1701800" y="5104978"/>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223.1.3.1</a:t>
            </a:r>
            <a:endParaRPr lang="en-US" altLang="zh-CN" sz="1400">
              <a:latin typeface="Comic Sans MS" panose="030F0702030302020204" pitchFamily="66" charset="0"/>
            </a:endParaRPr>
          </a:p>
        </p:txBody>
      </p:sp>
      <p:grpSp>
        <p:nvGrpSpPr>
          <p:cNvPr id="28" name="Group 129">
            <a:extLst>
              <a:ext uri="{FF2B5EF4-FFF2-40B4-BE49-F238E27FC236}">
                <a16:creationId xmlns:a16="http://schemas.microsoft.com/office/drawing/2014/main" id="{2FBD6CD1-6BE6-4F14-80B5-559BB59285A9}"/>
              </a:ext>
            </a:extLst>
          </p:cNvPr>
          <p:cNvGrpSpPr>
            <a:grpSpLocks/>
          </p:cNvGrpSpPr>
          <p:nvPr/>
        </p:nvGrpSpPr>
        <p:grpSpPr bwMode="auto">
          <a:xfrm>
            <a:off x="1071563" y="2449090"/>
            <a:ext cx="641350" cy="558800"/>
            <a:chOff x="-44" y="1473"/>
            <a:chExt cx="981" cy="1105"/>
          </a:xfrm>
        </p:grpSpPr>
        <p:pic>
          <p:nvPicPr>
            <p:cNvPr id="29" name="Picture 130" descr="desktop_computer_stylized_medium">
              <a:extLst>
                <a:ext uri="{FF2B5EF4-FFF2-40B4-BE49-F238E27FC236}">
                  <a16:creationId xmlns:a16="http://schemas.microsoft.com/office/drawing/2014/main" id="{CE894CBC-0A07-4FD9-A19C-9DFACC94D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131">
              <a:extLst>
                <a:ext uri="{FF2B5EF4-FFF2-40B4-BE49-F238E27FC236}">
                  <a16:creationId xmlns:a16="http://schemas.microsoft.com/office/drawing/2014/main" id="{BB216473-1C97-4AAD-9A4A-707D26CA41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1" name="Group 132">
            <a:extLst>
              <a:ext uri="{FF2B5EF4-FFF2-40B4-BE49-F238E27FC236}">
                <a16:creationId xmlns:a16="http://schemas.microsoft.com/office/drawing/2014/main" id="{40CEED5A-D5AE-4F80-A063-0676BAAF712D}"/>
              </a:ext>
            </a:extLst>
          </p:cNvPr>
          <p:cNvGrpSpPr>
            <a:grpSpLocks/>
          </p:cNvGrpSpPr>
          <p:nvPr/>
        </p:nvGrpSpPr>
        <p:grpSpPr bwMode="auto">
          <a:xfrm>
            <a:off x="1066800" y="3058690"/>
            <a:ext cx="641350" cy="558800"/>
            <a:chOff x="-44" y="1473"/>
            <a:chExt cx="981" cy="1105"/>
          </a:xfrm>
        </p:grpSpPr>
        <p:pic>
          <p:nvPicPr>
            <p:cNvPr id="32" name="Picture 133" descr="desktop_computer_stylized_medium">
              <a:extLst>
                <a:ext uri="{FF2B5EF4-FFF2-40B4-BE49-F238E27FC236}">
                  <a16:creationId xmlns:a16="http://schemas.microsoft.com/office/drawing/2014/main" id="{2A622D16-FD77-40ED-96EC-05245FEC7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134">
              <a:extLst>
                <a:ext uri="{FF2B5EF4-FFF2-40B4-BE49-F238E27FC236}">
                  <a16:creationId xmlns:a16="http://schemas.microsoft.com/office/drawing/2014/main" id="{D4E1A418-5D8C-4F44-871C-BA4AD4DD215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4" name="Group 135">
            <a:extLst>
              <a:ext uri="{FF2B5EF4-FFF2-40B4-BE49-F238E27FC236}">
                <a16:creationId xmlns:a16="http://schemas.microsoft.com/office/drawing/2014/main" id="{AE8458C3-B6EF-457F-B80E-376905F53736}"/>
              </a:ext>
            </a:extLst>
          </p:cNvPr>
          <p:cNvGrpSpPr>
            <a:grpSpLocks/>
          </p:cNvGrpSpPr>
          <p:nvPr/>
        </p:nvGrpSpPr>
        <p:grpSpPr bwMode="auto">
          <a:xfrm>
            <a:off x="1095375" y="3668290"/>
            <a:ext cx="641350" cy="558800"/>
            <a:chOff x="-44" y="1473"/>
            <a:chExt cx="981" cy="1105"/>
          </a:xfrm>
        </p:grpSpPr>
        <p:pic>
          <p:nvPicPr>
            <p:cNvPr id="35" name="Picture 136" descr="desktop_computer_stylized_medium">
              <a:extLst>
                <a:ext uri="{FF2B5EF4-FFF2-40B4-BE49-F238E27FC236}">
                  <a16:creationId xmlns:a16="http://schemas.microsoft.com/office/drawing/2014/main" id="{60F62E1F-76D9-4B55-AF67-BCF2CD99A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37">
              <a:extLst>
                <a:ext uri="{FF2B5EF4-FFF2-40B4-BE49-F238E27FC236}">
                  <a16:creationId xmlns:a16="http://schemas.microsoft.com/office/drawing/2014/main" id="{8B392710-0DFA-4F66-B4B5-10BE0272DCB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7" name="Group 138">
            <a:extLst>
              <a:ext uri="{FF2B5EF4-FFF2-40B4-BE49-F238E27FC236}">
                <a16:creationId xmlns:a16="http://schemas.microsoft.com/office/drawing/2014/main" id="{3548A103-5745-4806-947B-D359C4F15941}"/>
              </a:ext>
            </a:extLst>
          </p:cNvPr>
          <p:cNvGrpSpPr>
            <a:grpSpLocks/>
          </p:cNvGrpSpPr>
          <p:nvPr/>
        </p:nvGrpSpPr>
        <p:grpSpPr bwMode="auto">
          <a:xfrm flipH="1">
            <a:off x="4803775" y="2617365"/>
            <a:ext cx="641350" cy="558800"/>
            <a:chOff x="-44" y="1473"/>
            <a:chExt cx="981" cy="1105"/>
          </a:xfrm>
        </p:grpSpPr>
        <p:pic>
          <p:nvPicPr>
            <p:cNvPr id="38" name="Picture 139" descr="desktop_computer_stylized_medium">
              <a:extLst>
                <a:ext uri="{FF2B5EF4-FFF2-40B4-BE49-F238E27FC236}">
                  <a16:creationId xmlns:a16="http://schemas.microsoft.com/office/drawing/2014/main" id="{6667037E-E451-44D2-A704-2A5105C0F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140">
              <a:extLst>
                <a:ext uri="{FF2B5EF4-FFF2-40B4-BE49-F238E27FC236}">
                  <a16:creationId xmlns:a16="http://schemas.microsoft.com/office/drawing/2014/main" id="{3C7FE96E-3A46-4E7B-8680-3DD5F45BE9F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0" name="Group 141">
            <a:extLst>
              <a:ext uri="{FF2B5EF4-FFF2-40B4-BE49-F238E27FC236}">
                <a16:creationId xmlns:a16="http://schemas.microsoft.com/office/drawing/2014/main" id="{EC0F2BA0-A849-481C-979E-015ACF2B11DB}"/>
              </a:ext>
            </a:extLst>
          </p:cNvPr>
          <p:cNvGrpSpPr>
            <a:grpSpLocks/>
          </p:cNvGrpSpPr>
          <p:nvPr/>
        </p:nvGrpSpPr>
        <p:grpSpPr bwMode="auto">
          <a:xfrm flipH="1">
            <a:off x="4878388" y="3896890"/>
            <a:ext cx="641350" cy="558800"/>
            <a:chOff x="-44" y="1473"/>
            <a:chExt cx="981" cy="1105"/>
          </a:xfrm>
        </p:grpSpPr>
        <p:pic>
          <p:nvPicPr>
            <p:cNvPr id="41" name="Picture 142" descr="desktop_computer_stylized_medium">
              <a:extLst>
                <a:ext uri="{FF2B5EF4-FFF2-40B4-BE49-F238E27FC236}">
                  <a16:creationId xmlns:a16="http://schemas.microsoft.com/office/drawing/2014/main" id="{0F94846E-CECB-4878-85BE-4ED37CC43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143">
              <a:extLst>
                <a:ext uri="{FF2B5EF4-FFF2-40B4-BE49-F238E27FC236}">
                  <a16:creationId xmlns:a16="http://schemas.microsoft.com/office/drawing/2014/main" id="{E1FB3CA1-7835-4EF5-B2AC-BA19224AEC3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3" name="Group 144">
            <a:extLst>
              <a:ext uri="{FF2B5EF4-FFF2-40B4-BE49-F238E27FC236}">
                <a16:creationId xmlns:a16="http://schemas.microsoft.com/office/drawing/2014/main" id="{4A864DF8-C349-4B8D-9972-33CEC42DE19C}"/>
              </a:ext>
            </a:extLst>
          </p:cNvPr>
          <p:cNvGrpSpPr>
            <a:grpSpLocks/>
          </p:cNvGrpSpPr>
          <p:nvPr/>
        </p:nvGrpSpPr>
        <p:grpSpPr bwMode="auto">
          <a:xfrm flipH="1">
            <a:off x="3670300" y="5420890"/>
            <a:ext cx="641350" cy="558800"/>
            <a:chOff x="-44" y="1473"/>
            <a:chExt cx="981" cy="1105"/>
          </a:xfrm>
        </p:grpSpPr>
        <p:pic>
          <p:nvPicPr>
            <p:cNvPr id="44" name="Picture 145" descr="desktop_computer_stylized_medium">
              <a:extLst>
                <a:ext uri="{FF2B5EF4-FFF2-40B4-BE49-F238E27FC236}">
                  <a16:creationId xmlns:a16="http://schemas.microsoft.com/office/drawing/2014/main" id="{ADA705F7-5DB4-4554-B67E-4D500B527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146">
              <a:extLst>
                <a:ext uri="{FF2B5EF4-FFF2-40B4-BE49-F238E27FC236}">
                  <a16:creationId xmlns:a16="http://schemas.microsoft.com/office/drawing/2014/main" id="{012DAA51-F1CC-46AE-A049-B7CCC28BE82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6" name="Group 147">
            <a:extLst>
              <a:ext uri="{FF2B5EF4-FFF2-40B4-BE49-F238E27FC236}">
                <a16:creationId xmlns:a16="http://schemas.microsoft.com/office/drawing/2014/main" id="{A31309AD-01B6-4D0F-991E-91D39213FE9D}"/>
              </a:ext>
            </a:extLst>
          </p:cNvPr>
          <p:cNvGrpSpPr>
            <a:grpSpLocks/>
          </p:cNvGrpSpPr>
          <p:nvPr/>
        </p:nvGrpSpPr>
        <p:grpSpPr bwMode="auto">
          <a:xfrm flipH="1">
            <a:off x="2506663" y="5462165"/>
            <a:ext cx="641350" cy="558800"/>
            <a:chOff x="-44" y="1473"/>
            <a:chExt cx="981" cy="1105"/>
          </a:xfrm>
        </p:grpSpPr>
        <p:pic>
          <p:nvPicPr>
            <p:cNvPr id="47" name="Picture 148" descr="desktop_computer_stylized_medium">
              <a:extLst>
                <a:ext uri="{FF2B5EF4-FFF2-40B4-BE49-F238E27FC236}">
                  <a16:creationId xmlns:a16="http://schemas.microsoft.com/office/drawing/2014/main" id="{5F9C360C-134B-47BF-AA37-4B9018694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149">
              <a:extLst>
                <a:ext uri="{FF2B5EF4-FFF2-40B4-BE49-F238E27FC236}">
                  <a16:creationId xmlns:a16="http://schemas.microsoft.com/office/drawing/2014/main" id="{7AD75EF1-E665-4FA4-9133-AB5330216D6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9" name="Group 150">
            <a:extLst>
              <a:ext uri="{FF2B5EF4-FFF2-40B4-BE49-F238E27FC236}">
                <a16:creationId xmlns:a16="http://schemas.microsoft.com/office/drawing/2014/main" id="{637E10A9-1D13-419C-92C7-040601FD5CC3}"/>
              </a:ext>
            </a:extLst>
          </p:cNvPr>
          <p:cNvGrpSpPr>
            <a:grpSpLocks/>
          </p:cNvGrpSpPr>
          <p:nvPr/>
        </p:nvGrpSpPr>
        <p:grpSpPr bwMode="auto">
          <a:xfrm>
            <a:off x="2935288" y="3555578"/>
            <a:ext cx="698500" cy="355600"/>
            <a:chOff x="4396" y="1245"/>
            <a:chExt cx="672" cy="248"/>
          </a:xfrm>
        </p:grpSpPr>
        <p:sp>
          <p:nvSpPr>
            <p:cNvPr id="50" name="Oval 407">
              <a:extLst>
                <a:ext uri="{FF2B5EF4-FFF2-40B4-BE49-F238E27FC236}">
                  <a16:creationId xmlns:a16="http://schemas.microsoft.com/office/drawing/2014/main" id="{D44921C2-9BE6-495A-A030-58EDC6184BF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latin typeface="Times New Roman" panose="02020603050405020304" pitchFamily="18" charset="0"/>
                <a:cs typeface="Arial" panose="020B0604020202020204" pitchFamily="34" charset="0"/>
              </a:endParaRPr>
            </a:p>
          </p:txBody>
        </p:sp>
        <p:sp>
          <p:nvSpPr>
            <p:cNvPr id="51" name="Rectangle 410">
              <a:extLst>
                <a:ext uri="{FF2B5EF4-FFF2-40B4-BE49-F238E27FC236}">
                  <a16:creationId xmlns:a16="http://schemas.microsoft.com/office/drawing/2014/main" id="{0294484D-7507-4325-80D7-30FA105640C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400">
                <a:latin typeface="Times New Roman" panose="02020603050405020304" pitchFamily="18" charset="0"/>
                <a:cs typeface="Arial" panose="020B0604020202020204" pitchFamily="34" charset="0"/>
              </a:endParaRPr>
            </a:p>
          </p:txBody>
        </p:sp>
        <p:sp>
          <p:nvSpPr>
            <p:cNvPr id="52" name="Oval 411">
              <a:extLst>
                <a:ext uri="{FF2B5EF4-FFF2-40B4-BE49-F238E27FC236}">
                  <a16:creationId xmlns:a16="http://schemas.microsoft.com/office/drawing/2014/main" id="{0987AD94-7904-4B64-9061-FB7592F55C4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latin typeface="Times New Roman" panose="02020603050405020304" pitchFamily="18" charset="0"/>
                <a:cs typeface="Arial" panose="020B0604020202020204" pitchFamily="34" charset="0"/>
              </a:endParaRPr>
            </a:p>
          </p:txBody>
        </p:sp>
        <p:grpSp>
          <p:nvGrpSpPr>
            <p:cNvPr id="53" name="Group 154">
              <a:extLst>
                <a:ext uri="{FF2B5EF4-FFF2-40B4-BE49-F238E27FC236}">
                  <a16:creationId xmlns:a16="http://schemas.microsoft.com/office/drawing/2014/main" id="{0644DAC6-EE13-4A94-B67C-B61483E0B1BA}"/>
                </a:ext>
              </a:extLst>
            </p:cNvPr>
            <p:cNvGrpSpPr>
              <a:grpSpLocks/>
            </p:cNvGrpSpPr>
            <p:nvPr/>
          </p:nvGrpSpPr>
          <p:grpSpPr bwMode="auto">
            <a:xfrm>
              <a:off x="4530" y="1287"/>
              <a:ext cx="377" cy="75"/>
              <a:chOff x="2468" y="1332"/>
              <a:chExt cx="310" cy="60"/>
            </a:xfrm>
          </p:grpSpPr>
          <p:sp>
            <p:nvSpPr>
              <p:cNvPr id="56" name="Freeform 155">
                <a:extLst>
                  <a:ext uri="{FF2B5EF4-FFF2-40B4-BE49-F238E27FC236}">
                    <a16:creationId xmlns:a16="http://schemas.microsoft.com/office/drawing/2014/main" id="{82A609C6-D623-4EAE-B5DD-2A3F6933E99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Freeform 156">
                <a:extLst>
                  <a:ext uri="{FF2B5EF4-FFF2-40B4-BE49-F238E27FC236}">
                    <a16:creationId xmlns:a16="http://schemas.microsoft.com/office/drawing/2014/main" id="{386654C8-EA69-484C-9475-396F86A7934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4" name="Line 157">
              <a:extLst>
                <a:ext uri="{FF2B5EF4-FFF2-40B4-BE49-F238E27FC236}">
                  <a16:creationId xmlns:a16="http://schemas.microsoft.com/office/drawing/2014/main" id="{E5CB6637-65B8-4EAC-9EC0-B8A9CA2A8710}"/>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58">
              <a:extLst>
                <a:ext uri="{FF2B5EF4-FFF2-40B4-BE49-F238E27FC236}">
                  <a16:creationId xmlns:a16="http://schemas.microsoft.com/office/drawing/2014/main" id="{21AF9B13-C4B9-459B-BCF8-6BFA9608E549}"/>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 name="Rectangle 162">
            <a:extLst>
              <a:ext uri="{FF2B5EF4-FFF2-40B4-BE49-F238E27FC236}">
                <a16:creationId xmlns:a16="http://schemas.microsoft.com/office/drawing/2014/main" id="{391445F5-CC6E-453A-B453-B8B6988730AD}"/>
              </a:ext>
            </a:extLst>
          </p:cNvPr>
          <p:cNvSpPr>
            <a:spLocks noChangeArrowheads="1"/>
          </p:cNvSpPr>
          <p:nvPr/>
        </p:nvSpPr>
        <p:spPr bwMode="auto">
          <a:xfrm>
            <a:off x="1789113" y="317140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59" name="Text Box 110">
            <a:extLst>
              <a:ext uri="{FF2B5EF4-FFF2-40B4-BE49-F238E27FC236}">
                <a16:creationId xmlns:a16="http://schemas.microsoft.com/office/drawing/2014/main" id="{9C89CAEB-3113-4F85-9871-61454F9EA498}"/>
              </a:ext>
            </a:extLst>
          </p:cNvPr>
          <p:cNvSpPr txBox="1">
            <a:spLocks noChangeArrowheads="1"/>
          </p:cNvSpPr>
          <p:nvPr/>
        </p:nvSpPr>
        <p:spPr bwMode="auto">
          <a:xfrm>
            <a:off x="1624013" y="307774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223.1.1.2</a:t>
            </a:r>
            <a:endParaRPr lang="en-US" altLang="zh-CN" sz="1400">
              <a:latin typeface="Comic Sans MS" panose="030F0702030302020204" pitchFamily="66" charset="0"/>
            </a:endParaRPr>
          </a:p>
        </p:txBody>
      </p:sp>
      <p:sp>
        <p:nvSpPr>
          <p:cNvPr id="60" name="Rectangle 165">
            <a:extLst>
              <a:ext uri="{FF2B5EF4-FFF2-40B4-BE49-F238E27FC236}">
                <a16:creationId xmlns:a16="http://schemas.microsoft.com/office/drawing/2014/main" id="{494C743E-F0D9-47C0-8D3E-55EB075B683D}"/>
              </a:ext>
            </a:extLst>
          </p:cNvPr>
          <p:cNvSpPr>
            <a:spLocks noChangeArrowheads="1"/>
          </p:cNvSpPr>
          <p:nvPr/>
        </p:nvSpPr>
        <p:spPr bwMode="auto">
          <a:xfrm>
            <a:off x="4530725" y="3881015"/>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61" name="Rectangle 166">
            <a:extLst>
              <a:ext uri="{FF2B5EF4-FFF2-40B4-BE49-F238E27FC236}">
                <a16:creationId xmlns:a16="http://schemas.microsoft.com/office/drawing/2014/main" id="{2C301D5A-947C-4268-A53C-4F3A1591BA75}"/>
              </a:ext>
            </a:extLst>
          </p:cNvPr>
          <p:cNvSpPr>
            <a:spLocks noChangeArrowheads="1"/>
          </p:cNvSpPr>
          <p:nvPr/>
        </p:nvSpPr>
        <p:spPr bwMode="auto">
          <a:xfrm>
            <a:off x="3178175" y="406675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62" name="Text Box 128">
            <a:extLst>
              <a:ext uri="{FF2B5EF4-FFF2-40B4-BE49-F238E27FC236}">
                <a16:creationId xmlns:a16="http://schemas.microsoft.com/office/drawing/2014/main" id="{A887F1B5-0D1A-4BE2-9AD3-2951FE651313}"/>
              </a:ext>
            </a:extLst>
          </p:cNvPr>
          <p:cNvSpPr txBox="1">
            <a:spLocks noChangeArrowheads="1"/>
          </p:cNvSpPr>
          <p:nvPr/>
        </p:nvSpPr>
        <p:spPr bwMode="auto">
          <a:xfrm>
            <a:off x="2801938" y="4028653"/>
            <a:ext cx="1033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223.1.3.27</a:t>
            </a:r>
            <a:endParaRPr lang="en-US" altLang="zh-CN" sz="1400">
              <a:latin typeface="Comic Sans MS" panose="030F0702030302020204" pitchFamily="66" charset="0"/>
            </a:endParaRPr>
          </a:p>
        </p:txBody>
      </p:sp>
      <p:sp>
        <p:nvSpPr>
          <p:cNvPr id="63" name="Text Box 118">
            <a:extLst>
              <a:ext uri="{FF2B5EF4-FFF2-40B4-BE49-F238E27FC236}">
                <a16:creationId xmlns:a16="http://schemas.microsoft.com/office/drawing/2014/main" id="{320B10B2-CCA6-4EFE-8E36-325AA4F6A1B9}"/>
              </a:ext>
            </a:extLst>
          </p:cNvPr>
          <p:cNvSpPr txBox="1">
            <a:spLocks noChangeArrowheads="1"/>
          </p:cNvSpPr>
          <p:nvPr/>
        </p:nvSpPr>
        <p:spPr bwMode="auto">
          <a:xfrm>
            <a:off x="3900488" y="3895303"/>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223.1.2.2</a:t>
            </a:r>
            <a:endParaRPr lang="en-US" altLang="zh-CN" sz="1400">
              <a:latin typeface="Comic Sans MS" panose="030F0702030302020204" pitchFamily="66" charset="0"/>
            </a:endParaRPr>
          </a:p>
        </p:txBody>
      </p:sp>
      <p:sp>
        <p:nvSpPr>
          <p:cNvPr id="64" name="Text Box 119">
            <a:extLst>
              <a:ext uri="{FF2B5EF4-FFF2-40B4-BE49-F238E27FC236}">
                <a16:creationId xmlns:a16="http://schemas.microsoft.com/office/drawing/2014/main" id="{5D806CC8-48EB-4CFF-B03F-942F14417960}"/>
              </a:ext>
            </a:extLst>
          </p:cNvPr>
          <p:cNvSpPr txBox="1">
            <a:spLocks noChangeArrowheads="1"/>
          </p:cNvSpPr>
          <p:nvPr/>
        </p:nvSpPr>
        <p:spPr bwMode="auto">
          <a:xfrm>
            <a:off x="4730750" y="237924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223.1.2.1</a:t>
            </a:r>
            <a:endParaRPr lang="en-US" altLang="zh-CN" sz="1400">
              <a:latin typeface="Comic Sans MS" panose="030F0702030302020204" pitchFamily="66" charset="0"/>
            </a:endParaRPr>
          </a:p>
        </p:txBody>
      </p:sp>
      <p:sp>
        <p:nvSpPr>
          <p:cNvPr id="65" name="Text Box 168">
            <a:extLst>
              <a:ext uri="{FF2B5EF4-FFF2-40B4-BE49-F238E27FC236}">
                <a16:creationId xmlns:a16="http://schemas.microsoft.com/office/drawing/2014/main" id="{D0C23D91-4003-4BB6-9308-0B961EB92870}"/>
              </a:ext>
            </a:extLst>
          </p:cNvPr>
          <p:cNvSpPr txBox="1">
            <a:spLocks noChangeArrowheads="1"/>
          </p:cNvSpPr>
          <p:nvPr/>
        </p:nvSpPr>
        <p:spPr bwMode="auto">
          <a:xfrm>
            <a:off x="3465513" y="1812503"/>
            <a:ext cx="95410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zh-CN" sz="2000" i="1" dirty="0">
                <a:solidFill>
                  <a:srgbClr val="CC0000"/>
                </a:solidFill>
                <a:latin typeface="+mn-ea"/>
                <a:ea typeface="+mn-ea"/>
              </a:rPr>
              <a:t>DHCP</a:t>
            </a:r>
          </a:p>
          <a:p>
            <a:pPr>
              <a:lnSpc>
                <a:spcPct val="85000"/>
              </a:lnSpc>
            </a:pPr>
            <a:r>
              <a:rPr lang="zh-CN" altLang="en-US" sz="2000" i="1" dirty="0">
                <a:solidFill>
                  <a:srgbClr val="CC0000"/>
                </a:solidFill>
                <a:latin typeface="+mn-ea"/>
                <a:ea typeface="+mn-ea"/>
              </a:rPr>
              <a:t>服务器</a:t>
            </a:r>
            <a:endParaRPr lang="en-US" altLang="zh-CN" sz="2000" i="1" dirty="0">
              <a:solidFill>
                <a:srgbClr val="CC0000"/>
              </a:solidFill>
              <a:latin typeface="+mn-ea"/>
              <a:ea typeface="+mn-ea"/>
            </a:endParaRPr>
          </a:p>
        </p:txBody>
      </p:sp>
      <p:sp>
        <p:nvSpPr>
          <p:cNvPr id="66" name="Text Box 170">
            <a:extLst>
              <a:ext uri="{FF2B5EF4-FFF2-40B4-BE49-F238E27FC236}">
                <a16:creationId xmlns:a16="http://schemas.microsoft.com/office/drawing/2014/main" id="{7DE75FE5-5949-4D39-9FEC-0F0A6642A252}"/>
              </a:ext>
            </a:extLst>
          </p:cNvPr>
          <p:cNvSpPr txBox="1">
            <a:spLocks noChangeArrowheads="1"/>
          </p:cNvSpPr>
          <p:nvPr/>
        </p:nvSpPr>
        <p:spPr bwMode="auto">
          <a:xfrm>
            <a:off x="6627813" y="3111078"/>
            <a:ext cx="1980029"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zh-CN" altLang="en-US" sz="2000" dirty="0">
                <a:latin typeface="+mn-ea"/>
                <a:ea typeface="+mn-ea"/>
              </a:rPr>
              <a:t>到达的</a:t>
            </a:r>
            <a:r>
              <a:rPr lang="en-US" altLang="zh-CN" sz="2000" dirty="0">
                <a:solidFill>
                  <a:srgbClr val="CC0000"/>
                </a:solidFill>
                <a:latin typeface="+mn-ea"/>
                <a:ea typeface="+mn-ea"/>
              </a:rPr>
              <a:t>DHCP</a:t>
            </a:r>
            <a:br>
              <a:rPr lang="en-US" altLang="zh-CN" sz="2000" dirty="0">
                <a:solidFill>
                  <a:srgbClr val="CC0000"/>
                </a:solidFill>
                <a:latin typeface="+mn-ea"/>
                <a:ea typeface="+mn-ea"/>
              </a:rPr>
            </a:br>
            <a:r>
              <a:rPr lang="zh-CN" altLang="en-US" sz="2000" dirty="0">
                <a:solidFill>
                  <a:srgbClr val="CC0000"/>
                </a:solidFill>
                <a:latin typeface="+mn-ea"/>
                <a:ea typeface="+mn-ea"/>
              </a:rPr>
              <a:t>客户端</a:t>
            </a:r>
            <a:r>
              <a:rPr lang="zh-CN" altLang="en-US" sz="2000" dirty="0">
                <a:latin typeface="+mn-ea"/>
                <a:ea typeface="+mn-ea"/>
              </a:rPr>
              <a:t>需要网络</a:t>
            </a:r>
            <a:br>
              <a:rPr lang="en-US" altLang="zh-CN" sz="2000" dirty="0">
                <a:latin typeface="+mn-ea"/>
                <a:ea typeface="+mn-ea"/>
              </a:rPr>
            </a:br>
            <a:r>
              <a:rPr lang="zh-CN" altLang="en-US" sz="2000" dirty="0">
                <a:latin typeface="+mn-ea"/>
                <a:ea typeface="+mn-ea"/>
              </a:rPr>
              <a:t>中的一个地址</a:t>
            </a:r>
            <a:endParaRPr lang="en-US" altLang="zh-CN" sz="2000" dirty="0">
              <a:latin typeface="+mn-ea"/>
              <a:ea typeface="+mn-ea"/>
            </a:endParaRPr>
          </a:p>
        </p:txBody>
      </p:sp>
      <p:grpSp>
        <p:nvGrpSpPr>
          <p:cNvPr id="67" name="Group 195">
            <a:extLst>
              <a:ext uri="{FF2B5EF4-FFF2-40B4-BE49-F238E27FC236}">
                <a16:creationId xmlns:a16="http://schemas.microsoft.com/office/drawing/2014/main" id="{C46CA058-8694-4C3C-BF21-895F769E26C9}"/>
              </a:ext>
            </a:extLst>
          </p:cNvPr>
          <p:cNvGrpSpPr>
            <a:grpSpLocks/>
          </p:cNvGrpSpPr>
          <p:nvPr/>
        </p:nvGrpSpPr>
        <p:grpSpPr bwMode="auto">
          <a:xfrm>
            <a:off x="3873500" y="2447503"/>
            <a:ext cx="401638" cy="681037"/>
            <a:chOff x="4140" y="429"/>
            <a:chExt cx="1425" cy="2396"/>
          </a:xfrm>
        </p:grpSpPr>
        <p:sp>
          <p:nvSpPr>
            <p:cNvPr id="68" name="Freeform 196">
              <a:extLst>
                <a:ext uri="{FF2B5EF4-FFF2-40B4-BE49-F238E27FC236}">
                  <a16:creationId xmlns:a16="http://schemas.microsoft.com/office/drawing/2014/main" id="{C469EA6A-A3A3-46F7-AC9A-7347495CEB7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Rectangle 197">
              <a:extLst>
                <a:ext uri="{FF2B5EF4-FFF2-40B4-BE49-F238E27FC236}">
                  <a16:creationId xmlns:a16="http://schemas.microsoft.com/office/drawing/2014/main" id="{A0B7A36E-30EF-4807-B873-87BC6A7AAAE4}"/>
                </a:ext>
              </a:extLst>
            </p:cNvPr>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70" name="Freeform 198">
              <a:extLst>
                <a:ext uri="{FF2B5EF4-FFF2-40B4-BE49-F238E27FC236}">
                  <a16:creationId xmlns:a16="http://schemas.microsoft.com/office/drawing/2014/main" id="{EDBC5458-030F-4871-BA66-E1042C91AE3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199">
              <a:extLst>
                <a:ext uri="{FF2B5EF4-FFF2-40B4-BE49-F238E27FC236}">
                  <a16:creationId xmlns:a16="http://schemas.microsoft.com/office/drawing/2014/main" id="{E544D1A4-8496-45BF-B97D-3731E9792353}"/>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Rectangle 200">
              <a:extLst>
                <a:ext uri="{FF2B5EF4-FFF2-40B4-BE49-F238E27FC236}">
                  <a16:creationId xmlns:a16="http://schemas.microsoft.com/office/drawing/2014/main" id="{F6DD4049-1F44-440E-8F1F-BDB0D632F480}"/>
                </a:ext>
              </a:extLst>
            </p:cNvPr>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nvGrpSpPr>
            <p:cNvPr id="73" name="Group 201">
              <a:extLst>
                <a:ext uri="{FF2B5EF4-FFF2-40B4-BE49-F238E27FC236}">
                  <a16:creationId xmlns:a16="http://schemas.microsoft.com/office/drawing/2014/main" id="{3701955E-9EB2-4D54-8A8D-5517F52C7C34}"/>
                </a:ext>
              </a:extLst>
            </p:cNvPr>
            <p:cNvGrpSpPr>
              <a:grpSpLocks/>
            </p:cNvGrpSpPr>
            <p:nvPr/>
          </p:nvGrpSpPr>
          <p:grpSpPr bwMode="auto">
            <a:xfrm>
              <a:off x="4749" y="668"/>
              <a:ext cx="581" cy="145"/>
              <a:chOff x="614" y="2568"/>
              <a:chExt cx="725" cy="139"/>
            </a:xfrm>
          </p:grpSpPr>
          <p:sp>
            <p:nvSpPr>
              <p:cNvPr id="98" name="AutoShape 202">
                <a:extLst>
                  <a:ext uri="{FF2B5EF4-FFF2-40B4-BE49-F238E27FC236}">
                    <a16:creationId xmlns:a16="http://schemas.microsoft.com/office/drawing/2014/main" id="{02B0053A-128E-4BA7-8B01-231598A020F4}"/>
                  </a:ext>
                </a:extLst>
              </p:cNvPr>
              <p:cNvSpPr>
                <a:spLocks noChangeArrowheads="1"/>
              </p:cNvSpPr>
              <p:nvPr/>
            </p:nvSpPr>
            <p:spPr bwMode="auto">
              <a:xfrm>
                <a:off x="613" y="2569"/>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99" name="AutoShape 203">
                <a:extLst>
                  <a:ext uri="{FF2B5EF4-FFF2-40B4-BE49-F238E27FC236}">
                    <a16:creationId xmlns:a16="http://schemas.microsoft.com/office/drawing/2014/main" id="{D2C77D1B-4EE2-4A38-B993-B4D1F7BD2C4C}"/>
                  </a:ext>
                </a:extLst>
              </p:cNvPr>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sp>
          <p:nvSpPr>
            <p:cNvPr id="74" name="Rectangle 204">
              <a:extLst>
                <a:ext uri="{FF2B5EF4-FFF2-40B4-BE49-F238E27FC236}">
                  <a16:creationId xmlns:a16="http://schemas.microsoft.com/office/drawing/2014/main" id="{79D0BF51-31C4-4FAE-9E95-BEE70B6D3CDF}"/>
                </a:ext>
              </a:extLst>
            </p:cNvPr>
            <p:cNvSpPr>
              <a:spLocks noChangeArrowheads="1"/>
            </p:cNvSpPr>
            <p:nvPr/>
          </p:nvSpPr>
          <p:spPr bwMode="auto">
            <a:xfrm>
              <a:off x="4224" y="1021"/>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nvGrpSpPr>
            <p:cNvPr id="75" name="Group 205">
              <a:extLst>
                <a:ext uri="{FF2B5EF4-FFF2-40B4-BE49-F238E27FC236}">
                  <a16:creationId xmlns:a16="http://schemas.microsoft.com/office/drawing/2014/main" id="{8FAC3171-D8FC-42DE-8CD0-0FEEFF648FAE}"/>
                </a:ext>
              </a:extLst>
            </p:cNvPr>
            <p:cNvGrpSpPr>
              <a:grpSpLocks/>
            </p:cNvGrpSpPr>
            <p:nvPr/>
          </p:nvGrpSpPr>
          <p:grpSpPr bwMode="auto">
            <a:xfrm>
              <a:off x="4747" y="994"/>
              <a:ext cx="581" cy="134"/>
              <a:chOff x="614" y="2568"/>
              <a:chExt cx="725" cy="139"/>
            </a:xfrm>
          </p:grpSpPr>
          <p:sp>
            <p:nvSpPr>
              <p:cNvPr id="96" name="AutoShape 206">
                <a:extLst>
                  <a:ext uri="{FF2B5EF4-FFF2-40B4-BE49-F238E27FC236}">
                    <a16:creationId xmlns:a16="http://schemas.microsoft.com/office/drawing/2014/main" id="{E83D29F2-93A9-48C1-AF1E-82D64C970211}"/>
                  </a:ext>
                </a:extLst>
              </p:cNvPr>
              <p:cNvSpPr>
                <a:spLocks noChangeArrowheads="1"/>
              </p:cNvSpPr>
              <p:nvPr/>
            </p:nvSpPr>
            <p:spPr bwMode="auto">
              <a:xfrm>
                <a:off x="616" y="2567"/>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97" name="AutoShape 207">
                <a:extLst>
                  <a:ext uri="{FF2B5EF4-FFF2-40B4-BE49-F238E27FC236}">
                    <a16:creationId xmlns:a16="http://schemas.microsoft.com/office/drawing/2014/main" id="{0BD680C2-A4FB-4336-903B-B2AA945C4315}"/>
                  </a:ext>
                </a:extLst>
              </p:cNvPr>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sp>
          <p:nvSpPr>
            <p:cNvPr id="76" name="Rectangle 208">
              <a:extLst>
                <a:ext uri="{FF2B5EF4-FFF2-40B4-BE49-F238E27FC236}">
                  <a16:creationId xmlns:a16="http://schemas.microsoft.com/office/drawing/2014/main" id="{FFF2EC61-CB3A-4955-8454-5B3C6034B466}"/>
                </a:ext>
              </a:extLst>
            </p:cNvPr>
            <p:cNvSpPr>
              <a:spLocks noChangeArrowheads="1"/>
            </p:cNvSpPr>
            <p:nvPr/>
          </p:nvSpPr>
          <p:spPr bwMode="auto">
            <a:xfrm>
              <a:off x="4219" y="1356"/>
              <a:ext cx="59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77" name="Rectangle 209">
              <a:extLst>
                <a:ext uri="{FF2B5EF4-FFF2-40B4-BE49-F238E27FC236}">
                  <a16:creationId xmlns:a16="http://schemas.microsoft.com/office/drawing/2014/main" id="{F7715365-4AD1-4A92-8330-44734FDFFAD6}"/>
                </a:ext>
              </a:extLst>
            </p:cNvPr>
            <p:cNvSpPr>
              <a:spLocks noChangeArrowheads="1"/>
            </p:cNvSpPr>
            <p:nvPr/>
          </p:nvSpPr>
          <p:spPr bwMode="auto">
            <a:xfrm>
              <a:off x="4230" y="1658"/>
              <a:ext cx="591"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nvGrpSpPr>
            <p:cNvPr id="78" name="Group 210">
              <a:extLst>
                <a:ext uri="{FF2B5EF4-FFF2-40B4-BE49-F238E27FC236}">
                  <a16:creationId xmlns:a16="http://schemas.microsoft.com/office/drawing/2014/main" id="{2FF84D3A-4869-4B7D-9C31-0BE736E322C2}"/>
                </a:ext>
              </a:extLst>
            </p:cNvPr>
            <p:cNvGrpSpPr>
              <a:grpSpLocks/>
            </p:cNvGrpSpPr>
            <p:nvPr/>
          </p:nvGrpSpPr>
          <p:grpSpPr bwMode="auto">
            <a:xfrm>
              <a:off x="4735" y="1627"/>
              <a:ext cx="582" cy="151"/>
              <a:chOff x="614" y="2568"/>
              <a:chExt cx="725" cy="139"/>
            </a:xfrm>
          </p:grpSpPr>
          <p:sp>
            <p:nvSpPr>
              <p:cNvPr id="94" name="AutoShape 211">
                <a:extLst>
                  <a:ext uri="{FF2B5EF4-FFF2-40B4-BE49-F238E27FC236}">
                    <a16:creationId xmlns:a16="http://schemas.microsoft.com/office/drawing/2014/main" id="{A985B1BF-4AF4-4DF3-AD48-4FC486E1AB14}"/>
                  </a:ext>
                </a:extLst>
              </p:cNvPr>
              <p:cNvSpPr>
                <a:spLocks noChangeArrowheads="1"/>
              </p:cNvSpPr>
              <p:nvPr/>
            </p:nvSpPr>
            <p:spPr bwMode="auto">
              <a:xfrm>
                <a:off x="617" y="2576"/>
                <a:ext cx="723"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95" name="AutoShape 212">
                <a:extLst>
                  <a:ext uri="{FF2B5EF4-FFF2-40B4-BE49-F238E27FC236}">
                    <a16:creationId xmlns:a16="http://schemas.microsoft.com/office/drawing/2014/main" id="{692D326B-1616-4FCC-80B2-7C9FAE51F2A9}"/>
                  </a:ext>
                </a:extLst>
              </p:cNvPr>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sp>
          <p:nvSpPr>
            <p:cNvPr id="79" name="Freeform 213">
              <a:extLst>
                <a:ext uri="{FF2B5EF4-FFF2-40B4-BE49-F238E27FC236}">
                  <a16:creationId xmlns:a16="http://schemas.microsoft.com/office/drawing/2014/main" id="{FD5FF3F7-0AF1-4283-B95B-2C8F3F554E2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 name="Group 214">
              <a:extLst>
                <a:ext uri="{FF2B5EF4-FFF2-40B4-BE49-F238E27FC236}">
                  <a16:creationId xmlns:a16="http://schemas.microsoft.com/office/drawing/2014/main" id="{CD06F4B6-F6C7-4C20-B9DA-1FE7850FE10C}"/>
                </a:ext>
              </a:extLst>
            </p:cNvPr>
            <p:cNvGrpSpPr>
              <a:grpSpLocks/>
            </p:cNvGrpSpPr>
            <p:nvPr/>
          </p:nvGrpSpPr>
          <p:grpSpPr bwMode="auto">
            <a:xfrm>
              <a:off x="4739" y="1327"/>
              <a:ext cx="582" cy="139"/>
              <a:chOff x="614" y="2568"/>
              <a:chExt cx="725" cy="139"/>
            </a:xfrm>
          </p:grpSpPr>
          <p:sp>
            <p:nvSpPr>
              <p:cNvPr id="92" name="AutoShape 215">
                <a:extLst>
                  <a:ext uri="{FF2B5EF4-FFF2-40B4-BE49-F238E27FC236}">
                    <a16:creationId xmlns:a16="http://schemas.microsoft.com/office/drawing/2014/main" id="{C6FFD838-6962-4B27-A586-1EF66D4AD4A4}"/>
                  </a:ext>
                </a:extLst>
              </p:cNvPr>
              <p:cNvSpPr>
                <a:spLocks noChangeArrowheads="1"/>
              </p:cNvSpPr>
              <p:nvPr/>
            </p:nvSpPr>
            <p:spPr bwMode="auto">
              <a:xfrm>
                <a:off x="612" y="2569"/>
                <a:ext cx="73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93" name="AutoShape 216">
                <a:extLst>
                  <a:ext uri="{FF2B5EF4-FFF2-40B4-BE49-F238E27FC236}">
                    <a16:creationId xmlns:a16="http://schemas.microsoft.com/office/drawing/2014/main" id="{F3A101E1-C135-47C1-B0C4-80A58F532FBA}"/>
                  </a:ext>
                </a:extLst>
              </p:cNvPr>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sp>
          <p:nvSpPr>
            <p:cNvPr id="81" name="Rectangle 217">
              <a:extLst>
                <a:ext uri="{FF2B5EF4-FFF2-40B4-BE49-F238E27FC236}">
                  <a16:creationId xmlns:a16="http://schemas.microsoft.com/office/drawing/2014/main" id="{E6E461AF-484A-429E-A2EC-2195DB0DB8DC}"/>
                </a:ext>
              </a:extLst>
            </p:cNvPr>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82" name="Freeform 218">
              <a:extLst>
                <a:ext uri="{FF2B5EF4-FFF2-40B4-BE49-F238E27FC236}">
                  <a16:creationId xmlns:a16="http://schemas.microsoft.com/office/drawing/2014/main" id="{3FC59758-4CC6-4DBC-94B6-CEB124CB866D}"/>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219">
              <a:extLst>
                <a:ext uri="{FF2B5EF4-FFF2-40B4-BE49-F238E27FC236}">
                  <a16:creationId xmlns:a16="http://schemas.microsoft.com/office/drawing/2014/main" id="{B15D57BC-CC72-49E4-A56D-93D918F0ABE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Oval 220">
              <a:extLst>
                <a:ext uri="{FF2B5EF4-FFF2-40B4-BE49-F238E27FC236}">
                  <a16:creationId xmlns:a16="http://schemas.microsoft.com/office/drawing/2014/main" id="{3A376B8F-E760-4BCC-B9C2-9C9DE53B0DBD}"/>
                </a:ext>
              </a:extLst>
            </p:cNvPr>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85" name="Freeform 221">
              <a:extLst>
                <a:ext uri="{FF2B5EF4-FFF2-40B4-BE49-F238E27FC236}">
                  <a16:creationId xmlns:a16="http://schemas.microsoft.com/office/drawing/2014/main" id="{ED6A4854-39BC-4126-9EF6-7E6029D012D9}"/>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AutoShape 222">
              <a:extLst>
                <a:ext uri="{FF2B5EF4-FFF2-40B4-BE49-F238E27FC236}">
                  <a16:creationId xmlns:a16="http://schemas.microsoft.com/office/drawing/2014/main" id="{81D92A81-74EB-4995-ACE3-0997747E59AB}"/>
                </a:ext>
              </a:extLst>
            </p:cNvPr>
            <p:cNvSpPr>
              <a:spLocks noChangeArrowheads="1"/>
            </p:cNvSpPr>
            <p:nvPr/>
          </p:nvSpPr>
          <p:spPr bwMode="auto">
            <a:xfrm>
              <a:off x="4140" y="2680"/>
              <a:ext cx="1200" cy="145"/>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87" name="AutoShape 223">
              <a:extLst>
                <a:ext uri="{FF2B5EF4-FFF2-40B4-BE49-F238E27FC236}">
                  <a16:creationId xmlns:a16="http://schemas.microsoft.com/office/drawing/2014/main" id="{716492AE-656F-445F-B355-6E050EE93306}"/>
                </a:ext>
              </a:extLst>
            </p:cNvPr>
            <p:cNvSpPr>
              <a:spLocks noChangeArrowheads="1"/>
            </p:cNvSpPr>
            <p:nvPr/>
          </p:nvSpPr>
          <p:spPr bwMode="auto">
            <a:xfrm>
              <a:off x="4208" y="2713"/>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88" name="Oval 224">
              <a:extLst>
                <a:ext uri="{FF2B5EF4-FFF2-40B4-BE49-F238E27FC236}">
                  <a16:creationId xmlns:a16="http://schemas.microsoft.com/office/drawing/2014/main" id="{4F301983-4D8D-4F42-A567-56A7FE110442}"/>
                </a:ext>
              </a:extLst>
            </p:cNvPr>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89" name="Oval 225">
              <a:extLst>
                <a:ext uri="{FF2B5EF4-FFF2-40B4-BE49-F238E27FC236}">
                  <a16:creationId xmlns:a16="http://schemas.microsoft.com/office/drawing/2014/main" id="{D6EB8F0B-2318-4701-A4CB-FAE966B20A4D}"/>
                </a:ext>
              </a:extLst>
            </p:cNvPr>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sz="1400">
                <a:solidFill>
                  <a:srgbClr val="FF0000"/>
                </a:solidFill>
                <a:cs typeface="Arial" panose="020B0604020202020204" pitchFamily="34" charset="0"/>
              </a:endParaRPr>
            </a:p>
          </p:txBody>
        </p:sp>
        <p:sp>
          <p:nvSpPr>
            <p:cNvPr id="90" name="Oval 226">
              <a:extLst>
                <a:ext uri="{FF2B5EF4-FFF2-40B4-BE49-F238E27FC236}">
                  <a16:creationId xmlns:a16="http://schemas.microsoft.com/office/drawing/2014/main" id="{A0985A8A-0028-4F5A-8765-E3B273E9E127}"/>
                </a:ext>
              </a:extLst>
            </p:cNvPr>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91" name="Rectangle 227">
              <a:extLst>
                <a:ext uri="{FF2B5EF4-FFF2-40B4-BE49-F238E27FC236}">
                  <a16:creationId xmlns:a16="http://schemas.microsoft.com/office/drawing/2014/main" id="{6416B31C-657E-4A1D-B621-3FC8D56CAD57}"/>
                </a:ext>
              </a:extLst>
            </p:cNvPr>
            <p:cNvSpPr>
              <a:spLocks noChangeArrowheads="1"/>
            </p:cNvSpPr>
            <p:nvPr/>
          </p:nvSpPr>
          <p:spPr bwMode="auto">
            <a:xfrm>
              <a:off x="5064" y="1836"/>
              <a:ext cx="84"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grpSp>
        <p:nvGrpSpPr>
          <p:cNvPr id="100" name="Group 231">
            <a:extLst>
              <a:ext uri="{FF2B5EF4-FFF2-40B4-BE49-F238E27FC236}">
                <a16:creationId xmlns:a16="http://schemas.microsoft.com/office/drawing/2014/main" id="{FDE642CA-57A6-4CAB-898E-35C7269AC8AC}"/>
              </a:ext>
            </a:extLst>
          </p:cNvPr>
          <p:cNvGrpSpPr>
            <a:grpSpLocks/>
          </p:cNvGrpSpPr>
          <p:nvPr/>
        </p:nvGrpSpPr>
        <p:grpSpPr bwMode="auto">
          <a:xfrm>
            <a:off x="5486400" y="3193628"/>
            <a:ext cx="1101725" cy="549275"/>
            <a:chOff x="3428" y="1798"/>
            <a:chExt cx="694" cy="346"/>
          </a:xfrm>
        </p:grpSpPr>
        <p:grpSp>
          <p:nvGrpSpPr>
            <p:cNvPr id="101" name="Group 229">
              <a:extLst>
                <a:ext uri="{FF2B5EF4-FFF2-40B4-BE49-F238E27FC236}">
                  <a16:creationId xmlns:a16="http://schemas.microsoft.com/office/drawing/2014/main" id="{A9D5070A-10DC-4D0E-A135-A13E8F31D0DB}"/>
                </a:ext>
              </a:extLst>
            </p:cNvPr>
            <p:cNvGrpSpPr>
              <a:grpSpLocks/>
            </p:cNvGrpSpPr>
            <p:nvPr/>
          </p:nvGrpSpPr>
          <p:grpSpPr bwMode="auto">
            <a:xfrm>
              <a:off x="3628" y="1798"/>
              <a:ext cx="494" cy="346"/>
              <a:chOff x="4420" y="878"/>
              <a:chExt cx="614" cy="458"/>
            </a:xfrm>
          </p:grpSpPr>
          <p:pic>
            <p:nvPicPr>
              <p:cNvPr id="103" name="Picture 173" descr="laptop_keyboard">
                <a:extLst>
                  <a:ext uri="{FF2B5EF4-FFF2-40B4-BE49-F238E27FC236}">
                    <a16:creationId xmlns:a16="http://schemas.microsoft.com/office/drawing/2014/main" id="{C33F338C-0A3C-4CB6-B7CD-0B598D71D0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Freeform 174">
                <a:extLst>
                  <a:ext uri="{FF2B5EF4-FFF2-40B4-BE49-F238E27FC236}">
                    <a16:creationId xmlns:a16="http://schemas.microsoft.com/office/drawing/2014/main" id="{B893F112-6E41-4D48-BA3A-FCE5F4AACD73}"/>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05" name="Picture 175" descr="screen">
                <a:extLst>
                  <a:ext uri="{FF2B5EF4-FFF2-40B4-BE49-F238E27FC236}">
                    <a16:creationId xmlns:a16="http://schemas.microsoft.com/office/drawing/2014/main" id="{822FF09C-59AF-41BA-82E8-908D2FC3B8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176">
                <a:extLst>
                  <a:ext uri="{FF2B5EF4-FFF2-40B4-BE49-F238E27FC236}">
                    <a16:creationId xmlns:a16="http://schemas.microsoft.com/office/drawing/2014/main" id="{E5CE17CA-9E78-47E6-B38A-150CCA9CB6F6}"/>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 name="Freeform 177">
                <a:extLst>
                  <a:ext uri="{FF2B5EF4-FFF2-40B4-BE49-F238E27FC236}">
                    <a16:creationId xmlns:a16="http://schemas.microsoft.com/office/drawing/2014/main" id="{9C0B18B2-EC5C-4545-BF55-233F44FE3EED}"/>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Freeform 178">
                <a:extLst>
                  <a:ext uri="{FF2B5EF4-FFF2-40B4-BE49-F238E27FC236}">
                    <a16:creationId xmlns:a16="http://schemas.microsoft.com/office/drawing/2014/main" id="{4984AE1A-0E7C-4D2B-BC7A-1392E7B782B2}"/>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179">
                <a:extLst>
                  <a:ext uri="{FF2B5EF4-FFF2-40B4-BE49-F238E27FC236}">
                    <a16:creationId xmlns:a16="http://schemas.microsoft.com/office/drawing/2014/main" id="{435EFF98-983A-4708-AB9F-15FBE1F6FCD3}"/>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Freeform 180">
                <a:extLst>
                  <a:ext uri="{FF2B5EF4-FFF2-40B4-BE49-F238E27FC236}">
                    <a16:creationId xmlns:a16="http://schemas.microsoft.com/office/drawing/2014/main" id="{A4C1A5FE-B6AB-4B72-A0AA-147D1D77FF4C}"/>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81">
                <a:extLst>
                  <a:ext uri="{FF2B5EF4-FFF2-40B4-BE49-F238E27FC236}">
                    <a16:creationId xmlns:a16="http://schemas.microsoft.com/office/drawing/2014/main" id="{57788CF0-5F78-48BB-8CC7-B127F2251EEC}"/>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2" name="Group 182">
                <a:extLst>
                  <a:ext uri="{FF2B5EF4-FFF2-40B4-BE49-F238E27FC236}">
                    <a16:creationId xmlns:a16="http://schemas.microsoft.com/office/drawing/2014/main" id="{0520C397-D393-458D-B20D-55F0CD7F2B90}"/>
                  </a:ext>
                </a:extLst>
              </p:cNvPr>
              <p:cNvGrpSpPr>
                <a:grpSpLocks/>
              </p:cNvGrpSpPr>
              <p:nvPr/>
            </p:nvGrpSpPr>
            <p:grpSpPr bwMode="auto">
              <a:xfrm>
                <a:off x="4584" y="1203"/>
                <a:ext cx="119" cy="53"/>
                <a:chOff x="1740" y="2642"/>
                <a:chExt cx="752" cy="327"/>
              </a:xfrm>
            </p:grpSpPr>
            <p:sp>
              <p:nvSpPr>
                <p:cNvPr id="119" name="Freeform 183">
                  <a:extLst>
                    <a:ext uri="{FF2B5EF4-FFF2-40B4-BE49-F238E27FC236}">
                      <a16:creationId xmlns:a16="http://schemas.microsoft.com/office/drawing/2014/main" id="{17C936FD-6D5A-4295-886F-2610A578E66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 name="Freeform 184">
                  <a:extLst>
                    <a:ext uri="{FF2B5EF4-FFF2-40B4-BE49-F238E27FC236}">
                      <a16:creationId xmlns:a16="http://schemas.microsoft.com/office/drawing/2014/main" id="{CA77928F-93E2-4757-A568-4D3D8F89E25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185">
                  <a:extLst>
                    <a:ext uri="{FF2B5EF4-FFF2-40B4-BE49-F238E27FC236}">
                      <a16:creationId xmlns:a16="http://schemas.microsoft.com/office/drawing/2014/main" id="{1CC9F349-3DC7-4AD3-9A5C-7FD7A47C766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Freeform 186">
                  <a:extLst>
                    <a:ext uri="{FF2B5EF4-FFF2-40B4-BE49-F238E27FC236}">
                      <a16:creationId xmlns:a16="http://schemas.microsoft.com/office/drawing/2014/main" id="{15D4D1C4-1A66-4C0A-8873-68982499AE8B}"/>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87">
                  <a:extLst>
                    <a:ext uri="{FF2B5EF4-FFF2-40B4-BE49-F238E27FC236}">
                      <a16:creationId xmlns:a16="http://schemas.microsoft.com/office/drawing/2014/main" id="{2EB050CF-AC86-4EBF-AC1F-B0309D547AB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188">
                  <a:extLst>
                    <a:ext uri="{FF2B5EF4-FFF2-40B4-BE49-F238E27FC236}">
                      <a16:creationId xmlns:a16="http://schemas.microsoft.com/office/drawing/2014/main" id="{61A9CC29-BE16-4ACA-8C50-F61150D29F2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3" name="Freeform 189">
                <a:extLst>
                  <a:ext uri="{FF2B5EF4-FFF2-40B4-BE49-F238E27FC236}">
                    <a16:creationId xmlns:a16="http://schemas.microsoft.com/office/drawing/2014/main" id="{3DAE3CA4-84E4-4934-AE7B-1D5141A57236}"/>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Freeform 190">
                <a:extLst>
                  <a:ext uri="{FF2B5EF4-FFF2-40B4-BE49-F238E27FC236}">
                    <a16:creationId xmlns:a16="http://schemas.microsoft.com/office/drawing/2014/main" id="{4E5A7B2F-DBD8-4F03-AB3F-CE005306A66E}"/>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Freeform 191">
                <a:extLst>
                  <a:ext uri="{FF2B5EF4-FFF2-40B4-BE49-F238E27FC236}">
                    <a16:creationId xmlns:a16="http://schemas.microsoft.com/office/drawing/2014/main" id="{DD88EE56-CDCC-402F-AA7F-E93DB0AD58B0}"/>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Freeform 192">
                <a:extLst>
                  <a:ext uri="{FF2B5EF4-FFF2-40B4-BE49-F238E27FC236}">
                    <a16:creationId xmlns:a16="http://schemas.microsoft.com/office/drawing/2014/main" id="{0D1F5241-628A-4175-BA67-E0A6B0D85D14}"/>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Freeform 193">
                <a:extLst>
                  <a:ext uri="{FF2B5EF4-FFF2-40B4-BE49-F238E27FC236}">
                    <a16:creationId xmlns:a16="http://schemas.microsoft.com/office/drawing/2014/main" id="{D68458FB-49EB-4001-8012-F9A69FCE9619}"/>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 name="Freeform 194">
                <a:extLst>
                  <a:ext uri="{FF2B5EF4-FFF2-40B4-BE49-F238E27FC236}">
                    <a16:creationId xmlns:a16="http://schemas.microsoft.com/office/drawing/2014/main" id="{F304E679-85C3-4A99-A192-5D266DD4FE72}"/>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 name="Line 230">
              <a:extLst>
                <a:ext uri="{FF2B5EF4-FFF2-40B4-BE49-F238E27FC236}">
                  <a16:creationId xmlns:a16="http://schemas.microsoft.com/office/drawing/2014/main" id="{EDC64F60-5C9B-4617-8957-684451A1BAAE}"/>
                </a:ext>
              </a:extLst>
            </p:cNvPr>
            <p:cNvSpPr>
              <a:spLocks noChangeShapeType="1"/>
            </p:cNvSpPr>
            <p:nvPr/>
          </p:nvSpPr>
          <p:spPr bwMode="auto">
            <a:xfrm flipH="1">
              <a:off x="3428" y="2002"/>
              <a:ext cx="2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5" name="AutoShape 232">
            <a:extLst>
              <a:ext uri="{FF2B5EF4-FFF2-40B4-BE49-F238E27FC236}">
                <a16:creationId xmlns:a16="http://schemas.microsoft.com/office/drawing/2014/main" id="{7186FCDC-742B-4701-A50F-258F6100FFFA}"/>
              </a:ext>
            </a:extLst>
          </p:cNvPr>
          <p:cNvSpPr>
            <a:spLocks noChangeArrowheads="1"/>
          </p:cNvSpPr>
          <p:nvPr/>
        </p:nvSpPr>
        <p:spPr bwMode="auto">
          <a:xfrm>
            <a:off x="5754688" y="3750840"/>
            <a:ext cx="976312" cy="374650"/>
          </a:xfrm>
          <a:prstGeom prst="leftArrow">
            <a:avLst>
              <a:gd name="adj1" fmla="val 50000"/>
              <a:gd name="adj2" fmla="val 65148"/>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26" name="Line 233">
            <a:extLst>
              <a:ext uri="{FF2B5EF4-FFF2-40B4-BE49-F238E27FC236}">
                <a16:creationId xmlns:a16="http://schemas.microsoft.com/office/drawing/2014/main" id="{E034C089-5862-4448-A731-CEFEE030E952}"/>
              </a:ext>
            </a:extLst>
          </p:cNvPr>
          <p:cNvSpPr>
            <a:spLocks noChangeShapeType="1"/>
          </p:cNvSpPr>
          <p:nvPr/>
        </p:nvSpPr>
        <p:spPr bwMode="auto">
          <a:xfrm flipH="1">
            <a:off x="4268788" y="3006303"/>
            <a:ext cx="3143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05258377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DD25B-CB56-4C21-B360-D40427896C1A}"/>
              </a:ext>
            </a:extLst>
          </p:cNvPr>
          <p:cNvSpPr>
            <a:spLocks noGrp="1"/>
          </p:cNvSpPr>
          <p:nvPr>
            <p:ph type="title"/>
          </p:nvPr>
        </p:nvSpPr>
        <p:spPr/>
        <p:txBody>
          <a:bodyPr/>
          <a:lstStyle/>
          <a:p>
            <a:r>
              <a:rPr lang="en-US" altLang="zh-CN" dirty="0"/>
              <a:t>DHCP</a:t>
            </a:r>
            <a:r>
              <a:rPr lang="zh-CN" altLang="en-US" dirty="0"/>
              <a:t>客户端</a:t>
            </a:r>
            <a:r>
              <a:rPr lang="en-US" altLang="zh-CN" dirty="0"/>
              <a:t>-</a:t>
            </a:r>
            <a:r>
              <a:rPr lang="zh-CN" altLang="en-US" dirty="0"/>
              <a:t>服务器场景</a:t>
            </a:r>
          </a:p>
        </p:txBody>
      </p:sp>
      <p:sp>
        <p:nvSpPr>
          <p:cNvPr id="4" name="灯片编号占位符 3">
            <a:extLst>
              <a:ext uri="{FF2B5EF4-FFF2-40B4-BE49-F238E27FC236}">
                <a16:creationId xmlns:a16="http://schemas.microsoft.com/office/drawing/2014/main" id="{70B2E564-6A6C-4371-A805-8B0DCAB43F1E}"/>
              </a:ext>
            </a:extLst>
          </p:cNvPr>
          <p:cNvSpPr>
            <a:spLocks noGrp="1"/>
          </p:cNvSpPr>
          <p:nvPr>
            <p:ph type="sldNum" sz="quarter" idx="12"/>
          </p:nvPr>
        </p:nvSpPr>
        <p:spPr/>
        <p:txBody>
          <a:bodyPr/>
          <a:lstStyle/>
          <a:p>
            <a:fld id="{E3FA5FAF-8A25-4B6E-94B7-5CA30A873E9A}" type="slidenum">
              <a:rPr lang="zh-CN" altLang="en-US" smtClean="0"/>
              <a:pPr/>
              <a:t>55</a:t>
            </a:fld>
            <a:endParaRPr lang="zh-CN" altLang="en-US"/>
          </a:p>
        </p:txBody>
      </p:sp>
      <p:sp>
        <p:nvSpPr>
          <p:cNvPr id="5" name="Text Box 7">
            <a:extLst>
              <a:ext uri="{FF2B5EF4-FFF2-40B4-BE49-F238E27FC236}">
                <a16:creationId xmlns:a16="http://schemas.microsoft.com/office/drawing/2014/main" id="{C0054002-B49A-4427-ABC7-2F76F37FFAE1}"/>
              </a:ext>
            </a:extLst>
          </p:cNvPr>
          <p:cNvSpPr txBox="1">
            <a:spLocks noChangeArrowheads="1"/>
          </p:cNvSpPr>
          <p:nvPr/>
        </p:nvSpPr>
        <p:spPr bwMode="auto">
          <a:xfrm>
            <a:off x="779703" y="1642888"/>
            <a:ext cx="2544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dirty="0">
                <a:solidFill>
                  <a:srgbClr val="CC0000"/>
                </a:solidFill>
                <a:latin typeface="+mn-ea"/>
                <a:ea typeface="+mn-ea"/>
              </a:rPr>
              <a:t>DHCP </a:t>
            </a:r>
            <a:r>
              <a:rPr lang="zh-CN" altLang="en-US" sz="1600" dirty="0">
                <a:solidFill>
                  <a:srgbClr val="CC0000"/>
                </a:solidFill>
                <a:latin typeface="+mn-ea"/>
                <a:ea typeface="+mn-ea"/>
              </a:rPr>
              <a:t>服务器：</a:t>
            </a:r>
            <a:r>
              <a:rPr lang="en-US" altLang="zh-CN" sz="1600" dirty="0">
                <a:solidFill>
                  <a:srgbClr val="CC0000"/>
                </a:solidFill>
                <a:latin typeface="+mn-ea"/>
                <a:ea typeface="+mn-ea"/>
              </a:rPr>
              <a:t> 223.1.2.5</a:t>
            </a:r>
          </a:p>
        </p:txBody>
      </p:sp>
      <p:sp>
        <p:nvSpPr>
          <p:cNvPr id="6" name="Text Box 8">
            <a:extLst>
              <a:ext uri="{FF2B5EF4-FFF2-40B4-BE49-F238E27FC236}">
                <a16:creationId xmlns:a16="http://schemas.microsoft.com/office/drawing/2014/main" id="{35BD54BB-CDD9-4EF9-8693-FA11CCBCF2AF}"/>
              </a:ext>
            </a:extLst>
          </p:cNvPr>
          <p:cNvSpPr txBox="1">
            <a:spLocks noChangeArrowheads="1"/>
          </p:cNvSpPr>
          <p:nvPr/>
        </p:nvSpPr>
        <p:spPr bwMode="auto">
          <a:xfrm>
            <a:off x="6061812" y="1612155"/>
            <a:ext cx="800219"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zh-CN" altLang="en-US" sz="1600" dirty="0">
                <a:solidFill>
                  <a:srgbClr val="CC0000"/>
                </a:solidFill>
                <a:latin typeface="+mn-ea"/>
                <a:ea typeface="+mn-ea"/>
              </a:rPr>
              <a:t>到达的</a:t>
            </a:r>
            <a:br>
              <a:rPr lang="en-US" altLang="zh-CN" sz="1600" dirty="0">
                <a:solidFill>
                  <a:srgbClr val="CC0000"/>
                </a:solidFill>
                <a:latin typeface="+mn-ea"/>
                <a:ea typeface="+mn-ea"/>
              </a:rPr>
            </a:br>
            <a:r>
              <a:rPr lang="zh-CN" altLang="en-US" sz="1600" dirty="0">
                <a:solidFill>
                  <a:srgbClr val="CC0000"/>
                </a:solidFill>
                <a:latin typeface="+mn-ea"/>
                <a:ea typeface="+mn-ea"/>
              </a:rPr>
              <a:t>客户端</a:t>
            </a:r>
            <a:endParaRPr lang="en-US" altLang="zh-CN" sz="1600" dirty="0">
              <a:solidFill>
                <a:srgbClr val="CC0000"/>
              </a:solidFill>
              <a:latin typeface="+mn-ea"/>
              <a:ea typeface="+mn-ea"/>
            </a:endParaRPr>
          </a:p>
        </p:txBody>
      </p:sp>
      <p:sp>
        <p:nvSpPr>
          <p:cNvPr id="7" name="Line 10">
            <a:extLst>
              <a:ext uri="{FF2B5EF4-FFF2-40B4-BE49-F238E27FC236}">
                <a16:creationId xmlns:a16="http://schemas.microsoft.com/office/drawing/2014/main" id="{F19DE962-3A5D-4996-9DFB-74F7F5D91C5F}"/>
              </a:ext>
            </a:extLst>
          </p:cNvPr>
          <p:cNvSpPr>
            <a:spLocks noChangeShapeType="1"/>
          </p:cNvSpPr>
          <p:nvPr/>
        </p:nvSpPr>
        <p:spPr bwMode="auto">
          <a:xfrm flipH="1">
            <a:off x="1816100" y="2536651"/>
            <a:ext cx="11113" cy="4027487"/>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8" name="Line 11">
            <a:extLst>
              <a:ext uri="{FF2B5EF4-FFF2-40B4-BE49-F238E27FC236}">
                <a16:creationId xmlns:a16="http://schemas.microsoft.com/office/drawing/2014/main" id="{710226B2-7B6C-4DCB-94C3-E94D7CA6E569}"/>
              </a:ext>
            </a:extLst>
          </p:cNvPr>
          <p:cNvSpPr>
            <a:spLocks noChangeShapeType="1"/>
          </p:cNvSpPr>
          <p:nvPr/>
        </p:nvSpPr>
        <p:spPr bwMode="auto">
          <a:xfrm flipH="1">
            <a:off x="6342063" y="2612851"/>
            <a:ext cx="11112" cy="4140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9" name="Group 5">
            <a:extLst>
              <a:ext uri="{FF2B5EF4-FFF2-40B4-BE49-F238E27FC236}">
                <a16:creationId xmlns:a16="http://schemas.microsoft.com/office/drawing/2014/main" id="{734D0D96-CC47-423E-8391-65C6B5F32834}"/>
              </a:ext>
            </a:extLst>
          </p:cNvPr>
          <p:cNvGrpSpPr>
            <a:grpSpLocks/>
          </p:cNvGrpSpPr>
          <p:nvPr/>
        </p:nvGrpSpPr>
        <p:grpSpPr bwMode="auto">
          <a:xfrm>
            <a:off x="1860550" y="1715913"/>
            <a:ext cx="4395788" cy="1401763"/>
            <a:chOff x="1860550" y="1343025"/>
            <a:chExt cx="4395788" cy="1401763"/>
          </a:xfrm>
        </p:grpSpPr>
        <p:sp>
          <p:nvSpPr>
            <p:cNvPr id="10" name="Line 9">
              <a:extLst>
                <a:ext uri="{FF2B5EF4-FFF2-40B4-BE49-F238E27FC236}">
                  <a16:creationId xmlns:a16="http://schemas.microsoft.com/office/drawing/2014/main" id="{1853253B-94D8-4F23-8DCB-46E2330290D3}"/>
                </a:ext>
              </a:extLst>
            </p:cNvPr>
            <p:cNvSpPr>
              <a:spLocks noChangeShapeType="1"/>
            </p:cNvSpPr>
            <p:nvPr/>
          </p:nvSpPr>
          <p:spPr bwMode="auto">
            <a:xfrm flipH="1">
              <a:off x="1860550" y="2208213"/>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11" name="Group 23">
              <a:extLst>
                <a:ext uri="{FF2B5EF4-FFF2-40B4-BE49-F238E27FC236}">
                  <a16:creationId xmlns:a16="http://schemas.microsoft.com/office/drawing/2014/main" id="{3902EFF3-819C-4E12-8C82-564614233BD6}"/>
                </a:ext>
              </a:extLst>
            </p:cNvPr>
            <p:cNvGrpSpPr>
              <a:grpSpLocks/>
            </p:cNvGrpSpPr>
            <p:nvPr/>
          </p:nvGrpSpPr>
          <p:grpSpPr bwMode="auto">
            <a:xfrm>
              <a:off x="3389313" y="1343025"/>
              <a:ext cx="2673350" cy="1116013"/>
              <a:chOff x="11865" y="3885"/>
              <a:chExt cx="3720" cy="1260"/>
            </a:xfrm>
          </p:grpSpPr>
          <p:sp>
            <p:nvSpPr>
              <p:cNvPr id="12" name="Text Box 24">
                <a:extLst>
                  <a:ext uri="{FF2B5EF4-FFF2-40B4-BE49-F238E27FC236}">
                    <a16:creationId xmlns:a16="http://schemas.microsoft.com/office/drawing/2014/main" id="{D8913577-673E-489D-9DEE-8E5FAFF4594F}"/>
                  </a:ext>
                </a:extLst>
              </p:cNvPr>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b="1" dirty="0">
                    <a:solidFill>
                      <a:srgbClr val="000000"/>
                    </a:solidFill>
                    <a:latin typeface="+mn-ea"/>
                    <a:ea typeface="+mn-ea"/>
                  </a:rPr>
                  <a:t>DHCP discover</a:t>
                </a:r>
              </a:p>
            </p:txBody>
          </p:sp>
          <p:sp>
            <p:nvSpPr>
              <p:cNvPr id="13" name="Text Box 25">
                <a:extLst>
                  <a:ext uri="{FF2B5EF4-FFF2-40B4-BE49-F238E27FC236}">
                    <a16:creationId xmlns:a16="http://schemas.microsoft.com/office/drawing/2014/main" id="{FE648236-17C0-45AB-8C36-CA858F122C0A}"/>
                  </a:ext>
                </a:extLst>
              </p:cNvPr>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000000"/>
                    </a:solidFill>
                    <a:latin typeface="+mn-ea"/>
                    <a:ea typeface="+mn-ea"/>
                  </a:rPr>
                  <a:t>src : 0.0.0.0, 68     </a:t>
                </a:r>
              </a:p>
              <a:p>
                <a:pPr algn="ctr"/>
                <a:r>
                  <a:rPr lang="en-US" altLang="zh-CN" sz="1200">
                    <a:solidFill>
                      <a:srgbClr val="000000"/>
                    </a:solidFill>
                    <a:latin typeface="+mn-ea"/>
                    <a:ea typeface="+mn-ea"/>
                  </a:rPr>
                  <a:t>dest.: 255.255.255.255,67</a:t>
                </a:r>
              </a:p>
              <a:p>
                <a:pPr algn="ctr"/>
                <a:r>
                  <a:rPr lang="en-US" altLang="zh-CN" sz="1200">
                    <a:solidFill>
                      <a:srgbClr val="000000"/>
                    </a:solidFill>
                    <a:latin typeface="+mn-ea"/>
                    <a:ea typeface="+mn-ea"/>
                  </a:rPr>
                  <a:t>yiaddr:    0.0.0.0</a:t>
                </a:r>
              </a:p>
              <a:p>
                <a:pPr algn="ctr"/>
                <a:r>
                  <a:rPr lang="en-US" altLang="zh-CN" sz="1200">
                    <a:solidFill>
                      <a:srgbClr val="000000"/>
                    </a:solidFill>
                    <a:latin typeface="+mn-ea"/>
                    <a:ea typeface="+mn-ea"/>
                  </a:rPr>
                  <a:t>transaction ID: 654</a:t>
                </a:r>
                <a:endParaRPr lang="en-US" altLang="zh-CN" sz="1600">
                  <a:solidFill>
                    <a:srgbClr val="000000"/>
                  </a:solidFill>
                  <a:latin typeface="+mn-ea"/>
                  <a:ea typeface="+mn-ea"/>
                </a:endParaRPr>
              </a:p>
            </p:txBody>
          </p:sp>
        </p:grpSp>
      </p:grpSp>
      <p:sp>
        <p:nvSpPr>
          <p:cNvPr id="14" name="Line 26">
            <a:extLst>
              <a:ext uri="{FF2B5EF4-FFF2-40B4-BE49-F238E27FC236}">
                <a16:creationId xmlns:a16="http://schemas.microsoft.com/office/drawing/2014/main" id="{32A30818-B6A2-41DE-B0C7-7CE41202AB86}"/>
              </a:ext>
            </a:extLst>
          </p:cNvPr>
          <p:cNvSpPr>
            <a:spLocks noChangeShapeType="1"/>
          </p:cNvSpPr>
          <p:nvPr/>
        </p:nvSpPr>
        <p:spPr bwMode="auto">
          <a:xfrm>
            <a:off x="1903413" y="3566938"/>
            <a:ext cx="4395787" cy="5381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15" name="Group 6">
            <a:extLst>
              <a:ext uri="{FF2B5EF4-FFF2-40B4-BE49-F238E27FC236}">
                <a16:creationId xmlns:a16="http://schemas.microsoft.com/office/drawing/2014/main" id="{879EF84A-F852-4583-A637-DAC06DB342F3}"/>
              </a:ext>
            </a:extLst>
          </p:cNvPr>
          <p:cNvGrpSpPr>
            <a:grpSpLocks/>
          </p:cNvGrpSpPr>
          <p:nvPr/>
        </p:nvGrpSpPr>
        <p:grpSpPr bwMode="auto">
          <a:xfrm>
            <a:off x="3562350" y="2952576"/>
            <a:ext cx="2520950" cy="1217612"/>
            <a:chOff x="3562350" y="2579688"/>
            <a:chExt cx="2520950" cy="1217612"/>
          </a:xfrm>
        </p:grpSpPr>
        <p:sp>
          <p:nvSpPr>
            <p:cNvPr id="16" name="Text Box 27">
              <a:extLst>
                <a:ext uri="{FF2B5EF4-FFF2-40B4-BE49-F238E27FC236}">
                  <a16:creationId xmlns:a16="http://schemas.microsoft.com/office/drawing/2014/main" id="{72E165D0-2694-480C-B10B-E340F9FFC34C}"/>
                </a:ext>
              </a:extLst>
            </p:cNvPr>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b="1">
                  <a:solidFill>
                    <a:srgbClr val="000000"/>
                  </a:solidFill>
                  <a:latin typeface="+mn-ea"/>
                  <a:ea typeface="+mn-ea"/>
                </a:rPr>
                <a:t>DHCP offer</a:t>
              </a:r>
              <a:endParaRPr lang="en-US" altLang="zh-CN" sz="1600">
                <a:solidFill>
                  <a:srgbClr val="000000"/>
                </a:solidFill>
                <a:latin typeface="+mn-ea"/>
                <a:ea typeface="+mn-ea"/>
              </a:endParaRPr>
            </a:p>
          </p:txBody>
        </p:sp>
        <p:sp>
          <p:nvSpPr>
            <p:cNvPr id="17" name="Text Box 28">
              <a:extLst>
                <a:ext uri="{FF2B5EF4-FFF2-40B4-BE49-F238E27FC236}">
                  <a16:creationId xmlns:a16="http://schemas.microsoft.com/office/drawing/2014/main" id="{3E9C7B88-7E09-4D87-A0A1-52363059CF59}"/>
                </a:ext>
              </a:extLst>
            </p:cNvPr>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000000"/>
                  </a:solidFill>
                  <a:latin typeface="+mn-ea"/>
                  <a:ea typeface="+mn-ea"/>
                </a:rPr>
                <a:t>src: 223.1.2.5, 67      </a:t>
              </a:r>
            </a:p>
            <a:p>
              <a:pPr algn="ctr"/>
              <a:r>
                <a:rPr lang="en-US" altLang="zh-CN" sz="1200">
                  <a:solidFill>
                    <a:srgbClr val="000000"/>
                  </a:solidFill>
                  <a:latin typeface="+mn-ea"/>
                  <a:ea typeface="+mn-ea"/>
                </a:rPr>
                <a:t>dest:  255.255.255.255, 68</a:t>
              </a:r>
            </a:p>
            <a:p>
              <a:pPr algn="ctr"/>
              <a:r>
                <a:rPr lang="en-US" altLang="zh-CN" sz="1200">
                  <a:solidFill>
                    <a:srgbClr val="000000"/>
                  </a:solidFill>
                  <a:latin typeface="+mn-ea"/>
                  <a:ea typeface="+mn-ea"/>
                </a:rPr>
                <a:t>yiaddrr: 223.1.2.4</a:t>
              </a:r>
            </a:p>
            <a:p>
              <a:pPr algn="ctr"/>
              <a:r>
                <a:rPr lang="en-US" altLang="zh-CN" sz="1200">
                  <a:solidFill>
                    <a:srgbClr val="000000"/>
                  </a:solidFill>
                  <a:latin typeface="+mn-ea"/>
                  <a:ea typeface="+mn-ea"/>
                </a:rPr>
                <a:t>transaction ID: 654</a:t>
              </a:r>
            </a:p>
            <a:p>
              <a:pPr algn="ctr"/>
              <a:r>
                <a:rPr lang="en-US" altLang="zh-CN" sz="1200">
                  <a:solidFill>
                    <a:srgbClr val="000000"/>
                  </a:solidFill>
                  <a:latin typeface="+mn-ea"/>
                  <a:ea typeface="+mn-ea"/>
                </a:rPr>
                <a:t>lifetime: 3600 secs</a:t>
              </a:r>
              <a:endParaRPr lang="en-US" altLang="zh-CN" sz="800">
                <a:solidFill>
                  <a:srgbClr val="000000"/>
                </a:solidFill>
                <a:latin typeface="+mn-ea"/>
                <a:ea typeface="+mn-ea"/>
              </a:endParaRPr>
            </a:p>
          </p:txBody>
        </p:sp>
      </p:grpSp>
      <p:sp>
        <p:nvSpPr>
          <p:cNvPr id="18" name="Line 29">
            <a:extLst>
              <a:ext uri="{FF2B5EF4-FFF2-40B4-BE49-F238E27FC236}">
                <a16:creationId xmlns:a16="http://schemas.microsoft.com/office/drawing/2014/main" id="{1ECF4A15-4B5C-46BD-A45F-AFE147EAB5B4}"/>
              </a:ext>
            </a:extLst>
          </p:cNvPr>
          <p:cNvSpPr>
            <a:spLocks noChangeShapeType="1"/>
          </p:cNvSpPr>
          <p:nvPr/>
        </p:nvSpPr>
        <p:spPr bwMode="auto">
          <a:xfrm flipH="1">
            <a:off x="1795463" y="4795663"/>
            <a:ext cx="4395787"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19" name="Group 7">
            <a:extLst>
              <a:ext uri="{FF2B5EF4-FFF2-40B4-BE49-F238E27FC236}">
                <a16:creationId xmlns:a16="http://schemas.microsoft.com/office/drawing/2014/main" id="{EA4651DF-65A2-4759-A295-436F9CB5708A}"/>
              </a:ext>
            </a:extLst>
          </p:cNvPr>
          <p:cNvGrpSpPr>
            <a:grpSpLocks/>
          </p:cNvGrpSpPr>
          <p:nvPr/>
        </p:nvGrpSpPr>
        <p:grpSpPr bwMode="auto">
          <a:xfrm>
            <a:off x="1966913" y="4138438"/>
            <a:ext cx="2887662" cy="1260475"/>
            <a:chOff x="1966913" y="3765550"/>
            <a:chExt cx="2887662" cy="1260475"/>
          </a:xfrm>
        </p:grpSpPr>
        <p:sp>
          <p:nvSpPr>
            <p:cNvPr id="20" name="Text Box 30">
              <a:extLst>
                <a:ext uri="{FF2B5EF4-FFF2-40B4-BE49-F238E27FC236}">
                  <a16:creationId xmlns:a16="http://schemas.microsoft.com/office/drawing/2014/main" id="{ECA8938E-A769-455D-BCDB-82F79A28660D}"/>
                </a:ext>
              </a:extLst>
            </p:cNvPr>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b="1">
                  <a:solidFill>
                    <a:srgbClr val="000000"/>
                  </a:solidFill>
                  <a:latin typeface="+mn-ea"/>
                  <a:ea typeface="+mn-ea"/>
                </a:rPr>
                <a:t>DHCP request</a:t>
              </a:r>
              <a:endParaRPr lang="en-US" altLang="zh-CN" sz="1600">
                <a:solidFill>
                  <a:srgbClr val="000000"/>
                </a:solidFill>
                <a:latin typeface="+mn-ea"/>
                <a:ea typeface="+mn-ea"/>
              </a:endParaRPr>
            </a:p>
          </p:txBody>
        </p:sp>
        <p:sp>
          <p:nvSpPr>
            <p:cNvPr id="21" name="Text Box 31">
              <a:extLst>
                <a:ext uri="{FF2B5EF4-FFF2-40B4-BE49-F238E27FC236}">
                  <a16:creationId xmlns:a16="http://schemas.microsoft.com/office/drawing/2014/main" id="{93D33DFB-8741-4725-9007-7D6B3BF63A73}"/>
                </a:ext>
              </a:extLst>
            </p:cNvPr>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000000"/>
                  </a:solidFill>
                  <a:latin typeface="+mn-ea"/>
                  <a:ea typeface="+mn-ea"/>
                </a:rPr>
                <a:t>src:  0.0.0.0, 68     </a:t>
              </a:r>
            </a:p>
            <a:p>
              <a:pPr algn="ctr"/>
              <a:r>
                <a:rPr lang="en-US" altLang="zh-CN" sz="1200">
                  <a:solidFill>
                    <a:srgbClr val="000000"/>
                  </a:solidFill>
                  <a:latin typeface="+mn-ea"/>
                  <a:ea typeface="+mn-ea"/>
                </a:rPr>
                <a:t>dest::  255.255.255.255, 67</a:t>
              </a:r>
            </a:p>
            <a:p>
              <a:pPr algn="ctr"/>
              <a:r>
                <a:rPr lang="en-US" altLang="zh-CN" sz="1200">
                  <a:solidFill>
                    <a:srgbClr val="000000"/>
                  </a:solidFill>
                  <a:latin typeface="+mn-ea"/>
                  <a:ea typeface="+mn-ea"/>
                </a:rPr>
                <a:t>yiaddrr: 223.1.2.4</a:t>
              </a:r>
            </a:p>
            <a:p>
              <a:pPr algn="ctr"/>
              <a:r>
                <a:rPr lang="en-US" altLang="zh-CN" sz="1200">
                  <a:solidFill>
                    <a:srgbClr val="000000"/>
                  </a:solidFill>
                  <a:latin typeface="+mn-ea"/>
                  <a:ea typeface="+mn-ea"/>
                </a:rPr>
                <a:t>transaction ID: 655</a:t>
              </a:r>
            </a:p>
            <a:p>
              <a:pPr algn="ctr"/>
              <a:r>
                <a:rPr lang="en-US" altLang="zh-CN" sz="1200">
                  <a:solidFill>
                    <a:srgbClr val="000000"/>
                  </a:solidFill>
                  <a:latin typeface="+mn-ea"/>
                  <a:ea typeface="+mn-ea"/>
                </a:rPr>
                <a:t>lifetime: 3600 secs</a:t>
              </a:r>
              <a:endParaRPr lang="en-US" altLang="zh-CN" sz="1600">
                <a:solidFill>
                  <a:srgbClr val="000000"/>
                </a:solidFill>
                <a:latin typeface="+mn-ea"/>
                <a:ea typeface="+mn-ea"/>
              </a:endParaRPr>
            </a:p>
          </p:txBody>
        </p:sp>
      </p:grpSp>
      <p:sp>
        <p:nvSpPr>
          <p:cNvPr id="22" name="Line 32">
            <a:extLst>
              <a:ext uri="{FF2B5EF4-FFF2-40B4-BE49-F238E27FC236}">
                <a16:creationId xmlns:a16="http://schemas.microsoft.com/office/drawing/2014/main" id="{975C142A-4CFE-4DB8-8B0F-0028AF4657D5}"/>
              </a:ext>
            </a:extLst>
          </p:cNvPr>
          <p:cNvSpPr>
            <a:spLocks noChangeShapeType="1"/>
          </p:cNvSpPr>
          <p:nvPr/>
        </p:nvSpPr>
        <p:spPr bwMode="auto">
          <a:xfrm>
            <a:off x="1881188" y="5825951"/>
            <a:ext cx="4395787" cy="5381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23" name="Group 8">
            <a:extLst>
              <a:ext uri="{FF2B5EF4-FFF2-40B4-BE49-F238E27FC236}">
                <a16:creationId xmlns:a16="http://schemas.microsoft.com/office/drawing/2014/main" id="{5520480A-0911-4899-8E52-DC7D838C4473}"/>
              </a:ext>
            </a:extLst>
          </p:cNvPr>
          <p:cNvGrpSpPr>
            <a:grpSpLocks/>
          </p:cNvGrpSpPr>
          <p:nvPr/>
        </p:nvGrpSpPr>
        <p:grpSpPr bwMode="auto">
          <a:xfrm>
            <a:off x="3519488" y="5541788"/>
            <a:ext cx="2509837" cy="1271588"/>
            <a:chOff x="3519488" y="5168900"/>
            <a:chExt cx="2509837" cy="1271588"/>
          </a:xfrm>
        </p:grpSpPr>
        <p:sp>
          <p:nvSpPr>
            <p:cNvPr id="24" name="Text Box 33">
              <a:extLst>
                <a:ext uri="{FF2B5EF4-FFF2-40B4-BE49-F238E27FC236}">
                  <a16:creationId xmlns:a16="http://schemas.microsoft.com/office/drawing/2014/main" id="{2322A237-9B60-49E9-BF2B-60953AEEE0E5}"/>
                </a:ext>
              </a:extLst>
            </p:cNvPr>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b="1">
                  <a:solidFill>
                    <a:srgbClr val="000000"/>
                  </a:solidFill>
                  <a:latin typeface="+mn-ea"/>
                  <a:ea typeface="+mn-ea"/>
                </a:rPr>
                <a:t>DHCP ACK</a:t>
              </a:r>
              <a:endParaRPr lang="en-US" altLang="zh-CN" sz="1600">
                <a:solidFill>
                  <a:srgbClr val="000000"/>
                </a:solidFill>
                <a:latin typeface="+mn-ea"/>
                <a:ea typeface="+mn-ea"/>
              </a:endParaRPr>
            </a:p>
          </p:txBody>
        </p:sp>
        <p:sp>
          <p:nvSpPr>
            <p:cNvPr id="25" name="Text Box 34">
              <a:extLst>
                <a:ext uri="{FF2B5EF4-FFF2-40B4-BE49-F238E27FC236}">
                  <a16:creationId xmlns:a16="http://schemas.microsoft.com/office/drawing/2014/main" id="{129FC9FA-101D-44E3-A0EA-EC5487FD0FE2}"/>
                </a:ext>
              </a:extLst>
            </p:cNvPr>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000000"/>
                  </a:solidFill>
                  <a:latin typeface="+mn-ea"/>
                  <a:ea typeface="+mn-ea"/>
                </a:rPr>
                <a:t>src: 223.1.2.5, 67      </a:t>
              </a:r>
            </a:p>
            <a:p>
              <a:pPr algn="ctr"/>
              <a:r>
                <a:rPr lang="en-US" altLang="zh-CN" sz="1200">
                  <a:solidFill>
                    <a:srgbClr val="000000"/>
                  </a:solidFill>
                  <a:latin typeface="+mn-ea"/>
                  <a:ea typeface="+mn-ea"/>
                </a:rPr>
                <a:t>dest:  255.255.255.255, 68</a:t>
              </a:r>
            </a:p>
            <a:p>
              <a:pPr algn="ctr"/>
              <a:r>
                <a:rPr lang="en-US" altLang="zh-CN" sz="1200">
                  <a:solidFill>
                    <a:srgbClr val="000000"/>
                  </a:solidFill>
                  <a:latin typeface="+mn-ea"/>
                  <a:ea typeface="+mn-ea"/>
                </a:rPr>
                <a:t>yiaddrr: 223.1.2.4</a:t>
              </a:r>
            </a:p>
            <a:p>
              <a:pPr algn="ctr"/>
              <a:r>
                <a:rPr lang="en-US" altLang="zh-CN" sz="1200">
                  <a:solidFill>
                    <a:srgbClr val="000000"/>
                  </a:solidFill>
                  <a:latin typeface="+mn-ea"/>
                  <a:ea typeface="+mn-ea"/>
                </a:rPr>
                <a:t>transaction ID: 655</a:t>
              </a:r>
            </a:p>
            <a:p>
              <a:pPr algn="ctr"/>
              <a:r>
                <a:rPr lang="en-US" altLang="zh-CN" sz="1200">
                  <a:solidFill>
                    <a:srgbClr val="000000"/>
                  </a:solidFill>
                  <a:latin typeface="+mn-ea"/>
                  <a:ea typeface="+mn-ea"/>
                </a:rPr>
                <a:t>lifetime: 3600 secs</a:t>
              </a:r>
              <a:endParaRPr lang="en-US" altLang="zh-CN" sz="1000">
                <a:solidFill>
                  <a:srgbClr val="000000"/>
                </a:solidFill>
                <a:latin typeface="+mn-ea"/>
                <a:ea typeface="+mn-ea"/>
              </a:endParaRPr>
            </a:p>
          </p:txBody>
        </p:sp>
      </p:grpSp>
      <p:grpSp>
        <p:nvGrpSpPr>
          <p:cNvPr id="26" name="Group 36">
            <a:extLst>
              <a:ext uri="{FF2B5EF4-FFF2-40B4-BE49-F238E27FC236}">
                <a16:creationId xmlns:a16="http://schemas.microsoft.com/office/drawing/2014/main" id="{9BF4DCE9-0E26-4EEA-9D44-D62B90782298}"/>
              </a:ext>
            </a:extLst>
          </p:cNvPr>
          <p:cNvGrpSpPr>
            <a:grpSpLocks/>
          </p:cNvGrpSpPr>
          <p:nvPr/>
        </p:nvGrpSpPr>
        <p:grpSpPr bwMode="auto">
          <a:xfrm>
            <a:off x="6294438" y="2154063"/>
            <a:ext cx="784225" cy="549275"/>
            <a:chOff x="4420" y="878"/>
            <a:chExt cx="614" cy="458"/>
          </a:xfrm>
        </p:grpSpPr>
        <p:pic>
          <p:nvPicPr>
            <p:cNvPr id="27" name="Picture 37" descr="laptop_keyboard">
              <a:extLst>
                <a:ext uri="{FF2B5EF4-FFF2-40B4-BE49-F238E27FC236}">
                  <a16:creationId xmlns:a16="http://schemas.microsoft.com/office/drawing/2014/main" id="{C4D99410-37EE-4B0A-8680-194336C550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38">
              <a:extLst>
                <a:ext uri="{FF2B5EF4-FFF2-40B4-BE49-F238E27FC236}">
                  <a16:creationId xmlns:a16="http://schemas.microsoft.com/office/drawing/2014/main" id="{7867418A-95DB-449E-9742-BDC62A659A7E}"/>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29" name="Picture 39" descr="screen">
              <a:extLst>
                <a:ext uri="{FF2B5EF4-FFF2-40B4-BE49-F238E27FC236}">
                  <a16:creationId xmlns:a16="http://schemas.microsoft.com/office/drawing/2014/main" id="{82D76D17-AC37-4D8D-BB01-7CB4592E0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40">
              <a:extLst>
                <a:ext uri="{FF2B5EF4-FFF2-40B4-BE49-F238E27FC236}">
                  <a16:creationId xmlns:a16="http://schemas.microsoft.com/office/drawing/2014/main" id="{FC15063D-BC58-42E1-8F1F-D0907510765E}"/>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41">
              <a:extLst>
                <a:ext uri="{FF2B5EF4-FFF2-40B4-BE49-F238E27FC236}">
                  <a16:creationId xmlns:a16="http://schemas.microsoft.com/office/drawing/2014/main" id="{2F5D5C46-EF81-4B62-8F4B-2B5C4F152453}"/>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42">
              <a:extLst>
                <a:ext uri="{FF2B5EF4-FFF2-40B4-BE49-F238E27FC236}">
                  <a16:creationId xmlns:a16="http://schemas.microsoft.com/office/drawing/2014/main" id="{339688C8-C739-42FD-9406-9A0068BC7FFF}"/>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43">
              <a:extLst>
                <a:ext uri="{FF2B5EF4-FFF2-40B4-BE49-F238E27FC236}">
                  <a16:creationId xmlns:a16="http://schemas.microsoft.com/office/drawing/2014/main" id="{BE9BB22B-8406-4BF9-AEF6-45C12B0F6517}"/>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44">
              <a:extLst>
                <a:ext uri="{FF2B5EF4-FFF2-40B4-BE49-F238E27FC236}">
                  <a16:creationId xmlns:a16="http://schemas.microsoft.com/office/drawing/2014/main" id="{A8A23014-2542-476A-A7AB-633FC4C5379A}"/>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45">
              <a:extLst>
                <a:ext uri="{FF2B5EF4-FFF2-40B4-BE49-F238E27FC236}">
                  <a16:creationId xmlns:a16="http://schemas.microsoft.com/office/drawing/2014/main" id="{D142ADDE-650F-4FDE-A052-329A8196705C}"/>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6" name="Group 46">
              <a:extLst>
                <a:ext uri="{FF2B5EF4-FFF2-40B4-BE49-F238E27FC236}">
                  <a16:creationId xmlns:a16="http://schemas.microsoft.com/office/drawing/2014/main" id="{ECD13259-2FA0-4D72-8C7B-F137594E5132}"/>
                </a:ext>
              </a:extLst>
            </p:cNvPr>
            <p:cNvGrpSpPr>
              <a:grpSpLocks/>
            </p:cNvGrpSpPr>
            <p:nvPr/>
          </p:nvGrpSpPr>
          <p:grpSpPr bwMode="auto">
            <a:xfrm>
              <a:off x="4584" y="1203"/>
              <a:ext cx="119" cy="53"/>
              <a:chOff x="1740" y="2642"/>
              <a:chExt cx="752" cy="327"/>
            </a:xfrm>
          </p:grpSpPr>
          <p:sp>
            <p:nvSpPr>
              <p:cNvPr id="43" name="Freeform 47">
                <a:extLst>
                  <a:ext uri="{FF2B5EF4-FFF2-40B4-BE49-F238E27FC236}">
                    <a16:creationId xmlns:a16="http://schemas.microsoft.com/office/drawing/2014/main" id="{26043A59-09BB-451B-86D3-823BB6C0B97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48">
                <a:extLst>
                  <a:ext uri="{FF2B5EF4-FFF2-40B4-BE49-F238E27FC236}">
                    <a16:creationId xmlns:a16="http://schemas.microsoft.com/office/drawing/2014/main" id="{3C9E284A-F5F9-45A3-8C7F-88106B5D4F7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49">
                <a:extLst>
                  <a:ext uri="{FF2B5EF4-FFF2-40B4-BE49-F238E27FC236}">
                    <a16:creationId xmlns:a16="http://schemas.microsoft.com/office/drawing/2014/main" id="{75DF458D-6906-45B7-80EC-52F6E1D2619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50">
                <a:extLst>
                  <a:ext uri="{FF2B5EF4-FFF2-40B4-BE49-F238E27FC236}">
                    <a16:creationId xmlns:a16="http://schemas.microsoft.com/office/drawing/2014/main" id="{2C0A39A7-8FD2-4183-9CC6-5A5DACE885E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51">
                <a:extLst>
                  <a:ext uri="{FF2B5EF4-FFF2-40B4-BE49-F238E27FC236}">
                    <a16:creationId xmlns:a16="http://schemas.microsoft.com/office/drawing/2014/main" id="{FAEEA2D5-82B2-4C7D-A283-AE8B18BB91D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52">
                <a:extLst>
                  <a:ext uri="{FF2B5EF4-FFF2-40B4-BE49-F238E27FC236}">
                    <a16:creationId xmlns:a16="http://schemas.microsoft.com/office/drawing/2014/main" id="{8FBDD194-EE97-4AAB-AAB3-09B66A5509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7" name="Freeform 53">
              <a:extLst>
                <a:ext uri="{FF2B5EF4-FFF2-40B4-BE49-F238E27FC236}">
                  <a16:creationId xmlns:a16="http://schemas.microsoft.com/office/drawing/2014/main" id="{FF101DFD-5315-41DE-ADA4-3763C45503BD}"/>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54">
              <a:extLst>
                <a:ext uri="{FF2B5EF4-FFF2-40B4-BE49-F238E27FC236}">
                  <a16:creationId xmlns:a16="http://schemas.microsoft.com/office/drawing/2014/main" id="{5DA8BEBE-E8F1-43A9-AB50-215027211253}"/>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55">
              <a:extLst>
                <a:ext uri="{FF2B5EF4-FFF2-40B4-BE49-F238E27FC236}">
                  <a16:creationId xmlns:a16="http://schemas.microsoft.com/office/drawing/2014/main" id="{A6C1E703-E41D-4579-9204-775AADDEDB01}"/>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6">
              <a:extLst>
                <a:ext uri="{FF2B5EF4-FFF2-40B4-BE49-F238E27FC236}">
                  <a16:creationId xmlns:a16="http://schemas.microsoft.com/office/drawing/2014/main" id="{AFCF3BA4-7151-43C1-9036-EB93AA8D44F4}"/>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57">
              <a:extLst>
                <a:ext uri="{FF2B5EF4-FFF2-40B4-BE49-F238E27FC236}">
                  <a16:creationId xmlns:a16="http://schemas.microsoft.com/office/drawing/2014/main" id="{F2A08ECD-E7B3-4CCD-8D5E-76A7B3E920F6}"/>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58">
              <a:extLst>
                <a:ext uri="{FF2B5EF4-FFF2-40B4-BE49-F238E27FC236}">
                  <a16:creationId xmlns:a16="http://schemas.microsoft.com/office/drawing/2014/main" id="{C7DE924C-89BC-4CD8-9A5E-A60C1E797ED9}"/>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9" name="Group 60">
            <a:extLst>
              <a:ext uri="{FF2B5EF4-FFF2-40B4-BE49-F238E27FC236}">
                <a16:creationId xmlns:a16="http://schemas.microsoft.com/office/drawing/2014/main" id="{2C37C685-A44D-4BB2-BFF5-4D6D005F700B}"/>
              </a:ext>
            </a:extLst>
          </p:cNvPr>
          <p:cNvGrpSpPr>
            <a:grpSpLocks/>
          </p:cNvGrpSpPr>
          <p:nvPr/>
        </p:nvGrpSpPr>
        <p:grpSpPr bwMode="auto">
          <a:xfrm>
            <a:off x="1717675" y="1963563"/>
            <a:ext cx="334963" cy="536575"/>
            <a:chOff x="4140" y="429"/>
            <a:chExt cx="1425" cy="2396"/>
          </a:xfrm>
        </p:grpSpPr>
        <p:sp>
          <p:nvSpPr>
            <p:cNvPr id="50" name="Freeform 61">
              <a:extLst>
                <a:ext uri="{FF2B5EF4-FFF2-40B4-BE49-F238E27FC236}">
                  <a16:creationId xmlns:a16="http://schemas.microsoft.com/office/drawing/2014/main" id="{690B3250-2B03-4BFD-8BD8-5F040896F04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51" name="Rectangle 62">
              <a:extLst>
                <a:ext uri="{FF2B5EF4-FFF2-40B4-BE49-F238E27FC236}">
                  <a16:creationId xmlns:a16="http://schemas.microsoft.com/office/drawing/2014/main" id="{0DCD83B4-9602-4DEE-9CDF-CAEEB5AB14F2}"/>
                </a:ext>
              </a:extLst>
            </p:cNvPr>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52" name="Freeform 63">
              <a:extLst>
                <a:ext uri="{FF2B5EF4-FFF2-40B4-BE49-F238E27FC236}">
                  <a16:creationId xmlns:a16="http://schemas.microsoft.com/office/drawing/2014/main" id="{28A8E5EE-662D-4907-AB70-1D3F4BE467A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53" name="Freeform 64">
              <a:extLst>
                <a:ext uri="{FF2B5EF4-FFF2-40B4-BE49-F238E27FC236}">
                  <a16:creationId xmlns:a16="http://schemas.microsoft.com/office/drawing/2014/main" id="{FB59CEAA-D5F5-4F34-9B78-5059DB4AD3EE}"/>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54" name="Rectangle 65">
              <a:extLst>
                <a:ext uri="{FF2B5EF4-FFF2-40B4-BE49-F238E27FC236}">
                  <a16:creationId xmlns:a16="http://schemas.microsoft.com/office/drawing/2014/main" id="{595F90E6-4061-49AB-808D-0D1685721EC2}"/>
                </a:ext>
              </a:extLst>
            </p:cNvPr>
            <p:cNvSpPr>
              <a:spLocks noChangeArrowheads="1"/>
            </p:cNvSpPr>
            <p:nvPr/>
          </p:nvSpPr>
          <p:spPr bwMode="auto">
            <a:xfrm>
              <a:off x="4214" y="691"/>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nvGrpSpPr>
            <p:cNvPr id="55" name="Group 66">
              <a:extLst>
                <a:ext uri="{FF2B5EF4-FFF2-40B4-BE49-F238E27FC236}">
                  <a16:creationId xmlns:a16="http://schemas.microsoft.com/office/drawing/2014/main" id="{46F8D78C-A531-4E19-905C-F62A062C2124}"/>
                </a:ext>
              </a:extLst>
            </p:cNvPr>
            <p:cNvGrpSpPr>
              <a:grpSpLocks/>
            </p:cNvGrpSpPr>
            <p:nvPr/>
          </p:nvGrpSpPr>
          <p:grpSpPr bwMode="auto">
            <a:xfrm>
              <a:off x="4749" y="668"/>
              <a:ext cx="581" cy="145"/>
              <a:chOff x="614" y="2568"/>
              <a:chExt cx="725" cy="139"/>
            </a:xfrm>
          </p:grpSpPr>
          <p:sp>
            <p:nvSpPr>
              <p:cNvPr id="80" name="AutoShape 67">
                <a:extLst>
                  <a:ext uri="{FF2B5EF4-FFF2-40B4-BE49-F238E27FC236}">
                    <a16:creationId xmlns:a16="http://schemas.microsoft.com/office/drawing/2014/main" id="{34C6B9C0-0BD6-4EF7-9D23-14B89412739B}"/>
                  </a:ext>
                </a:extLst>
              </p:cNvPr>
              <p:cNvSpPr>
                <a:spLocks noChangeArrowheads="1"/>
              </p:cNvSpPr>
              <p:nvPr/>
            </p:nvSpPr>
            <p:spPr bwMode="auto">
              <a:xfrm>
                <a:off x="613" y="2570"/>
                <a:ext cx="725"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81" name="AutoShape 68">
                <a:extLst>
                  <a:ext uri="{FF2B5EF4-FFF2-40B4-BE49-F238E27FC236}">
                    <a16:creationId xmlns:a16="http://schemas.microsoft.com/office/drawing/2014/main" id="{146418DB-0F82-4B3A-80D4-34F50498C6DF}"/>
                  </a:ext>
                </a:extLst>
              </p:cNvPr>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sp>
          <p:nvSpPr>
            <p:cNvPr id="56" name="Rectangle 69">
              <a:extLst>
                <a:ext uri="{FF2B5EF4-FFF2-40B4-BE49-F238E27FC236}">
                  <a16:creationId xmlns:a16="http://schemas.microsoft.com/office/drawing/2014/main" id="{509BD1FD-3299-4DFF-BFC4-8CBB8F32E8E9}"/>
                </a:ext>
              </a:extLst>
            </p:cNvPr>
            <p:cNvSpPr>
              <a:spLocks noChangeArrowheads="1"/>
            </p:cNvSpPr>
            <p:nvPr/>
          </p:nvSpPr>
          <p:spPr bwMode="auto">
            <a:xfrm>
              <a:off x="4221" y="1017"/>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nvGrpSpPr>
            <p:cNvPr id="57" name="Group 70">
              <a:extLst>
                <a:ext uri="{FF2B5EF4-FFF2-40B4-BE49-F238E27FC236}">
                  <a16:creationId xmlns:a16="http://schemas.microsoft.com/office/drawing/2014/main" id="{3360EF47-85E8-480E-B679-23FFC8E1E088}"/>
                </a:ext>
              </a:extLst>
            </p:cNvPr>
            <p:cNvGrpSpPr>
              <a:grpSpLocks/>
            </p:cNvGrpSpPr>
            <p:nvPr/>
          </p:nvGrpSpPr>
          <p:grpSpPr bwMode="auto">
            <a:xfrm>
              <a:off x="4747" y="994"/>
              <a:ext cx="581" cy="134"/>
              <a:chOff x="614" y="2568"/>
              <a:chExt cx="725" cy="139"/>
            </a:xfrm>
          </p:grpSpPr>
          <p:sp>
            <p:nvSpPr>
              <p:cNvPr id="78" name="AutoShape 71">
                <a:extLst>
                  <a:ext uri="{FF2B5EF4-FFF2-40B4-BE49-F238E27FC236}">
                    <a16:creationId xmlns:a16="http://schemas.microsoft.com/office/drawing/2014/main" id="{62E827A9-AB88-48AD-9D4C-88B0A22351E0}"/>
                  </a:ext>
                </a:extLst>
              </p:cNvPr>
              <p:cNvSpPr>
                <a:spLocks noChangeArrowheads="1"/>
              </p:cNvSpPr>
              <p:nvPr/>
            </p:nvSpPr>
            <p:spPr bwMode="auto">
              <a:xfrm>
                <a:off x="615" y="2570"/>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9" name="AutoShape 72">
                <a:extLst>
                  <a:ext uri="{FF2B5EF4-FFF2-40B4-BE49-F238E27FC236}">
                    <a16:creationId xmlns:a16="http://schemas.microsoft.com/office/drawing/2014/main" id="{7732EA38-E7E1-4454-830A-A929D5BA85EF}"/>
                  </a:ext>
                </a:extLst>
              </p:cNvPr>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sp>
          <p:nvSpPr>
            <p:cNvPr id="58" name="Rectangle 73">
              <a:extLst>
                <a:ext uri="{FF2B5EF4-FFF2-40B4-BE49-F238E27FC236}">
                  <a16:creationId xmlns:a16="http://schemas.microsoft.com/office/drawing/2014/main" id="{D03AB828-821F-4DC3-85DA-B096290B50C9}"/>
                </a:ext>
              </a:extLst>
            </p:cNvPr>
            <p:cNvSpPr>
              <a:spLocks noChangeArrowheads="1"/>
            </p:cNvSpPr>
            <p:nvPr/>
          </p:nvSpPr>
          <p:spPr bwMode="auto">
            <a:xfrm>
              <a:off x="4214" y="1358"/>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59" name="Rectangle 74">
              <a:extLst>
                <a:ext uri="{FF2B5EF4-FFF2-40B4-BE49-F238E27FC236}">
                  <a16:creationId xmlns:a16="http://schemas.microsoft.com/office/drawing/2014/main" id="{D83B019B-3A4C-4CE2-BBE3-05FE36106E0F}"/>
                </a:ext>
              </a:extLst>
            </p:cNvPr>
            <p:cNvSpPr>
              <a:spLocks noChangeArrowheads="1"/>
            </p:cNvSpPr>
            <p:nvPr/>
          </p:nvSpPr>
          <p:spPr bwMode="auto">
            <a:xfrm>
              <a:off x="4228" y="1655"/>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nvGrpSpPr>
            <p:cNvPr id="60" name="Group 75">
              <a:extLst>
                <a:ext uri="{FF2B5EF4-FFF2-40B4-BE49-F238E27FC236}">
                  <a16:creationId xmlns:a16="http://schemas.microsoft.com/office/drawing/2014/main" id="{54AD85FE-5A87-47C3-B5CD-51743F781B5E}"/>
                </a:ext>
              </a:extLst>
            </p:cNvPr>
            <p:cNvGrpSpPr>
              <a:grpSpLocks/>
            </p:cNvGrpSpPr>
            <p:nvPr/>
          </p:nvGrpSpPr>
          <p:grpSpPr bwMode="auto">
            <a:xfrm>
              <a:off x="4735" y="1627"/>
              <a:ext cx="582" cy="151"/>
              <a:chOff x="614" y="2568"/>
              <a:chExt cx="725" cy="139"/>
            </a:xfrm>
          </p:grpSpPr>
          <p:sp>
            <p:nvSpPr>
              <p:cNvPr id="76" name="AutoShape 76">
                <a:extLst>
                  <a:ext uri="{FF2B5EF4-FFF2-40B4-BE49-F238E27FC236}">
                    <a16:creationId xmlns:a16="http://schemas.microsoft.com/office/drawing/2014/main" id="{BC33FD68-C7EB-4ECD-90B9-BB23A5535BA5}"/>
                  </a:ext>
                </a:extLst>
              </p:cNvPr>
              <p:cNvSpPr>
                <a:spLocks noChangeArrowheads="1"/>
              </p:cNvSpPr>
              <p:nvPr/>
            </p:nvSpPr>
            <p:spPr bwMode="auto">
              <a:xfrm>
                <a:off x="613" y="2568"/>
                <a:ext cx="724"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7" name="AutoShape 77">
                <a:extLst>
                  <a:ext uri="{FF2B5EF4-FFF2-40B4-BE49-F238E27FC236}">
                    <a16:creationId xmlns:a16="http://schemas.microsoft.com/office/drawing/2014/main" id="{CA20EB15-CD18-4BB8-96D3-ABA9D0B5FB20}"/>
                  </a:ext>
                </a:extLst>
              </p:cNvPr>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sp>
          <p:nvSpPr>
            <p:cNvPr id="61" name="Freeform 78">
              <a:extLst>
                <a:ext uri="{FF2B5EF4-FFF2-40B4-BE49-F238E27FC236}">
                  <a16:creationId xmlns:a16="http://schemas.microsoft.com/office/drawing/2014/main" id="{AECEE431-A8A0-40D1-90B0-57F2DCC175C2}"/>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grpSp>
          <p:nvGrpSpPr>
            <p:cNvPr id="62" name="Group 79">
              <a:extLst>
                <a:ext uri="{FF2B5EF4-FFF2-40B4-BE49-F238E27FC236}">
                  <a16:creationId xmlns:a16="http://schemas.microsoft.com/office/drawing/2014/main" id="{B94637CF-6760-41AA-9B2D-F3F589D52ECD}"/>
                </a:ext>
              </a:extLst>
            </p:cNvPr>
            <p:cNvGrpSpPr>
              <a:grpSpLocks/>
            </p:cNvGrpSpPr>
            <p:nvPr/>
          </p:nvGrpSpPr>
          <p:grpSpPr bwMode="auto">
            <a:xfrm>
              <a:off x="4739" y="1327"/>
              <a:ext cx="582" cy="139"/>
              <a:chOff x="614" y="2568"/>
              <a:chExt cx="725" cy="139"/>
            </a:xfrm>
          </p:grpSpPr>
          <p:sp>
            <p:nvSpPr>
              <p:cNvPr id="74" name="AutoShape 80">
                <a:extLst>
                  <a:ext uri="{FF2B5EF4-FFF2-40B4-BE49-F238E27FC236}">
                    <a16:creationId xmlns:a16="http://schemas.microsoft.com/office/drawing/2014/main" id="{8A16A05C-5A32-4F2E-A644-A9F87D9DAB8E}"/>
                  </a:ext>
                </a:extLst>
              </p:cNvPr>
              <p:cNvSpPr>
                <a:spLocks noChangeArrowheads="1"/>
              </p:cNvSpPr>
              <p:nvPr/>
            </p:nvSpPr>
            <p:spPr bwMode="auto">
              <a:xfrm>
                <a:off x="617" y="2570"/>
                <a:ext cx="724"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5" name="AutoShape 81">
                <a:extLst>
                  <a:ext uri="{FF2B5EF4-FFF2-40B4-BE49-F238E27FC236}">
                    <a16:creationId xmlns:a16="http://schemas.microsoft.com/office/drawing/2014/main" id="{BA890DDB-2299-4B2B-99E4-E1BF5F910522}"/>
                  </a:ext>
                </a:extLst>
              </p:cNvPr>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sp>
          <p:nvSpPr>
            <p:cNvPr id="63" name="Rectangle 82">
              <a:extLst>
                <a:ext uri="{FF2B5EF4-FFF2-40B4-BE49-F238E27FC236}">
                  <a16:creationId xmlns:a16="http://schemas.microsoft.com/office/drawing/2014/main" id="{F12194C5-2DCB-4977-9704-915DADB5E2ED}"/>
                </a:ext>
              </a:extLst>
            </p:cNvPr>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64" name="Freeform 83">
              <a:extLst>
                <a:ext uri="{FF2B5EF4-FFF2-40B4-BE49-F238E27FC236}">
                  <a16:creationId xmlns:a16="http://schemas.microsoft.com/office/drawing/2014/main" id="{5C8379AB-DBD8-4D49-9D32-76657C14D696}"/>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65" name="Freeform 84">
              <a:extLst>
                <a:ext uri="{FF2B5EF4-FFF2-40B4-BE49-F238E27FC236}">
                  <a16:creationId xmlns:a16="http://schemas.microsoft.com/office/drawing/2014/main" id="{55D67F24-3F80-4EA9-ADC1-1693F7F5E1C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66" name="Oval 85">
              <a:extLst>
                <a:ext uri="{FF2B5EF4-FFF2-40B4-BE49-F238E27FC236}">
                  <a16:creationId xmlns:a16="http://schemas.microsoft.com/office/drawing/2014/main" id="{D39E38C6-9008-461A-8FD6-79B7C4409E18}"/>
                </a:ext>
              </a:extLst>
            </p:cNvPr>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67" name="Freeform 86">
              <a:extLst>
                <a:ext uri="{FF2B5EF4-FFF2-40B4-BE49-F238E27FC236}">
                  <a16:creationId xmlns:a16="http://schemas.microsoft.com/office/drawing/2014/main" id="{0F459CEC-A513-42F7-ABAE-A323667E1A3A}"/>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68" name="AutoShape 87">
              <a:extLst>
                <a:ext uri="{FF2B5EF4-FFF2-40B4-BE49-F238E27FC236}">
                  <a16:creationId xmlns:a16="http://schemas.microsoft.com/office/drawing/2014/main" id="{DA05D651-0281-4DD6-AE18-158F1E53B836}"/>
                </a:ext>
              </a:extLst>
            </p:cNvPr>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69" name="AutoShape 88">
              <a:extLst>
                <a:ext uri="{FF2B5EF4-FFF2-40B4-BE49-F238E27FC236}">
                  <a16:creationId xmlns:a16="http://schemas.microsoft.com/office/drawing/2014/main" id="{0848B759-3CF6-4126-A67D-6A78A65568FC}"/>
                </a:ext>
              </a:extLst>
            </p:cNvPr>
            <p:cNvSpPr>
              <a:spLocks noChangeArrowheads="1"/>
            </p:cNvSpPr>
            <p:nvPr/>
          </p:nvSpPr>
          <p:spPr bwMode="auto">
            <a:xfrm>
              <a:off x="4208" y="2712"/>
              <a:ext cx="1067"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0" name="Oval 89">
              <a:extLst>
                <a:ext uri="{FF2B5EF4-FFF2-40B4-BE49-F238E27FC236}">
                  <a16:creationId xmlns:a16="http://schemas.microsoft.com/office/drawing/2014/main" id="{D63E4360-D61B-4D4A-9D3D-C7E5AB07B41F}"/>
                </a:ext>
              </a:extLst>
            </p:cNvPr>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1" name="Oval 90">
              <a:extLst>
                <a:ext uri="{FF2B5EF4-FFF2-40B4-BE49-F238E27FC236}">
                  <a16:creationId xmlns:a16="http://schemas.microsoft.com/office/drawing/2014/main" id="{61EA563B-50E9-4639-9A02-77E6600DA615}"/>
                </a:ext>
              </a:extLst>
            </p:cNvPr>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sz="1600">
                <a:solidFill>
                  <a:srgbClr val="FF0000"/>
                </a:solidFill>
                <a:latin typeface="+mn-ea"/>
                <a:ea typeface="+mn-ea"/>
                <a:cs typeface="Arial" panose="020B0604020202020204" pitchFamily="34" charset="0"/>
              </a:endParaRPr>
            </a:p>
          </p:txBody>
        </p:sp>
        <p:sp>
          <p:nvSpPr>
            <p:cNvPr id="72" name="Oval 91">
              <a:extLst>
                <a:ext uri="{FF2B5EF4-FFF2-40B4-BE49-F238E27FC236}">
                  <a16:creationId xmlns:a16="http://schemas.microsoft.com/office/drawing/2014/main" id="{74A74206-D018-43E5-B643-97F8DD9FABEE}"/>
                </a:ext>
              </a:extLst>
            </p:cNvPr>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3" name="Rectangle 92">
              <a:extLst>
                <a:ext uri="{FF2B5EF4-FFF2-40B4-BE49-F238E27FC236}">
                  <a16:creationId xmlns:a16="http://schemas.microsoft.com/office/drawing/2014/main" id="{EA1F690B-8A01-4E26-8CC3-C9B8D66063AF}"/>
                </a:ext>
              </a:extLst>
            </p:cNvPr>
            <p:cNvSpPr>
              <a:spLocks noChangeArrowheads="1"/>
            </p:cNvSpPr>
            <p:nvPr/>
          </p:nvSpPr>
          <p:spPr bwMode="auto">
            <a:xfrm>
              <a:off x="5065" y="1833"/>
              <a:ext cx="81" cy="76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grpSp>
        <p:nvGrpSpPr>
          <p:cNvPr id="82" name="Group 4">
            <a:extLst>
              <a:ext uri="{FF2B5EF4-FFF2-40B4-BE49-F238E27FC236}">
                <a16:creationId xmlns:a16="http://schemas.microsoft.com/office/drawing/2014/main" id="{74103875-E27A-4538-AB98-78B67127FA7F}"/>
              </a:ext>
            </a:extLst>
          </p:cNvPr>
          <p:cNvGrpSpPr>
            <a:grpSpLocks/>
          </p:cNvGrpSpPr>
          <p:nvPr/>
        </p:nvGrpSpPr>
        <p:grpSpPr bwMode="auto">
          <a:xfrm>
            <a:off x="3505200" y="2036588"/>
            <a:ext cx="2540000" cy="733425"/>
            <a:chOff x="7333085" y="2736938"/>
            <a:chExt cx="2539755" cy="733428"/>
          </a:xfrm>
        </p:grpSpPr>
        <p:sp>
          <p:nvSpPr>
            <p:cNvPr id="83" name="Rectangle 2">
              <a:extLst>
                <a:ext uri="{FF2B5EF4-FFF2-40B4-BE49-F238E27FC236}">
                  <a16:creationId xmlns:a16="http://schemas.microsoft.com/office/drawing/2014/main" id="{A59F8DA4-D285-41ED-9DCB-97675C288FC7}"/>
                </a:ext>
              </a:extLst>
            </p:cNvPr>
            <p:cNvSpPr>
              <a:spLocks noChangeArrowheads="1"/>
            </p:cNvSpPr>
            <p:nvPr/>
          </p:nvSpPr>
          <p:spPr bwMode="auto">
            <a:xfrm>
              <a:off x="7333085"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84" name="TextBox 1">
              <a:extLst>
                <a:ext uri="{FF2B5EF4-FFF2-40B4-BE49-F238E27FC236}">
                  <a16:creationId xmlns:a16="http://schemas.microsoft.com/office/drawing/2014/main" id="{173C33A6-86BE-4A1D-A130-147CDC23597A}"/>
                </a:ext>
              </a:extLst>
            </p:cNvPr>
            <p:cNvSpPr txBox="1">
              <a:spLocks noChangeArrowheads="1"/>
            </p:cNvSpPr>
            <p:nvPr/>
          </p:nvSpPr>
          <p:spPr bwMode="auto">
            <a:xfrm>
              <a:off x="7344917" y="2797391"/>
              <a:ext cx="2527923" cy="58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600" dirty="0">
                  <a:solidFill>
                    <a:srgbClr val="FF0000"/>
                  </a:solidFill>
                  <a:latin typeface="+mn-ea"/>
                  <a:ea typeface="+mn-ea"/>
                </a:rPr>
                <a:t>广播：这个网络上有</a:t>
              </a:r>
              <a:br>
                <a:rPr lang="en-US" altLang="zh-CN" sz="1600" dirty="0">
                  <a:solidFill>
                    <a:srgbClr val="FF0000"/>
                  </a:solidFill>
                  <a:latin typeface="+mn-ea"/>
                  <a:ea typeface="+mn-ea"/>
                </a:rPr>
              </a:br>
              <a:r>
                <a:rPr lang="en-US" altLang="zh-CN" sz="1600" dirty="0">
                  <a:solidFill>
                    <a:srgbClr val="FF0000"/>
                  </a:solidFill>
                  <a:latin typeface="+mn-ea"/>
                  <a:ea typeface="+mn-ea"/>
                </a:rPr>
                <a:t>DHCP</a:t>
              </a:r>
              <a:r>
                <a:rPr lang="zh-CN" altLang="en-US" sz="1600" dirty="0">
                  <a:solidFill>
                    <a:srgbClr val="FF0000"/>
                  </a:solidFill>
                  <a:latin typeface="+mn-ea"/>
                  <a:ea typeface="+mn-ea"/>
                </a:rPr>
                <a:t>服务器吗？</a:t>
              </a:r>
              <a:endParaRPr lang="en-US" altLang="zh-CN" sz="1600" dirty="0">
                <a:solidFill>
                  <a:srgbClr val="FF0000"/>
                </a:solidFill>
                <a:latin typeface="+mn-ea"/>
                <a:ea typeface="+mn-ea"/>
              </a:endParaRPr>
            </a:p>
          </p:txBody>
        </p:sp>
      </p:grpSp>
      <p:grpSp>
        <p:nvGrpSpPr>
          <p:cNvPr id="85" name="Group 9">
            <a:extLst>
              <a:ext uri="{FF2B5EF4-FFF2-40B4-BE49-F238E27FC236}">
                <a16:creationId xmlns:a16="http://schemas.microsoft.com/office/drawing/2014/main" id="{A6BEA6F5-2DEB-418F-B31A-D5025B6DFC3A}"/>
              </a:ext>
            </a:extLst>
          </p:cNvPr>
          <p:cNvGrpSpPr>
            <a:grpSpLocks/>
          </p:cNvGrpSpPr>
          <p:nvPr/>
        </p:nvGrpSpPr>
        <p:grpSpPr bwMode="auto">
          <a:xfrm>
            <a:off x="3670300" y="3244676"/>
            <a:ext cx="2528888" cy="884237"/>
            <a:chOff x="9144000" y="3229217"/>
            <a:chExt cx="2527923" cy="885135"/>
          </a:xfrm>
        </p:grpSpPr>
        <p:sp>
          <p:nvSpPr>
            <p:cNvPr id="86" name="Rectangle 87">
              <a:extLst>
                <a:ext uri="{FF2B5EF4-FFF2-40B4-BE49-F238E27FC236}">
                  <a16:creationId xmlns:a16="http://schemas.microsoft.com/office/drawing/2014/main" id="{6B733972-2E3D-44DB-9086-74ED3D495370}"/>
                </a:ext>
              </a:extLst>
            </p:cNvPr>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87" name="TextBox 88">
              <a:extLst>
                <a:ext uri="{FF2B5EF4-FFF2-40B4-BE49-F238E27FC236}">
                  <a16:creationId xmlns:a16="http://schemas.microsoft.com/office/drawing/2014/main" id="{A75BD487-CE57-47F6-8A01-397F56688FB9}"/>
                </a:ext>
              </a:extLst>
            </p:cNvPr>
            <p:cNvSpPr txBox="1">
              <a:spLocks noChangeArrowheads="1"/>
            </p:cNvSpPr>
            <p:nvPr/>
          </p:nvSpPr>
          <p:spPr bwMode="auto">
            <a:xfrm>
              <a:off x="9144000" y="3271783"/>
              <a:ext cx="2527923" cy="83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600" dirty="0">
                  <a:solidFill>
                    <a:srgbClr val="FF0000"/>
                  </a:solidFill>
                  <a:latin typeface="+mn-ea"/>
                  <a:ea typeface="+mn-ea"/>
                </a:rPr>
                <a:t>广播：我是这里的</a:t>
              </a:r>
              <a:br>
                <a:rPr lang="en-US" altLang="zh-CN" sz="1600" dirty="0">
                  <a:solidFill>
                    <a:srgbClr val="FF0000"/>
                  </a:solidFill>
                  <a:latin typeface="+mn-ea"/>
                  <a:ea typeface="+mn-ea"/>
                </a:rPr>
              </a:br>
              <a:r>
                <a:rPr lang="en-US" altLang="zh-CN" sz="1600" dirty="0">
                  <a:solidFill>
                    <a:srgbClr val="FF0000"/>
                  </a:solidFill>
                  <a:latin typeface="+mn-ea"/>
                  <a:ea typeface="+mn-ea"/>
                </a:rPr>
                <a:t>DHCP</a:t>
              </a:r>
              <a:r>
                <a:rPr lang="zh-CN" altLang="en-US" sz="1600" dirty="0">
                  <a:solidFill>
                    <a:srgbClr val="FF0000"/>
                  </a:solidFill>
                  <a:latin typeface="+mn-ea"/>
                  <a:ea typeface="+mn-ea"/>
                </a:rPr>
                <a:t>服务器</a:t>
              </a:r>
              <a:r>
                <a:rPr lang="en-US" altLang="zh-CN" sz="1600" dirty="0">
                  <a:solidFill>
                    <a:srgbClr val="FF0000"/>
                  </a:solidFill>
                  <a:latin typeface="+mn-ea"/>
                  <a:ea typeface="+mn-ea"/>
                </a:rPr>
                <a:t>!</a:t>
              </a:r>
              <a:r>
                <a:rPr lang="zh-CN" altLang="en-US" sz="1600" dirty="0">
                  <a:solidFill>
                    <a:srgbClr val="FF0000"/>
                  </a:solidFill>
                  <a:latin typeface="+mn-ea"/>
                  <a:ea typeface="+mn-ea"/>
                </a:rPr>
                <a:t>你可以</a:t>
              </a:r>
              <a:br>
                <a:rPr lang="en-US" altLang="zh-CN" sz="1600" dirty="0">
                  <a:solidFill>
                    <a:srgbClr val="FF0000"/>
                  </a:solidFill>
                  <a:latin typeface="+mn-ea"/>
                  <a:ea typeface="+mn-ea"/>
                </a:rPr>
              </a:br>
              <a:r>
                <a:rPr lang="zh-CN" altLang="en-US" sz="1600" dirty="0">
                  <a:solidFill>
                    <a:srgbClr val="FF0000"/>
                  </a:solidFill>
                  <a:latin typeface="+mn-ea"/>
                  <a:ea typeface="+mn-ea"/>
                </a:rPr>
                <a:t>用这个</a:t>
              </a:r>
              <a:r>
                <a:rPr lang="en-US" altLang="zh-CN" sz="1600" dirty="0">
                  <a:solidFill>
                    <a:srgbClr val="FF0000"/>
                  </a:solidFill>
                  <a:latin typeface="+mn-ea"/>
                  <a:ea typeface="+mn-ea"/>
                </a:rPr>
                <a:t>IP</a:t>
              </a:r>
              <a:r>
                <a:rPr lang="zh-CN" altLang="en-US" sz="1600" dirty="0">
                  <a:solidFill>
                    <a:srgbClr val="FF0000"/>
                  </a:solidFill>
                  <a:latin typeface="+mn-ea"/>
                  <a:ea typeface="+mn-ea"/>
                </a:rPr>
                <a:t>地址。</a:t>
              </a:r>
              <a:r>
                <a:rPr lang="en-US" altLang="zh-CN" sz="1600" dirty="0">
                  <a:solidFill>
                    <a:srgbClr val="FF0000"/>
                  </a:solidFill>
                  <a:latin typeface="+mn-ea"/>
                  <a:ea typeface="+mn-ea"/>
                </a:rPr>
                <a:t> </a:t>
              </a:r>
            </a:p>
          </p:txBody>
        </p:sp>
      </p:grpSp>
      <p:grpSp>
        <p:nvGrpSpPr>
          <p:cNvPr id="88" name="Group 10">
            <a:extLst>
              <a:ext uri="{FF2B5EF4-FFF2-40B4-BE49-F238E27FC236}">
                <a16:creationId xmlns:a16="http://schemas.microsoft.com/office/drawing/2014/main" id="{A07D96EF-E2A2-4169-9ACC-C4B4FE82B3C5}"/>
              </a:ext>
            </a:extLst>
          </p:cNvPr>
          <p:cNvGrpSpPr>
            <a:grpSpLocks/>
          </p:cNvGrpSpPr>
          <p:nvPr/>
        </p:nvGrpSpPr>
        <p:grpSpPr bwMode="auto">
          <a:xfrm>
            <a:off x="2286000" y="4470226"/>
            <a:ext cx="2527300" cy="884237"/>
            <a:chOff x="8956574" y="4615923"/>
            <a:chExt cx="2527923" cy="885135"/>
          </a:xfrm>
        </p:grpSpPr>
        <p:sp>
          <p:nvSpPr>
            <p:cNvPr id="89" name="Rectangle 89">
              <a:extLst>
                <a:ext uri="{FF2B5EF4-FFF2-40B4-BE49-F238E27FC236}">
                  <a16:creationId xmlns:a16="http://schemas.microsoft.com/office/drawing/2014/main" id="{055A43BD-21B7-4F91-B492-BD1C046068FC}"/>
                </a:ext>
              </a:extLst>
            </p:cNvPr>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90" name="TextBox 90">
              <a:extLst>
                <a:ext uri="{FF2B5EF4-FFF2-40B4-BE49-F238E27FC236}">
                  <a16:creationId xmlns:a16="http://schemas.microsoft.com/office/drawing/2014/main" id="{B4D3B6DF-CDE8-4471-92BA-0E5A40A33303}"/>
                </a:ext>
              </a:extLst>
            </p:cNvPr>
            <p:cNvSpPr txBox="1">
              <a:spLocks noChangeArrowheads="1"/>
            </p:cNvSpPr>
            <p:nvPr/>
          </p:nvSpPr>
          <p:spPr bwMode="auto">
            <a:xfrm>
              <a:off x="8956574" y="4765817"/>
              <a:ext cx="2527923" cy="58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600" dirty="0">
                  <a:solidFill>
                    <a:srgbClr val="FF0000"/>
                  </a:solidFill>
                  <a:latin typeface="+mn-ea"/>
                  <a:ea typeface="+mn-ea"/>
                </a:rPr>
                <a:t>广播：好的。那我用这个</a:t>
              </a:r>
              <a:r>
                <a:rPr lang="en-US" altLang="zh-CN" sz="1600" dirty="0">
                  <a:solidFill>
                    <a:srgbClr val="FF0000"/>
                  </a:solidFill>
                  <a:latin typeface="+mn-ea"/>
                  <a:ea typeface="+mn-ea"/>
                </a:rPr>
                <a:t>IP</a:t>
              </a:r>
              <a:r>
                <a:rPr lang="zh-CN" altLang="en-US" sz="1600" dirty="0">
                  <a:solidFill>
                    <a:srgbClr val="FF0000"/>
                  </a:solidFill>
                  <a:latin typeface="+mn-ea"/>
                  <a:ea typeface="+mn-ea"/>
                </a:rPr>
                <a:t>地址了</a:t>
              </a:r>
              <a:r>
                <a:rPr lang="en-US" altLang="zh-CN" sz="1600" dirty="0">
                  <a:solidFill>
                    <a:srgbClr val="FF0000"/>
                  </a:solidFill>
                  <a:latin typeface="+mn-ea"/>
                  <a:ea typeface="+mn-ea"/>
                </a:rPr>
                <a:t>!</a:t>
              </a:r>
            </a:p>
          </p:txBody>
        </p:sp>
      </p:grpSp>
      <p:grpSp>
        <p:nvGrpSpPr>
          <p:cNvPr id="91" name="Group 11">
            <a:extLst>
              <a:ext uri="{FF2B5EF4-FFF2-40B4-BE49-F238E27FC236}">
                <a16:creationId xmlns:a16="http://schemas.microsoft.com/office/drawing/2014/main" id="{C286BB34-9832-4567-AC2A-F5C8925B58E9}"/>
              </a:ext>
            </a:extLst>
          </p:cNvPr>
          <p:cNvGrpSpPr>
            <a:grpSpLocks/>
          </p:cNvGrpSpPr>
          <p:nvPr/>
        </p:nvGrpSpPr>
        <p:grpSpPr bwMode="auto">
          <a:xfrm>
            <a:off x="3652838" y="5838651"/>
            <a:ext cx="2528887" cy="885825"/>
            <a:chOff x="9144000" y="5555417"/>
            <a:chExt cx="2527923" cy="885135"/>
          </a:xfrm>
        </p:grpSpPr>
        <p:sp>
          <p:nvSpPr>
            <p:cNvPr id="92" name="Rectangle 91">
              <a:extLst>
                <a:ext uri="{FF2B5EF4-FFF2-40B4-BE49-F238E27FC236}">
                  <a16:creationId xmlns:a16="http://schemas.microsoft.com/office/drawing/2014/main" id="{E9560BD7-2A46-4796-B577-78C78CED3761}"/>
                </a:ext>
              </a:extLst>
            </p:cNvPr>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93" name="TextBox 92">
              <a:extLst>
                <a:ext uri="{FF2B5EF4-FFF2-40B4-BE49-F238E27FC236}">
                  <a16:creationId xmlns:a16="http://schemas.microsoft.com/office/drawing/2014/main" id="{186849B1-2DCC-4B90-B119-7B8D4ADA89CB}"/>
                </a:ext>
              </a:extLst>
            </p:cNvPr>
            <p:cNvSpPr txBox="1">
              <a:spLocks noChangeArrowheads="1"/>
            </p:cNvSpPr>
            <p:nvPr/>
          </p:nvSpPr>
          <p:spPr bwMode="auto">
            <a:xfrm>
              <a:off x="9144000" y="5705311"/>
              <a:ext cx="2527923" cy="58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600" dirty="0">
                  <a:solidFill>
                    <a:srgbClr val="FF0000"/>
                  </a:solidFill>
                  <a:latin typeface="+mn-ea"/>
                  <a:ea typeface="+mn-ea"/>
                </a:rPr>
                <a:t>广播：好的。你获得那个</a:t>
              </a:r>
              <a:r>
                <a:rPr lang="en-US" altLang="zh-CN" sz="1600" dirty="0">
                  <a:solidFill>
                    <a:srgbClr val="FF0000"/>
                  </a:solidFill>
                  <a:latin typeface="+mn-ea"/>
                  <a:ea typeface="+mn-ea"/>
                </a:rPr>
                <a:t>IP</a:t>
              </a:r>
              <a:r>
                <a:rPr lang="zh-CN" altLang="en-US" sz="1600" dirty="0">
                  <a:solidFill>
                    <a:srgbClr val="FF0000"/>
                  </a:solidFill>
                  <a:latin typeface="+mn-ea"/>
                  <a:ea typeface="+mn-ea"/>
                </a:rPr>
                <a:t>地址了。</a:t>
              </a:r>
              <a:endParaRPr lang="en-US" altLang="zh-CN" sz="1600" dirty="0">
                <a:solidFill>
                  <a:srgbClr val="FF0000"/>
                </a:solidFill>
                <a:latin typeface="+mn-ea"/>
                <a:ea typeface="+mn-ea"/>
              </a:endParaRPr>
            </a:p>
          </p:txBody>
        </p:sp>
      </p:grpSp>
      <p:sp>
        <p:nvSpPr>
          <p:cNvPr id="94" name="TextBox 78">
            <a:extLst>
              <a:ext uri="{FF2B5EF4-FFF2-40B4-BE49-F238E27FC236}">
                <a16:creationId xmlns:a16="http://schemas.microsoft.com/office/drawing/2014/main" id="{F60A210C-B05E-42D7-9263-D49ECD19AA36}"/>
              </a:ext>
            </a:extLst>
          </p:cNvPr>
          <p:cNvSpPr txBox="1">
            <a:spLocks noChangeArrowheads="1"/>
          </p:cNvSpPr>
          <p:nvPr/>
        </p:nvSpPr>
        <p:spPr bwMode="auto">
          <a:xfrm>
            <a:off x="6353174" y="3367037"/>
            <a:ext cx="2790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dirty="0" err="1">
                <a:latin typeface="+mn-ea"/>
                <a:ea typeface="+mn-ea"/>
              </a:rPr>
              <a:t>yiaddr</a:t>
            </a:r>
            <a:r>
              <a:rPr lang="en-US" altLang="zh-CN" dirty="0">
                <a:latin typeface="+mn-ea"/>
                <a:ea typeface="+mn-ea"/>
              </a:rPr>
              <a:t>: your Internet address</a:t>
            </a:r>
            <a:r>
              <a:rPr lang="zh-CN" altLang="en-US" dirty="0">
                <a:latin typeface="+mn-ea"/>
                <a:ea typeface="+mn-ea"/>
              </a:rPr>
              <a:t>，正在被分配的地址</a:t>
            </a:r>
          </a:p>
        </p:txBody>
      </p:sp>
    </p:spTree>
    <p:extLst>
      <p:ext uri="{BB962C8B-B14F-4D97-AF65-F5344CB8AC3E}">
        <p14:creationId xmlns:p14="http://schemas.microsoft.com/office/powerpoint/2010/main" val="331828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dissolv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82"/>
                                        </p:tgtEl>
                                      </p:cBhvr>
                                    </p:animEffect>
                                    <p:set>
                                      <p:cBhvr>
                                        <p:cTn id="15" dur="1" fill="hold">
                                          <p:stCondLst>
                                            <p:cond delay="499"/>
                                          </p:stCondLst>
                                        </p:cTn>
                                        <p:tgtEl>
                                          <p:spTgt spid="8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9" presetClass="entr" presetSubtype="0" fill="hold"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dissolve">
                                      <p:cBhvr>
                                        <p:cTn id="26" dur="5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85"/>
                                        </p:tgtEl>
                                      </p:cBhvr>
                                    </p:animEffect>
                                    <p:set>
                                      <p:cBhvr>
                                        <p:cTn id="31" dur="1" fill="hold">
                                          <p:stCondLst>
                                            <p:cond delay="499"/>
                                          </p:stCondLst>
                                        </p:cTn>
                                        <p:tgtEl>
                                          <p:spTgt spid="8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right)">
                                      <p:cBhvr>
                                        <p:cTn id="40" dur="500"/>
                                        <p:tgtEl>
                                          <p:spTgt spid="19"/>
                                        </p:tgtEl>
                                      </p:cBhvr>
                                    </p:animEffect>
                                  </p:childTnLst>
                                </p:cTn>
                              </p:par>
                              <p:par>
                                <p:cTn id="41" presetID="22" presetClass="entr" presetSubtype="2"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500"/>
                                        <p:tgtEl>
                                          <p:spTgt spid="18"/>
                                        </p:tgtEl>
                                      </p:cBhvr>
                                    </p:animEffect>
                                  </p:childTnLst>
                                </p:cTn>
                              </p:par>
                              <p:par>
                                <p:cTn id="44" presetID="9" presetClass="entr" presetSubtype="0"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dissolve">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nodeType="clickEffect">
                                  <p:stCondLst>
                                    <p:cond delay="0"/>
                                  </p:stCondLst>
                                  <p:childTnLst>
                                    <p:animEffect transition="out" filter="dissolve">
                                      <p:cBhvr>
                                        <p:cTn id="50" dur="500"/>
                                        <p:tgtEl>
                                          <p:spTgt spid="88"/>
                                        </p:tgtEl>
                                      </p:cBhvr>
                                    </p:animEffect>
                                    <p:set>
                                      <p:cBhvr>
                                        <p:cTn id="51" dur="1" fill="hold">
                                          <p:stCondLst>
                                            <p:cond delay="499"/>
                                          </p:stCondLst>
                                        </p:cTn>
                                        <p:tgtEl>
                                          <p:spTgt spid="8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par>
                                <p:cTn id="57" presetID="22" presetClass="entr" presetSubtype="8"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9" presetClass="entr" presetSubtype="0" fill="hold"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dissolve">
                                      <p:cBhvr>
                                        <p:cTn id="62" dur="500"/>
                                        <p:tgtEl>
                                          <p:spTgt spid="9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91"/>
                                        </p:tgtEl>
                                      </p:cBhvr>
                                    </p:animEffect>
                                    <p:set>
                                      <p:cBhvr>
                                        <p:cTn id="67"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75600-352C-4D3D-B03F-28529117CEE8}"/>
              </a:ext>
            </a:extLst>
          </p:cNvPr>
          <p:cNvSpPr>
            <a:spLocks noGrp="1"/>
          </p:cNvSpPr>
          <p:nvPr>
            <p:ph type="title"/>
          </p:nvPr>
        </p:nvSpPr>
        <p:spPr/>
        <p:txBody>
          <a:bodyPr/>
          <a:lstStyle/>
          <a:p>
            <a:r>
              <a:rPr lang="en-US" altLang="zh-CN" dirty="0"/>
              <a:t>DHCP</a:t>
            </a:r>
            <a:r>
              <a:rPr lang="zh-CN" altLang="en-US" dirty="0"/>
              <a:t>：不仅仅是分配</a:t>
            </a:r>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13E73C54-6AC7-4D6F-8635-2126E722D961}"/>
              </a:ext>
            </a:extLst>
          </p:cNvPr>
          <p:cNvSpPr>
            <a:spLocks noGrp="1"/>
          </p:cNvSpPr>
          <p:nvPr>
            <p:ph type="sldNum" sz="quarter" idx="12"/>
          </p:nvPr>
        </p:nvSpPr>
        <p:spPr/>
        <p:txBody>
          <a:bodyPr/>
          <a:lstStyle/>
          <a:p>
            <a:fld id="{E3FA5FAF-8A25-4B6E-94B7-5CA30A873E9A}" type="slidenum">
              <a:rPr lang="zh-CN" altLang="en-US" smtClean="0"/>
              <a:pPr/>
              <a:t>56</a:t>
            </a:fld>
            <a:endParaRPr lang="zh-CN" altLang="en-US"/>
          </a:p>
        </p:txBody>
      </p:sp>
      <p:sp>
        <p:nvSpPr>
          <p:cNvPr id="5" name="Rectangle 3">
            <a:extLst>
              <a:ext uri="{FF2B5EF4-FFF2-40B4-BE49-F238E27FC236}">
                <a16:creationId xmlns:a16="http://schemas.microsoft.com/office/drawing/2014/main" id="{1002760B-1FB0-49A2-9154-A9F1E8E07110}"/>
              </a:ext>
            </a:extLst>
          </p:cNvPr>
          <p:cNvSpPr>
            <a:spLocks noGrp="1" noChangeArrowheads="1"/>
          </p:cNvSpPr>
          <p:nvPr>
            <p:ph idx="1"/>
          </p:nvPr>
        </p:nvSpPr>
        <p:spPr>
          <a:xfrm>
            <a:off x="250825" y="1844675"/>
            <a:ext cx="8704263" cy="4287838"/>
          </a:xfrm>
        </p:spPr>
        <p:txBody>
          <a:bodyPr/>
          <a:lstStyle/>
          <a:p>
            <a:pPr>
              <a:buFont typeface="Wingdings" charset="0"/>
              <a:buNone/>
              <a:defRPr/>
            </a:pPr>
            <a:r>
              <a:rPr lang="zh-CN" altLang="en-US" sz="2800" dirty="0">
                <a:latin typeface="+mn-ea"/>
                <a:cs typeface="+mn-cs"/>
              </a:rPr>
              <a:t>除了</a:t>
            </a:r>
            <a:r>
              <a:rPr lang="en-US" altLang="zh-CN" sz="2800" dirty="0">
                <a:latin typeface="+mn-ea"/>
                <a:cs typeface="+mn-cs"/>
              </a:rPr>
              <a:t>IP</a:t>
            </a:r>
            <a:r>
              <a:rPr lang="zh-CN" altLang="en-US" sz="2800" dirty="0">
                <a:latin typeface="+mn-ea"/>
                <a:cs typeface="+mn-cs"/>
              </a:rPr>
              <a:t>地址，</a:t>
            </a:r>
            <a:r>
              <a:rPr lang="en-US" sz="2800" dirty="0">
                <a:latin typeface="+mn-ea"/>
                <a:cs typeface="+mn-cs"/>
              </a:rPr>
              <a:t>DHCP</a:t>
            </a:r>
            <a:r>
              <a:rPr lang="zh-CN" altLang="en-US" sz="2800" dirty="0">
                <a:latin typeface="+mn-ea"/>
                <a:cs typeface="+mn-cs"/>
              </a:rPr>
              <a:t>可以向主机提供子网中如下信息：</a:t>
            </a:r>
            <a:endParaRPr lang="en-US" sz="2800" dirty="0">
              <a:latin typeface="+mn-ea"/>
              <a:cs typeface="+mn-cs"/>
            </a:endParaRPr>
          </a:p>
          <a:p>
            <a:pPr lvl="1">
              <a:buFont typeface="Arial"/>
              <a:buChar char="•"/>
              <a:defRPr/>
            </a:pPr>
            <a:r>
              <a:rPr lang="zh-CN" altLang="en-US" sz="2400" dirty="0">
                <a:latin typeface="+mn-ea"/>
              </a:rPr>
              <a:t>子网第一跳路由器的地址（网关地址）</a:t>
            </a:r>
            <a:endParaRPr lang="en-US" sz="2400" dirty="0">
              <a:latin typeface="+mn-ea"/>
            </a:endParaRPr>
          </a:p>
          <a:p>
            <a:pPr lvl="1">
              <a:buFont typeface="Arial"/>
              <a:buChar char="•"/>
              <a:defRPr/>
            </a:pPr>
            <a:r>
              <a:rPr lang="en-US" altLang="zh-CN" sz="2400" dirty="0">
                <a:latin typeface="+mn-ea"/>
              </a:rPr>
              <a:t>DNS</a:t>
            </a:r>
            <a:r>
              <a:rPr lang="zh-CN" altLang="en-US" sz="2400" dirty="0">
                <a:latin typeface="+mn-ea"/>
              </a:rPr>
              <a:t>服务器的名字和地址</a:t>
            </a:r>
            <a:endParaRPr lang="en-US" sz="2400" dirty="0">
              <a:latin typeface="+mn-ea"/>
            </a:endParaRPr>
          </a:p>
          <a:p>
            <a:pPr lvl="1">
              <a:buFont typeface="Arial"/>
              <a:buChar char="•"/>
              <a:defRPr/>
            </a:pPr>
            <a:r>
              <a:rPr lang="zh-CN" altLang="en-US" sz="2400" dirty="0">
                <a:latin typeface="+mn-ea"/>
              </a:rPr>
              <a:t>子网掩码</a:t>
            </a:r>
            <a:r>
              <a:rPr lang="en-US" sz="2400" dirty="0">
                <a:latin typeface="+mn-ea"/>
              </a:rPr>
              <a:t> (</a:t>
            </a:r>
            <a:r>
              <a:rPr lang="zh-CN" altLang="en-US" sz="2400" dirty="0">
                <a:latin typeface="+mn-ea"/>
              </a:rPr>
              <a:t>地址中子网部分和主机部分的长度</a:t>
            </a:r>
            <a:r>
              <a:rPr lang="en-US" sz="2400" dirty="0">
                <a:latin typeface="+mn-ea"/>
              </a:rPr>
              <a:t>)</a:t>
            </a:r>
          </a:p>
          <a:p>
            <a:pPr marL="0" indent="0">
              <a:buNone/>
              <a:defRPr/>
            </a:pPr>
            <a:r>
              <a:rPr lang="zh-CN" altLang="en-US" sz="2800" dirty="0">
                <a:latin typeface="+mn-ea"/>
              </a:rPr>
              <a:t>子网中没有</a:t>
            </a:r>
            <a:r>
              <a:rPr lang="en-US" altLang="zh-CN" sz="2800" dirty="0">
                <a:latin typeface="+mn-ea"/>
              </a:rPr>
              <a:t>DHCP</a:t>
            </a:r>
            <a:r>
              <a:rPr lang="zh-CN" altLang="en-US" sz="2800" dirty="0">
                <a:latin typeface="+mn-ea"/>
              </a:rPr>
              <a:t>服务器时，可使用</a:t>
            </a:r>
            <a:r>
              <a:rPr lang="en-US" altLang="zh-CN" sz="2800" dirty="0">
                <a:latin typeface="+mn-ea"/>
              </a:rPr>
              <a:t>DHCP</a:t>
            </a:r>
            <a:r>
              <a:rPr lang="zh-CN" altLang="en-US" sz="2800">
                <a:latin typeface="+mn-ea"/>
              </a:rPr>
              <a:t>中继代理转发相关的消息。</a:t>
            </a:r>
            <a:endParaRPr lang="en-US" altLang="zh-CN" sz="2800">
              <a:latin typeface="+mn-ea"/>
            </a:endParaRPr>
          </a:p>
          <a:p>
            <a:pPr marL="0" indent="0">
              <a:buNone/>
              <a:defRPr/>
            </a:pPr>
            <a:r>
              <a:rPr lang="zh-CN" altLang="en-US" sz="2800" dirty="0">
                <a:latin typeface="+mn-ea"/>
              </a:rPr>
              <a:t>移动网络相关</a:t>
            </a:r>
            <a:endParaRPr lang="en-US" altLang="zh-CN" sz="2800" dirty="0">
              <a:latin typeface="+mn-ea"/>
            </a:endParaRPr>
          </a:p>
          <a:p>
            <a:pPr lvl="1">
              <a:defRPr/>
            </a:pPr>
            <a:r>
              <a:rPr lang="zh-CN" altLang="en-US" sz="2400" dirty="0">
                <a:latin typeface="+mn-ea"/>
              </a:rPr>
              <a:t>移动到新的子网获得新地址</a:t>
            </a:r>
            <a:endParaRPr lang="en-US" altLang="zh-CN" sz="2400" dirty="0">
              <a:latin typeface="+mn-ea"/>
            </a:endParaRPr>
          </a:p>
          <a:p>
            <a:pPr lvl="1">
              <a:defRPr/>
            </a:pPr>
            <a:r>
              <a:rPr lang="zh-CN" altLang="en-US" sz="2400" dirty="0">
                <a:latin typeface="+mn-ea"/>
              </a:rPr>
              <a:t>无法维持现有的</a:t>
            </a:r>
            <a:r>
              <a:rPr lang="en-US" altLang="zh-CN" sz="2400" dirty="0">
                <a:latin typeface="+mn-ea"/>
              </a:rPr>
              <a:t>TCP</a:t>
            </a:r>
            <a:r>
              <a:rPr lang="zh-CN" altLang="en-US" sz="2400" dirty="0">
                <a:latin typeface="+mn-ea"/>
              </a:rPr>
              <a:t>连接（</a:t>
            </a:r>
            <a:r>
              <a:rPr lang="en-US" altLang="zh-CN" sz="2400" dirty="0">
                <a:latin typeface="+mn-ea"/>
              </a:rPr>
              <a:t>TCP socket</a:t>
            </a:r>
            <a:r>
              <a:rPr lang="zh-CN" altLang="en-US" sz="2400" dirty="0">
                <a:latin typeface="+mn-ea"/>
              </a:rPr>
              <a:t>四元组）</a:t>
            </a:r>
            <a:endParaRPr lang="en-US" altLang="zh-CN" sz="2400" dirty="0">
              <a:latin typeface="+mn-ea"/>
            </a:endParaRPr>
          </a:p>
          <a:p>
            <a:pPr lvl="1">
              <a:defRPr/>
            </a:pPr>
            <a:r>
              <a:rPr lang="zh-CN" altLang="en-US" sz="2400" dirty="0">
                <a:solidFill>
                  <a:srgbClr val="C00000"/>
                </a:solidFill>
                <a:latin typeface="+mn-ea"/>
              </a:rPr>
              <a:t>通过移动</a:t>
            </a:r>
            <a:r>
              <a:rPr lang="en-US" altLang="zh-CN" sz="2400" dirty="0">
                <a:solidFill>
                  <a:srgbClr val="C00000"/>
                </a:solidFill>
                <a:latin typeface="+mn-ea"/>
              </a:rPr>
              <a:t>IP</a:t>
            </a:r>
            <a:r>
              <a:rPr lang="zh-CN" altLang="en-US" sz="2400" dirty="0">
                <a:solidFill>
                  <a:srgbClr val="C00000"/>
                </a:solidFill>
                <a:latin typeface="+mn-ea"/>
              </a:rPr>
              <a:t>解决</a:t>
            </a:r>
            <a:endParaRPr lang="en-US" sz="2400" dirty="0">
              <a:solidFill>
                <a:srgbClr val="C00000"/>
              </a:solidFill>
              <a:latin typeface="+mn-ea"/>
            </a:endParaRPr>
          </a:p>
        </p:txBody>
      </p:sp>
    </p:spTree>
    <p:extLst>
      <p:ext uri="{BB962C8B-B14F-4D97-AF65-F5344CB8AC3E}">
        <p14:creationId xmlns:p14="http://schemas.microsoft.com/office/powerpoint/2010/main" val="410300543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FB888-2718-4F61-BC69-3E4A417A2E9C}"/>
              </a:ext>
            </a:extLst>
          </p:cNvPr>
          <p:cNvSpPr>
            <a:spLocks noGrp="1"/>
          </p:cNvSpPr>
          <p:nvPr>
            <p:ph type="title"/>
          </p:nvPr>
        </p:nvSpPr>
        <p:spPr/>
        <p:txBody>
          <a:bodyPr/>
          <a:lstStyle/>
          <a:p>
            <a:r>
              <a:rPr lang="en-US" altLang="zh-CN" dirty="0"/>
              <a:t>DHCP</a:t>
            </a:r>
            <a:r>
              <a:rPr lang="zh-CN" altLang="en-US" dirty="0"/>
              <a:t>举例</a:t>
            </a:r>
          </a:p>
        </p:txBody>
      </p:sp>
      <p:sp>
        <p:nvSpPr>
          <p:cNvPr id="4" name="灯片编号占位符 3">
            <a:extLst>
              <a:ext uri="{FF2B5EF4-FFF2-40B4-BE49-F238E27FC236}">
                <a16:creationId xmlns:a16="http://schemas.microsoft.com/office/drawing/2014/main" id="{30C526B7-1AC0-4C72-A113-77B06CCFBD60}"/>
              </a:ext>
            </a:extLst>
          </p:cNvPr>
          <p:cNvSpPr>
            <a:spLocks noGrp="1"/>
          </p:cNvSpPr>
          <p:nvPr>
            <p:ph type="sldNum" sz="quarter" idx="12"/>
          </p:nvPr>
        </p:nvSpPr>
        <p:spPr/>
        <p:txBody>
          <a:bodyPr/>
          <a:lstStyle/>
          <a:p>
            <a:fld id="{E3FA5FAF-8A25-4B6E-94B7-5CA30A873E9A}" type="slidenum">
              <a:rPr lang="zh-CN" altLang="en-US" smtClean="0"/>
              <a:pPr/>
              <a:t>57</a:t>
            </a:fld>
            <a:endParaRPr lang="zh-CN" altLang="en-US"/>
          </a:p>
        </p:txBody>
      </p:sp>
      <p:sp>
        <p:nvSpPr>
          <p:cNvPr id="5" name="Rectangle 3">
            <a:extLst>
              <a:ext uri="{FF2B5EF4-FFF2-40B4-BE49-F238E27FC236}">
                <a16:creationId xmlns:a16="http://schemas.microsoft.com/office/drawing/2014/main" id="{47A75388-B53F-4E5F-821C-008836FD41C0}"/>
              </a:ext>
            </a:extLst>
          </p:cNvPr>
          <p:cNvSpPr txBox="1">
            <a:spLocks noChangeArrowheads="1"/>
          </p:cNvSpPr>
          <p:nvPr/>
        </p:nvSpPr>
        <p:spPr bwMode="auto">
          <a:xfrm>
            <a:off x="5037138" y="1124744"/>
            <a:ext cx="3421062" cy="1262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200" kern="0" dirty="0">
                <a:latin typeface="+mn-ea"/>
              </a:rPr>
              <a:t>主机插上网线后，需要</a:t>
            </a:r>
            <a:r>
              <a:rPr lang="en-US" altLang="zh-CN" sz="2200" kern="0" dirty="0">
                <a:latin typeface="+mn-ea"/>
              </a:rPr>
              <a:t>IP</a:t>
            </a:r>
            <a:r>
              <a:rPr lang="zh-CN" altLang="en-US" sz="2200" kern="0" dirty="0">
                <a:latin typeface="+mn-ea"/>
              </a:rPr>
              <a:t>地址、第一跳路由器的地址、以及</a:t>
            </a:r>
            <a:r>
              <a:rPr lang="en-US" altLang="zh-CN" sz="2200" kern="0" dirty="0">
                <a:latin typeface="+mn-ea"/>
              </a:rPr>
              <a:t>DNS</a:t>
            </a:r>
            <a:r>
              <a:rPr lang="zh-CN" altLang="en-US" sz="2200" kern="0" dirty="0">
                <a:latin typeface="+mn-ea"/>
              </a:rPr>
              <a:t>的地址。使用</a:t>
            </a:r>
            <a:r>
              <a:rPr lang="en-US" altLang="zh-CN" sz="2200" kern="0" dirty="0">
                <a:latin typeface="+mn-ea"/>
              </a:rPr>
              <a:t>DHCP</a:t>
            </a:r>
            <a:endParaRPr lang="en-US" sz="2200" kern="0" dirty="0">
              <a:latin typeface="+mn-ea"/>
            </a:endParaRPr>
          </a:p>
        </p:txBody>
      </p:sp>
      <p:sp>
        <p:nvSpPr>
          <p:cNvPr id="6" name="Freeform 3">
            <a:extLst>
              <a:ext uri="{FF2B5EF4-FFF2-40B4-BE49-F238E27FC236}">
                <a16:creationId xmlns:a16="http://schemas.microsoft.com/office/drawing/2014/main" id="{C49CA469-1FC7-441D-9D6A-C5EFBAF43F67}"/>
              </a:ext>
            </a:extLst>
          </p:cNvPr>
          <p:cNvSpPr>
            <a:spLocks/>
          </p:cNvSpPr>
          <p:nvPr/>
        </p:nvSpPr>
        <p:spPr bwMode="auto">
          <a:xfrm>
            <a:off x="773113" y="1921222"/>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Line 36">
            <a:extLst>
              <a:ext uri="{FF2B5EF4-FFF2-40B4-BE49-F238E27FC236}">
                <a16:creationId xmlns:a16="http://schemas.microsoft.com/office/drawing/2014/main" id="{A4178818-0287-45E0-9F96-A1B096EDC076}"/>
              </a:ext>
            </a:extLst>
          </p:cNvPr>
          <p:cNvSpPr>
            <a:spLocks noChangeShapeType="1"/>
          </p:cNvSpPr>
          <p:nvPr/>
        </p:nvSpPr>
        <p:spPr bwMode="auto">
          <a:xfrm flipV="1">
            <a:off x="3775075" y="2992785"/>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43">
            <a:extLst>
              <a:ext uri="{FF2B5EF4-FFF2-40B4-BE49-F238E27FC236}">
                <a16:creationId xmlns:a16="http://schemas.microsoft.com/office/drawing/2014/main" id="{9A74A83A-AC0B-496E-80B5-898C3ED7ECB7}"/>
              </a:ext>
            </a:extLst>
          </p:cNvPr>
          <p:cNvSpPr>
            <a:spLocks noChangeShapeType="1"/>
          </p:cNvSpPr>
          <p:nvPr/>
        </p:nvSpPr>
        <p:spPr bwMode="auto">
          <a:xfrm flipV="1">
            <a:off x="2665413" y="3165822"/>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44">
            <a:extLst>
              <a:ext uri="{FF2B5EF4-FFF2-40B4-BE49-F238E27FC236}">
                <a16:creationId xmlns:a16="http://schemas.microsoft.com/office/drawing/2014/main" id="{B108AAB0-CC77-4546-B7B5-14B86E2A7EF5}"/>
              </a:ext>
            </a:extLst>
          </p:cNvPr>
          <p:cNvSpPr>
            <a:spLocks noChangeShapeType="1"/>
          </p:cNvSpPr>
          <p:nvPr/>
        </p:nvSpPr>
        <p:spPr bwMode="auto">
          <a:xfrm flipV="1">
            <a:off x="3924300" y="2849910"/>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8">
            <a:extLst>
              <a:ext uri="{FF2B5EF4-FFF2-40B4-BE49-F238E27FC236}">
                <a16:creationId xmlns:a16="http://schemas.microsoft.com/office/drawing/2014/main" id="{C00D1AFE-9033-494F-9A1A-7F1EE1887809}"/>
              </a:ext>
            </a:extLst>
          </p:cNvPr>
          <p:cNvSpPr>
            <a:spLocks noChangeShapeType="1"/>
          </p:cNvSpPr>
          <p:nvPr/>
        </p:nvSpPr>
        <p:spPr bwMode="auto">
          <a:xfrm flipV="1">
            <a:off x="3279775" y="3384897"/>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44">
            <a:extLst>
              <a:ext uri="{FF2B5EF4-FFF2-40B4-BE49-F238E27FC236}">
                <a16:creationId xmlns:a16="http://schemas.microsoft.com/office/drawing/2014/main" id="{B5E765D7-0CF6-439B-A060-276146A703E4}"/>
              </a:ext>
            </a:extLst>
          </p:cNvPr>
          <p:cNvSpPr txBox="1">
            <a:spLocks noChangeArrowheads="1"/>
          </p:cNvSpPr>
          <p:nvPr/>
        </p:nvSpPr>
        <p:spPr bwMode="auto">
          <a:xfrm>
            <a:off x="2562225" y="4459635"/>
            <a:ext cx="13388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运行</a:t>
            </a:r>
            <a:r>
              <a:rPr lang="en-US" altLang="zh-CN" sz="1800" dirty="0">
                <a:latin typeface="+mn-ea"/>
                <a:ea typeface="+mn-ea"/>
              </a:rPr>
              <a:t>DHCP</a:t>
            </a:r>
            <a:br>
              <a:rPr lang="en-US" altLang="zh-CN" sz="1800" dirty="0">
                <a:latin typeface="+mn-ea"/>
                <a:ea typeface="+mn-ea"/>
              </a:rPr>
            </a:br>
            <a:r>
              <a:rPr lang="zh-CN" altLang="en-US" sz="1800" dirty="0">
                <a:latin typeface="+mn-ea"/>
                <a:ea typeface="+mn-ea"/>
              </a:rPr>
              <a:t>服务器模块</a:t>
            </a:r>
            <a:br>
              <a:rPr lang="en-US" altLang="zh-CN" sz="1800" dirty="0">
                <a:latin typeface="+mn-ea"/>
                <a:ea typeface="+mn-ea"/>
              </a:rPr>
            </a:br>
            <a:r>
              <a:rPr lang="zh-CN" altLang="en-US" sz="1800" dirty="0">
                <a:latin typeface="+mn-ea"/>
                <a:ea typeface="+mn-ea"/>
              </a:rPr>
              <a:t>的路由器</a:t>
            </a:r>
            <a:endParaRPr lang="en-US" altLang="zh-CN" sz="1800" dirty="0">
              <a:latin typeface="+mn-ea"/>
              <a:ea typeface="+mn-ea"/>
            </a:endParaRPr>
          </a:p>
        </p:txBody>
      </p:sp>
      <p:sp>
        <p:nvSpPr>
          <p:cNvPr id="12" name="Rectangle 152">
            <a:extLst>
              <a:ext uri="{FF2B5EF4-FFF2-40B4-BE49-F238E27FC236}">
                <a16:creationId xmlns:a16="http://schemas.microsoft.com/office/drawing/2014/main" id="{90A2EAEC-2AA7-43C3-8831-0B903654B414}"/>
              </a:ext>
            </a:extLst>
          </p:cNvPr>
          <p:cNvSpPr>
            <a:spLocks noChangeArrowheads="1"/>
          </p:cNvSpPr>
          <p:nvPr/>
        </p:nvSpPr>
        <p:spPr bwMode="auto">
          <a:xfrm>
            <a:off x="5037138" y="2601267"/>
            <a:ext cx="389255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0099"/>
              </a:buClr>
              <a:buSzPct val="100000"/>
              <a:buFont typeface="Wingdings" panose="05000000000000000000" pitchFamily="2" charset="2"/>
              <a:buChar char="§"/>
            </a:pPr>
            <a:r>
              <a:rPr lang="en-US" altLang="zh-CN" sz="2200" dirty="0">
                <a:latin typeface="+mn-ea"/>
                <a:ea typeface="+mn-ea"/>
              </a:rPr>
              <a:t>DHCP </a:t>
            </a:r>
            <a:r>
              <a:rPr lang="zh-CN" altLang="en-US" sz="2200" dirty="0">
                <a:latin typeface="+mn-ea"/>
                <a:ea typeface="+mn-ea"/>
              </a:rPr>
              <a:t>请求</a:t>
            </a:r>
            <a:r>
              <a:rPr lang="en-US" altLang="zh-CN" sz="2200" dirty="0">
                <a:latin typeface="+mn-ea"/>
                <a:ea typeface="+mn-ea"/>
              </a:rPr>
              <a:t> </a:t>
            </a:r>
            <a:br>
              <a:rPr lang="en-US" altLang="zh-CN" sz="2200" dirty="0">
                <a:latin typeface="+mn-ea"/>
                <a:ea typeface="+mn-ea"/>
              </a:rPr>
            </a:br>
            <a:r>
              <a:rPr lang="zh-CN" altLang="en-US" sz="2200" dirty="0">
                <a:latin typeface="+mn-ea"/>
                <a:ea typeface="+mn-ea"/>
              </a:rPr>
              <a:t>在</a:t>
            </a:r>
            <a:r>
              <a:rPr lang="en-US" altLang="zh-CN" sz="2200" dirty="0">
                <a:latin typeface="+mn-ea"/>
                <a:ea typeface="+mn-ea"/>
              </a:rPr>
              <a:t>UDP</a:t>
            </a:r>
            <a:r>
              <a:rPr lang="zh-CN" altLang="en-US" sz="2200" dirty="0">
                <a:latin typeface="+mn-ea"/>
                <a:ea typeface="+mn-ea"/>
              </a:rPr>
              <a:t>分段中封装</a:t>
            </a:r>
            <a:r>
              <a:rPr lang="en-US" altLang="zh-CN" sz="2200" dirty="0">
                <a:latin typeface="+mn-ea"/>
                <a:ea typeface="+mn-ea"/>
              </a:rPr>
              <a:t>, </a:t>
            </a:r>
            <a:br>
              <a:rPr lang="en-US" altLang="zh-CN" sz="2200" dirty="0">
                <a:latin typeface="+mn-ea"/>
                <a:ea typeface="+mn-ea"/>
              </a:rPr>
            </a:br>
            <a:r>
              <a:rPr lang="zh-CN" altLang="en-US" sz="2200" dirty="0">
                <a:latin typeface="+mn-ea"/>
                <a:ea typeface="+mn-ea"/>
              </a:rPr>
              <a:t>在</a:t>
            </a:r>
            <a:r>
              <a:rPr lang="en-US" altLang="zh-CN" sz="2200" dirty="0">
                <a:latin typeface="+mn-ea"/>
                <a:ea typeface="+mn-ea"/>
              </a:rPr>
              <a:t>IP</a:t>
            </a:r>
            <a:r>
              <a:rPr lang="zh-CN" altLang="en-US" sz="2200" dirty="0">
                <a:latin typeface="+mn-ea"/>
                <a:ea typeface="+mn-ea"/>
              </a:rPr>
              <a:t>报文中封装</a:t>
            </a:r>
            <a:r>
              <a:rPr lang="en-US" altLang="zh-CN" sz="2200" dirty="0">
                <a:latin typeface="+mn-ea"/>
                <a:ea typeface="+mn-ea"/>
              </a:rPr>
              <a:t>, </a:t>
            </a:r>
            <a:br>
              <a:rPr lang="en-US" altLang="zh-CN" sz="2200" dirty="0">
                <a:latin typeface="+mn-ea"/>
                <a:ea typeface="+mn-ea"/>
              </a:rPr>
            </a:br>
            <a:r>
              <a:rPr lang="zh-CN" altLang="en-US" sz="2200" dirty="0">
                <a:latin typeface="+mn-ea"/>
                <a:ea typeface="+mn-ea"/>
              </a:rPr>
              <a:t>在</a:t>
            </a:r>
            <a:r>
              <a:rPr lang="en-US" altLang="zh-CN" sz="2200" dirty="0">
                <a:latin typeface="+mn-ea"/>
                <a:ea typeface="+mn-ea"/>
              </a:rPr>
              <a:t>802.3</a:t>
            </a:r>
            <a:r>
              <a:rPr lang="zh-CN" altLang="en-US" sz="2200" dirty="0">
                <a:latin typeface="+mn-ea"/>
                <a:ea typeface="+mn-ea"/>
              </a:rPr>
              <a:t>以太网帧中封装</a:t>
            </a:r>
            <a:endParaRPr lang="en-US" altLang="zh-CN" sz="2200" dirty="0">
              <a:latin typeface="+mn-ea"/>
              <a:ea typeface="+mn-ea"/>
            </a:endParaRPr>
          </a:p>
        </p:txBody>
      </p:sp>
      <p:sp>
        <p:nvSpPr>
          <p:cNvPr id="13" name="Rectangle 153">
            <a:extLst>
              <a:ext uri="{FF2B5EF4-FFF2-40B4-BE49-F238E27FC236}">
                <a16:creationId xmlns:a16="http://schemas.microsoft.com/office/drawing/2014/main" id="{8DD8233F-6E20-4C72-A21A-602B81A3154C}"/>
              </a:ext>
            </a:extLst>
          </p:cNvPr>
          <p:cNvSpPr>
            <a:spLocks noChangeArrowheads="1"/>
          </p:cNvSpPr>
          <p:nvPr/>
        </p:nvSpPr>
        <p:spPr bwMode="auto">
          <a:xfrm>
            <a:off x="5056188" y="4135487"/>
            <a:ext cx="392430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0099"/>
              </a:buClr>
              <a:buSzPct val="100000"/>
              <a:buFont typeface="Wingdings" panose="05000000000000000000" pitchFamily="2" charset="2"/>
              <a:buChar char="§"/>
            </a:pPr>
            <a:r>
              <a:rPr lang="zh-CN" altLang="en-US" sz="2200" dirty="0">
                <a:latin typeface="+mn-ea"/>
                <a:ea typeface="+mn-ea"/>
              </a:rPr>
              <a:t>在本地局域网发送以太网广播帧</a:t>
            </a:r>
            <a:r>
              <a:rPr lang="en-US" altLang="zh-CN" sz="2200" dirty="0">
                <a:latin typeface="+mn-ea"/>
                <a:ea typeface="+mn-ea"/>
              </a:rPr>
              <a:t> (</a:t>
            </a:r>
            <a:r>
              <a:rPr lang="zh-CN" altLang="en-US" sz="2200" dirty="0">
                <a:latin typeface="+mn-ea"/>
                <a:ea typeface="+mn-ea"/>
              </a:rPr>
              <a:t>目的</a:t>
            </a:r>
            <a:r>
              <a:rPr lang="en-US" altLang="zh-CN" sz="2200" dirty="0">
                <a:latin typeface="+mn-ea"/>
                <a:ea typeface="+mn-ea"/>
              </a:rPr>
              <a:t>MAC</a:t>
            </a:r>
            <a:r>
              <a:rPr lang="zh-CN" altLang="en-US" sz="2200" dirty="0">
                <a:latin typeface="+mn-ea"/>
                <a:ea typeface="+mn-ea"/>
              </a:rPr>
              <a:t>地址</a:t>
            </a:r>
            <a:r>
              <a:rPr lang="en-US" altLang="zh-CN" sz="2200" dirty="0">
                <a:latin typeface="+mn-ea"/>
                <a:ea typeface="+mn-ea"/>
              </a:rPr>
              <a:t>: </a:t>
            </a:r>
            <a:r>
              <a:rPr lang="en-US" altLang="zh-CN" sz="1600" dirty="0">
                <a:latin typeface="+mn-ea"/>
                <a:ea typeface="+mn-ea"/>
              </a:rPr>
              <a:t>FFFFFFFFFFFF</a:t>
            </a:r>
            <a:r>
              <a:rPr lang="en-US" altLang="zh-CN" sz="2200" dirty="0">
                <a:latin typeface="+mn-ea"/>
                <a:ea typeface="+mn-ea"/>
              </a:rPr>
              <a:t>)</a:t>
            </a:r>
            <a:r>
              <a:rPr lang="zh-CN" altLang="en-US" sz="2200" dirty="0">
                <a:latin typeface="+mn-ea"/>
                <a:ea typeface="+mn-ea"/>
              </a:rPr>
              <a:t>，广播帧被运行</a:t>
            </a:r>
            <a:r>
              <a:rPr lang="en-US" altLang="zh-CN" sz="2200" dirty="0">
                <a:latin typeface="+mn-ea"/>
                <a:ea typeface="+mn-ea"/>
              </a:rPr>
              <a:t>DHCP</a:t>
            </a:r>
            <a:r>
              <a:rPr lang="zh-CN" altLang="en-US" sz="2200" dirty="0">
                <a:latin typeface="+mn-ea"/>
                <a:ea typeface="+mn-ea"/>
              </a:rPr>
              <a:t>服务器的路由器接收</a:t>
            </a:r>
            <a:endParaRPr lang="en-US" altLang="zh-CN" sz="2200" dirty="0">
              <a:latin typeface="+mn-ea"/>
              <a:ea typeface="+mn-ea"/>
            </a:endParaRPr>
          </a:p>
        </p:txBody>
      </p:sp>
      <p:sp>
        <p:nvSpPr>
          <p:cNvPr id="14" name="Text Box 155">
            <a:extLst>
              <a:ext uri="{FF2B5EF4-FFF2-40B4-BE49-F238E27FC236}">
                <a16:creationId xmlns:a16="http://schemas.microsoft.com/office/drawing/2014/main" id="{3EF44E32-1D9B-4ADA-B3E7-043A3E24368B}"/>
              </a:ext>
            </a:extLst>
          </p:cNvPr>
          <p:cNvSpPr txBox="1">
            <a:spLocks noChangeArrowheads="1"/>
          </p:cNvSpPr>
          <p:nvPr/>
        </p:nvSpPr>
        <p:spPr bwMode="auto">
          <a:xfrm>
            <a:off x="3327400" y="3777010"/>
            <a:ext cx="1047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168.1.1.1</a:t>
            </a:r>
          </a:p>
          <a:p>
            <a:endParaRPr lang="en-US" altLang="zh-CN" sz="1400"/>
          </a:p>
        </p:txBody>
      </p:sp>
      <p:grpSp>
        <p:nvGrpSpPr>
          <p:cNvPr id="15" name="Group 186">
            <a:extLst>
              <a:ext uri="{FF2B5EF4-FFF2-40B4-BE49-F238E27FC236}">
                <a16:creationId xmlns:a16="http://schemas.microsoft.com/office/drawing/2014/main" id="{11C3E5B5-8A40-4209-B33A-E9AF54C19CEF}"/>
              </a:ext>
            </a:extLst>
          </p:cNvPr>
          <p:cNvGrpSpPr>
            <a:grpSpLocks/>
          </p:cNvGrpSpPr>
          <p:nvPr/>
        </p:nvGrpSpPr>
        <p:grpSpPr bwMode="auto">
          <a:xfrm>
            <a:off x="3140075" y="3091210"/>
            <a:ext cx="963613" cy="300037"/>
            <a:chOff x="4410" y="1365"/>
            <a:chExt cx="663" cy="224"/>
          </a:xfrm>
        </p:grpSpPr>
        <p:sp>
          <p:nvSpPr>
            <p:cNvPr id="16" name="Rectangle 187">
              <a:extLst>
                <a:ext uri="{FF2B5EF4-FFF2-40B4-BE49-F238E27FC236}">
                  <a16:creationId xmlns:a16="http://schemas.microsoft.com/office/drawing/2014/main" id="{948140C3-95AD-4834-8E9C-6111792BD974}"/>
                </a:ext>
              </a:extLst>
            </p:cNvPr>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7" name="AutoShape 188">
              <a:extLst>
                <a:ext uri="{FF2B5EF4-FFF2-40B4-BE49-F238E27FC236}">
                  <a16:creationId xmlns:a16="http://schemas.microsoft.com/office/drawing/2014/main" id="{DAB5B430-3B85-4DCD-8C94-82A5D8D1106B}"/>
                </a:ext>
              </a:extLst>
            </p:cNvPr>
            <p:cNvSpPr>
              <a:spLocks noChangeArrowheads="1"/>
            </p:cNvSpPr>
            <p:nvPr/>
          </p:nvSpPr>
          <p:spPr bwMode="auto">
            <a:xfrm>
              <a:off x="4410" y="1369"/>
              <a:ext cx="663" cy="134"/>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8" name="Freeform 189">
              <a:extLst>
                <a:ext uri="{FF2B5EF4-FFF2-40B4-BE49-F238E27FC236}">
                  <a16:creationId xmlns:a16="http://schemas.microsoft.com/office/drawing/2014/main" id="{C2D7DCDB-926D-491A-904E-6B045815DAED}"/>
                </a:ext>
              </a:extLst>
            </p:cNvPr>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p>
          </p:txBody>
        </p:sp>
        <p:sp>
          <p:nvSpPr>
            <p:cNvPr id="19" name="Freeform 190">
              <a:extLst>
                <a:ext uri="{FF2B5EF4-FFF2-40B4-BE49-F238E27FC236}">
                  <a16:creationId xmlns:a16="http://schemas.microsoft.com/office/drawing/2014/main" id="{946953F9-4256-41B9-B907-5D564EDA446C}"/>
                </a:ext>
              </a:extLst>
            </p:cNvPr>
            <p:cNvSpPr>
              <a:spLocks/>
            </p:cNvSpPr>
            <p:nvPr/>
          </p:nvSpPr>
          <p:spPr bwMode="auto">
            <a:xfrm>
              <a:off x="4475" y="1395"/>
              <a:ext cx="506" cy="80"/>
            </a:xfrm>
            <a:custGeom>
              <a:avLst/>
              <a:gdLst>
                <a:gd name="T0" fmla="*/ 0 w 280"/>
                <a:gd name="T1" fmla="*/ 1801 h 63"/>
                <a:gd name="T2" fmla="*/ 147159 w 280"/>
                <a:gd name="T3" fmla="*/ 1752 h 63"/>
                <a:gd name="T4" fmla="*/ 868488 w 280"/>
                <a:gd name="T5" fmla="*/ 0 h 63"/>
                <a:gd name="T6" fmla="*/ 110881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 name="Freeform 191">
              <a:extLst>
                <a:ext uri="{FF2B5EF4-FFF2-40B4-BE49-F238E27FC236}">
                  <a16:creationId xmlns:a16="http://schemas.microsoft.com/office/drawing/2014/main" id="{C519B827-6DA7-477E-9805-B14999BD4A34}"/>
                </a:ext>
              </a:extLst>
            </p:cNvPr>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1" name="Group 192">
            <a:extLst>
              <a:ext uri="{FF2B5EF4-FFF2-40B4-BE49-F238E27FC236}">
                <a16:creationId xmlns:a16="http://schemas.microsoft.com/office/drawing/2014/main" id="{B7DBF44E-A7C3-45C0-9549-36E82F02A78A}"/>
              </a:ext>
            </a:extLst>
          </p:cNvPr>
          <p:cNvGrpSpPr>
            <a:grpSpLocks/>
          </p:cNvGrpSpPr>
          <p:nvPr/>
        </p:nvGrpSpPr>
        <p:grpSpPr bwMode="auto">
          <a:xfrm>
            <a:off x="2674938" y="4018310"/>
            <a:ext cx="1066800" cy="406400"/>
            <a:chOff x="4396" y="1245"/>
            <a:chExt cx="672" cy="248"/>
          </a:xfrm>
        </p:grpSpPr>
        <p:sp>
          <p:nvSpPr>
            <p:cNvPr id="22" name="Oval 407">
              <a:extLst>
                <a:ext uri="{FF2B5EF4-FFF2-40B4-BE49-F238E27FC236}">
                  <a16:creationId xmlns:a16="http://schemas.microsoft.com/office/drawing/2014/main" id="{D9D22B5B-5340-475E-9C0D-1E8BBD5F478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3" name="Rectangle 410">
              <a:extLst>
                <a:ext uri="{FF2B5EF4-FFF2-40B4-BE49-F238E27FC236}">
                  <a16:creationId xmlns:a16="http://schemas.microsoft.com/office/drawing/2014/main" id="{89938734-9F5E-425D-B09E-7655D9A9E6F5}"/>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4" name="Oval 411">
              <a:extLst>
                <a:ext uri="{FF2B5EF4-FFF2-40B4-BE49-F238E27FC236}">
                  <a16:creationId xmlns:a16="http://schemas.microsoft.com/office/drawing/2014/main" id="{E240DDDE-F8C6-4FE1-8259-481E7CF33E46}"/>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5" name="Group 196">
              <a:extLst>
                <a:ext uri="{FF2B5EF4-FFF2-40B4-BE49-F238E27FC236}">
                  <a16:creationId xmlns:a16="http://schemas.microsoft.com/office/drawing/2014/main" id="{6B8BAFD2-197F-4A3D-9567-63E4BC29A4C4}"/>
                </a:ext>
              </a:extLst>
            </p:cNvPr>
            <p:cNvGrpSpPr>
              <a:grpSpLocks/>
            </p:cNvGrpSpPr>
            <p:nvPr/>
          </p:nvGrpSpPr>
          <p:grpSpPr bwMode="auto">
            <a:xfrm>
              <a:off x="4530" y="1287"/>
              <a:ext cx="377" cy="75"/>
              <a:chOff x="2468" y="1332"/>
              <a:chExt cx="310" cy="60"/>
            </a:xfrm>
          </p:grpSpPr>
          <p:sp>
            <p:nvSpPr>
              <p:cNvPr id="28" name="Freeform 197">
                <a:extLst>
                  <a:ext uri="{FF2B5EF4-FFF2-40B4-BE49-F238E27FC236}">
                    <a16:creationId xmlns:a16="http://schemas.microsoft.com/office/drawing/2014/main" id="{15B45087-CE04-4392-9C45-1152FB9F28C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198">
                <a:extLst>
                  <a:ext uri="{FF2B5EF4-FFF2-40B4-BE49-F238E27FC236}">
                    <a16:creationId xmlns:a16="http://schemas.microsoft.com/office/drawing/2014/main" id="{A1C2DEF2-8EFB-4F57-9E1D-6901FD4CFBE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 name="Line 199">
              <a:extLst>
                <a:ext uri="{FF2B5EF4-FFF2-40B4-BE49-F238E27FC236}">
                  <a16:creationId xmlns:a16="http://schemas.microsoft.com/office/drawing/2014/main" id="{6E75154B-970D-4B13-9F02-797F08501352}"/>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00">
              <a:extLst>
                <a:ext uri="{FF2B5EF4-FFF2-40B4-BE49-F238E27FC236}">
                  <a16:creationId xmlns:a16="http://schemas.microsoft.com/office/drawing/2014/main" id="{0E5B24C8-29D7-40E4-93D9-E390FF81750E}"/>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 name="Group 201">
            <a:extLst>
              <a:ext uri="{FF2B5EF4-FFF2-40B4-BE49-F238E27FC236}">
                <a16:creationId xmlns:a16="http://schemas.microsoft.com/office/drawing/2014/main" id="{838910D3-6E77-4A1E-9C26-1B7A16487C22}"/>
              </a:ext>
            </a:extLst>
          </p:cNvPr>
          <p:cNvGrpSpPr>
            <a:grpSpLocks/>
          </p:cNvGrpSpPr>
          <p:nvPr/>
        </p:nvGrpSpPr>
        <p:grpSpPr bwMode="auto">
          <a:xfrm>
            <a:off x="2706688" y="3823047"/>
            <a:ext cx="423862" cy="647700"/>
            <a:chOff x="4140" y="429"/>
            <a:chExt cx="1425" cy="2396"/>
          </a:xfrm>
        </p:grpSpPr>
        <p:sp>
          <p:nvSpPr>
            <p:cNvPr id="31" name="Freeform 202">
              <a:extLst>
                <a:ext uri="{FF2B5EF4-FFF2-40B4-BE49-F238E27FC236}">
                  <a16:creationId xmlns:a16="http://schemas.microsoft.com/office/drawing/2014/main" id="{F20C21B8-D345-4B23-8C8F-1C15DCC7515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203">
              <a:extLst>
                <a:ext uri="{FF2B5EF4-FFF2-40B4-BE49-F238E27FC236}">
                  <a16:creationId xmlns:a16="http://schemas.microsoft.com/office/drawing/2014/main" id="{0E312C76-6A9A-4D3D-A63D-4C93B5C7A675}"/>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33" name="Freeform 204">
              <a:extLst>
                <a:ext uri="{FF2B5EF4-FFF2-40B4-BE49-F238E27FC236}">
                  <a16:creationId xmlns:a16="http://schemas.microsoft.com/office/drawing/2014/main" id="{B38D48CB-F334-4BDA-95A8-29FFDC3A474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05">
              <a:extLst>
                <a:ext uri="{FF2B5EF4-FFF2-40B4-BE49-F238E27FC236}">
                  <a16:creationId xmlns:a16="http://schemas.microsoft.com/office/drawing/2014/main" id="{4FD4E246-AC0A-41BB-A7F9-4C37333F954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Rectangle 206">
              <a:extLst>
                <a:ext uri="{FF2B5EF4-FFF2-40B4-BE49-F238E27FC236}">
                  <a16:creationId xmlns:a16="http://schemas.microsoft.com/office/drawing/2014/main" id="{B6B04E07-1FD3-42FC-B706-C53B40F74C32}"/>
                </a:ext>
              </a:extLst>
            </p:cNvPr>
            <p:cNvSpPr>
              <a:spLocks noChangeArrowheads="1"/>
            </p:cNvSpPr>
            <p:nvPr/>
          </p:nvSpPr>
          <p:spPr bwMode="auto">
            <a:xfrm>
              <a:off x="4209" y="693"/>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36" name="Group 207">
              <a:extLst>
                <a:ext uri="{FF2B5EF4-FFF2-40B4-BE49-F238E27FC236}">
                  <a16:creationId xmlns:a16="http://schemas.microsoft.com/office/drawing/2014/main" id="{B316912D-0B5E-4E69-98D3-978CEDF9BFCF}"/>
                </a:ext>
              </a:extLst>
            </p:cNvPr>
            <p:cNvGrpSpPr>
              <a:grpSpLocks/>
            </p:cNvGrpSpPr>
            <p:nvPr/>
          </p:nvGrpSpPr>
          <p:grpSpPr bwMode="auto">
            <a:xfrm>
              <a:off x="4749" y="668"/>
              <a:ext cx="581" cy="145"/>
              <a:chOff x="614" y="2568"/>
              <a:chExt cx="725" cy="139"/>
            </a:xfrm>
          </p:grpSpPr>
          <p:sp>
            <p:nvSpPr>
              <p:cNvPr id="61" name="AutoShape 208">
                <a:extLst>
                  <a:ext uri="{FF2B5EF4-FFF2-40B4-BE49-F238E27FC236}">
                    <a16:creationId xmlns:a16="http://schemas.microsoft.com/office/drawing/2014/main" id="{79F5EC03-23F0-4674-8F4B-A85FE368B116}"/>
                  </a:ext>
                </a:extLst>
              </p:cNvPr>
              <p:cNvSpPr>
                <a:spLocks noChangeArrowheads="1"/>
              </p:cNvSpPr>
              <p:nvPr/>
            </p:nvSpPr>
            <p:spPr bwMode="auto">
              <a:xfrm>
                <a:off x="613" y="2570"/>
                <a:ext cx="726"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2" name="AutoShape 209">
                <a:extLst>
                  <a:ext uri="{FF2B5EF4-FFF2-40B4-BE49-F238E27FC236}">
                    <a16:creationId xmlns:a16="http://schemas.microsoft.com/office/drawing/2014/main" id="{2F37CAEB-A9F7-4D70-9D9C-DE26B3C5F545}"/>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37" name="Rectangle 210">
              <a:extLst>
                <a:ext uri="{FF2B5EF4-FFF2-40B4-BE49-F238E27FC236}">
                  <a16:creationId xmlns:a16="http://schemas.microsoft.com/office/drawing/2014/main" id="{DEA0CD33-5F12-4EC9-B135-DCD2CDA426AF}"/>
                </a:ext>
              </a:extLst>
            </p:cNvPr>
            <p:cNvSpPr>
              <a:spLocks noChangeArrowheads="1"/>
            </p:cNvSpPr>
            <p:nvPr/>
          </p:nvSpPr>
          <p:spPr bwMode="auto">
            <a:xfrm>
              <a:off x="4225" y="1016"/>
              <a:ext cx="592"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38" name="Group 211">
              <a:extLst>
                <a:ext uri="{FF2B5EF4-FFF2-40B4-BE49-F238E27FC236}">
                  <a16:creationId xmlns:a16="http://schemas.microsoft.com/office/drawing/2014/main" id="{901FA0FF-DC22-4835-BFDA-B70FDFFE9415}"/>
                </a:ext>
              </a:extLst>
            </p:cNvPr>
            <p:cNvGrpSpPr>
              <a:grpSpLocks/>
            </p:cNvGrpSpPr>
            <p:nvPr/>
          </p:nvGrpSpPr>
          <p:grpSpPr bwMode="auto">
            <a:xfrm>
              <a:off x="4747" y="994"/>
              <a:ext cx="581" cy="134"/>
              <a:chOff x="614" y="2568"/>
              <a:chExt cx="725" cy="139"/>
            </a:xfrm>
          </p:grpSpPr>
          <p:sp>
            <p:nvSpPr>
              <p:cNvPr id="59" name="AutoShape 212">
                <a:extLst>
                  <a:ext uri="{FF2B5EF4-FFF2-40B4-BE49-F238E27FC236}">
                    <a16:creationId xmlns:a16="http://schemas.microsoft.com/office/drawing/2014/main" id="{C8DF7621-2936-410F-86E6-507CF012BA4B}"/>
                  </a:ext>
                </a:extLst>
              </p:cNvPr>
              <p:cNvSpPr>
                <a:spLocks noChangeArrowheads="1"/>
              </p:cNvSpPr>
              <p:nvPr/>
            </p:nvSpPr>
            <p:spPr bwMode="auto">
              <a:xfrm>
                <a:off x="616"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0" name="AutoShape 213">
                <a:extLst>
                  <a:ext uri="{FF2B5EF4-FFF2-40B4-BE49-F238E27FC236}">
                    <a16:creationId xmlns:a16="http://schemas.microsoft.com/office/drawing/2014/main" id="{C34FC95D-2E82-4D55-95C8-40F96D18A345}"/>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39" name="Rectangle 214">
              <a:extLst>
                <a:ext uri="{FF2B5EF4-FFF2-40B4-BE49-F238E27FC236}">
                  <a16:creationId xmlns:a16="http://schemas.microsoft.com/office/drawing/2014/main" id="{A440693B-E6F5-48DA-8F3D-1FBE93948D55}"/>
                </a:ext>
              </a:extLst>
            </p:cNvPr>
            <p:cNvSpPr>
              <a:spLocks noChangeArrowheads="1"/>
            </p:cNvSpPr>
            <p:nvPr/>
          </p:nvSpPr>
          <p:spPr bwMode="auto">
            <a:xfrm>
              <a:off x="4215" y="1357"/>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0" name="Rectangle 215">
              <a:extLst>
                <a:ext uri="{FF2B5EF4-FFF2-40B4-BE49-F238E27FC236}">
                  <a16:creationId xmlns:a16="http://schemas.microsoft.com/office/drawing/2014/main" id="{31E10370-7E8B-45E4-A3A7-65124C318DA6}"/>
                </a:ext>
              </a:extLst>
            </p:cNvPr>
            <p:cNvSpPr>
              <a:spLocks noChangeArrowheads="1"/>
            </p:cNvSpPr>
            <p:nvPr/>
          </p:nvSpPr>
          <p:spPr bwMode="auto">
            <a:xfrm>
              <a:off x="4225" y="1656"/>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41" name="Group 216">
              <a:extLst>
                <a:ext uri="{FF2B5EF4-FFF2-40B4-BE49-F238E27FC236}">
                  <a16:creationId xmlns:a16="http://schemas.microsoft.com/office/drawing/2014/main" id="{D1AB4603-8A9B-43A0-AB34-37DEB7104A84}"/>
                </a:ext>
              </a:extLst>
            </p:cNvPr>
            <p:cNvGrpSpPr>
              <a:grpSpLocks/>
            </p:cNvGrpSpPr>
            <p:nvPr/>
          </p:nvGrpSpPr>
          <p:grpSpPr bwMode="auto">
            <a:xfrm>
              <a:off x="4735" y="1627"/>
              <a:ext cx="582" cy="151"/>
              <a:chOff x="614" y="2568"/>
              <a:chExt cx="725" cy="139"/>
            </a:xfrm>
          </p:grpSpPr>
          <p:sp>
            <p:nvSpPr>
              <p:cNvPr id="57" name="AutoShape 217">
                <a:extLst>
                  <a:ext uri="{FF2B5EF4-FFF2-40B4-BE49-F238E27FC236}">
                    <a16:creationId xmlns:a16="http://schemas.microsoft.com/office/drawing/2014/main" id="{FD219E8E-40A4-43F6-B4A6-D0F3369F47D3}"/>
                  </a:ext>
                </a:extLst>
              </p:cNvPr>
              <p:cNvSpPr>
                <a:spLocks noChangeArrowheads="1"/>
              </p:cNvSpPr>
              <p:nvPr/>
            </p:nvSpPr>
            <p:spPr bwMode="auto">
              <a:xfrm>
                <a:off x="611" y="2568"/>
                <a:ext cx="73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8" name="AutoShape 218">
                <a:extLst>
                  <a:ext uri="{FF2B5EF4-FFF2-40B4-BE49-F238E27FC236}">
                    <a16:creationId xmlns:a16="http://schemas.microsoft.com/office/drawing/2014/main" id="{26E394D8-DFAE-4214-9893-34AEEDB5C6EA}"/>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42" name="Freeform 219">
              <a:extLst>
                <a:ext uri="{FF2B5EF4-FFF2-40B4-BE49-F238E27FC236}">
                  <a16:creationId xmlns:a16="http://schemas.microsoft.com/office/drawing/2014/main" id="{5B2799D2-4DCF-495E-BF2A-4E342976744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3" name="Group 220">
              <a:extLst>
                <a:ext uri="{FF2B5EF4-FFF2-40B4-BE49-F238E27FC236}">
                  <a16:creationId xmlns:a16="http://schemas.microsoft.com/office/drawing/2014/main" id="{D0085FDC-6794-4AD3-8AC3-38B84D991DE5}"/>
                </a:ext>
              </a:extLst>
            </p:cNvPr>
            <p:cNvGrpSpPr>
              <a:grpSpLocks/>
            </p:cNvGrpSpPr>
            <p:nvPr/>
          </p:nvGrpSpPr>
          <p:grpSpPr bwMode="auto">
            <a:xfrm>
              <a:off x="4739" y="1327"/>
              <a:ext cx="582" cy="139"/>
              <a:chOff x="614" y="2568"/>
              <a:chExt cx="725" cy="139"/>
            </a:xfrm>
          </p:grpSpPr>
          <p:sp>
            <p:nvSpPr>
              <p:cNvPr id="55" name="AutoShape 221">
                <a:extLst>
                  <a:ext uri="{FF2B5EF4-FFF2-40B4-BE49-F238E27FC236}">
                    <a16:creationId xmlns:a16="http://schemas.microsoft.com/office/drawing/2014/main" id="{5BEA883B-F06B-42CD-BCE3-D387742DCD2A}"/>
                  </a:ext>
                </a:extLst>
              </p:cNvPr>
              <p:cNvSpPr>
                <a:spLocks noChangeArrowheads="1"/>
              </p:cNvSpPr>
              <p:nvPr/>
            </p:nvSpPr>
            <p:spPr bwMode="auto">
              <a:xfrm>
                <a:off x="612" y="2569"/>
                <a:ext cx="725" cy="14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6" name="AutoShape 222">
                <a:extLst>
                  <a:ext uri="{FF2B5EF4-FFF2-40B4-BE49-F238E27FC236}">
                    <a16:creationId xmlns:a16="http://schemas.microsoft.com/office/drawing/2014/main" id="{950E7EA1-4836-4702-8E2B-9D46EE09F1E5}"/>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44" name="Rectangle 223">
              <a:extLst>
                <a:ext uri="{FF2B5EF4-FFF2-40B4-BE49-F238E27FC236}">
                  <a16:creationId xmlns:a16="http://schemas.microsoft.com/office/drawing/2014/main" id="{D8F232EC-8844-43F3-90A2-8E37EA2229AD}"/>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5" name="Freeform 224">
              <a:extLst>
                <a:ext uri="{FF2B5EF4-FFF2-40B4-BE49-F238E27FC236}">
                  <a16:creationId xmlns:a16="http://schemas.microsoft.com/office/drawing/2014/main" id="{6A94105E-62E7-4BF1-BDDA-F60A2EFFC04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225">
              <a:extLst>
                <a:ext uri="{FF2B5EF4-FFF2-40B4-BE49-F238E27FC236}">
                  <a16:creationId xmlns:a16="http://schemas.microsoft.com/office/drawing/2014/main" id="{BA90A260-7D11-4501-9EE2-0E56BA4CA2C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Oval 226">
              <a:extLst>
                <a:ext uri="{FF2B5EF4-FFF2-40B4-BE49-F238E27FC236}">
                  <a16:creationId xmlns:a16="http://schemas.microsoft.com/office/drawing/2014/main" id="{FEF23188-FCAB-48F0-AD53-EE7896080440}"/>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8" name="Freeform 227">
              <a:extLst>
                <a:ext uri="{FF2B5EF4-FFF2-40B4-BE49-F238E27FC236}">
                  <a16:creationId xmlns:a16="http://schemas.microsoft.com/office/drawing/2014/main" id="{FE4D0BE6-BF68-4579-A748-58313A9E4A2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AutoShape 228">
              <a:extLst>
                <a:ext uri="{FF2B5EF4-FFF2-40B4-BE49-F238E27FC236}">
                  <a16:creationId xmlns:a16="http://schemas.microsoft.com/office/drawing/2014/main" id="{A8A7363D-B1AB-4CD9-87DF-7F8B73FFA3A6}"/>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0" name="AutoShape 229">
              <a:extLst>
                <a:ext uri="{FF2B5EF4-FFF2-40B4-BE49-F238E27FC236}">
                  <a16:creationId xmlns:a16="http://schemas.microsoft.com/office/drawing/2014/main" id="{2CBDDB14-FA44-443C-9AA8-43E0A5D95529}"/>
                </a:ext>
              </a:extLst>
            </p:cNvPr>
            <p:cNvSpPr>
              <a:spLocks noChangeArrowheads="1"/>
            </p:cNvSpPr>
            <p:nvPr/>
          </p:nvSpPr>
          <p:spPr bwMode="auto">
            <a:xfrm>
              <a:off x="4204" y="2713"/>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1" name="Oval 230">
              <a:extLst>
                <a:ext uri="{FF2B5EF4-FFF2-40B4-BE49-F238E27FC236}">
                  <a16:creationId xmlns:a16="http://schemas.microsoft.com/office/drawing/2014/main" id="{97E61894-E2A7-46C5-937F-7A7C0CB19142}"/>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2" name="Oval 231">
              <a:extLst>
                <a:ext uri="{FF2B5EF4-FFF2-40B4-BE49-F238E27FC236}">
                  <a16:creationId xmlns:a16="http://schemas.microsoft.com/office/drawing/2014/main" id="{20F57F45-B5CB-4E56-9955-02CD37CB3459}"/>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sz="1800">
                <a:solidFill>
                  <a:srgbClr val="FF0000"/>
                </a:solidFill>
                <a:cs typeface="Arial" panose="020B0604020202020204" pitchFamily="34" charset="0"/>
              </a:endParaRPr>
            </a:p>
          </p:txBody>
        </p:sp>
        <p:sp>
          <p:nvSpPr>
            <p:cNvPr id="53" name="Oval 232">
              <a:extLst>
                <a:ext uri="{FF2B5EF4-FFF2-40B4-BE49-F238E27FC236}">
                  <a16:creationId xmlns:a16="http://schemas.microsoft.com/office/drawing/2014/main" id="{D77A1D67-17D1-459D-AE34-7BF8DDD4466C}"/>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4" name="Rectangle 233">
              <a:extLst>
                <a:ext uri="{FF2B5EF4-FFF2-40B4-BE49-F238E27FC236}">
                  <a16:creationId xmlns:a16="http://schemas.microsoft.com/office/drawing/2014/main" id="{CEA2D623-E6F2-4186-887C-A6F4606453D5}"/>
                </a:ext>
              </a:extLst>
            </p:cNvPr>
            <p:cNvSpPr>
              <a:spLocks noChangeArrowheads="1"/>
            </p:cNvSpPr>
            <p:nvPr/>
          </p:nvSpPr>
          <p:spPr bwMode="auto">
            <a:xfrm>
              <a:off x="5063" y="1833"/>
              <a:ext cx="85"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63" name="Group 234">
            <a:extLst>
              <a:ext uri="{FF2B5EF4-FFF2-40B4-BE49-F238E27FC236}">
                <a16:creationId xmlns:a16="http://schemas.microsoft.com/office/drawing/2014/main" id="{B0E26964-66EB-4B8E-807F-625E5D24AAE1}"/>
              </a:ext>
            </a:extLst>
          </p:cNvPr>
          <p:cNvGrpSpPr>
            <a:grpSpLocks/>
          </p:cNvGrpSpPr>
          <p:nvPr/>
        </p:nvGrpSpPr>
        <p:grpSpPr bwMode="auto">
          <a:xfrm>
            <a:off x="1978025" y="2787997"/>
            <a:ext cx="850900" cy="615950"/>
            <a:chOff x="4420" y="878"/>
            <a:chExt cx="614" cy="458"/>
          </a:xfrm>
        </p:grpSpPr>
        <p:pic>
          <p:nvPicPr>
            <p:cNvPr id="64" name="Picture 235" descr="laptop_keyboard">
              <a:extLst>
                <a:ext uri="{FF2B5EF4-FFF2-40B4-BE49-F238E27FC236}">
                  <a16:creationId xmlns:a16="http://schemas.microsoft.com/office/drawing/2014/main" id="{C0746A62-807F-41AB-AB08-5CC92CC97F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Freeform 236">
              <a:extLst>
                <a:ext uri="{FF2B5EF4-FFF2-40B4-BE49-F238E27FC236}">
                  <a16:creationId xmlns:a16="http://schemas.microsoft.com/office/drawing/2014/main" id="{87424D32-1696-4817-8349-2812EE1DF499}"/>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66" name="Picture 237" descr="screen">
              <a:extLst>
                <a:ext uri="{FF2B5EF4-FFF2-40B4-BE49-F238E27FC236}">
                  <a16:creationId xmlns:a16="http://schemas.microsoft.com/office/drawing/2014/main" id="{0B288CF9-6A68-4868-A7BE-788F3848B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238">
              <a:extLst>
                <a:ext uri="{FF2B5EF4-FFF2-40B4-BE49-F238E27FC236}">
                  <a16:creationId xmlns:a16="http://schemas.microsoft.com/office/drawing/2014/main" id="{EE550F31-187E-4B21-8C47-9D8372B02052}"/>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239">
              <a:extLst>
                <a:ext uri="{FF2B5EF4-FFF2-40B4-BE49-F238E27FC236}">
                  <a16:creationId xmlns:a16="http://schemas.microsoft.com/office/drawing/2014/main" id="{C98E23DE-403C-4869-A468-5A2FC30BC9B2}"/>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240">
              <a:extLst>
                <a:ext uri="{FF2B5EF4-FFF2-40B4-BE49-F238E27FC236}">
                  <a16:creationId xmlns:a16="http://schemas.microsoft.com/office/drawing/2014/main" id="{94534925-4A8A-4678-B4F7-255EDC66E018}"/>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241">
              <a:extLst>
                <a:ext uri="{FF2B5EF4-FFF2-40B4-BE49-F238E27FC236}">
                  <a16:creationId xmlns:a16="http://schemas.microsoft.com/office/drawing/2014/main" id="{E770B166-781D-43DB-997E-BE528F5BA40B}"/>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242">
              <a:extLst>
                <a:ext uri="{FF2B5EF4-FFF2-40B4-BE49-F238E27FC236}">
                  <a16:creationId xmlns:a16="http://schemas.microsoft.com/office/drawing/2014/main" id="{8E25A8F5-739C-4CAF-B1BE-EF40F26A63D1}"/>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Freeform 243">
              <a:extLst>
                <a:ext uri="{FF2B5EF4-FFF2-40B4-BE49-F238E27FC236}">
                  <a16:creationId xmlns:a16="http://schemas.microsoft.com/office/drawing/2014/main" id="{2F105C9C-4512-494E-96A4-F7330439FE2C}"/>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3" name="Group 244">
              <a:extLst>
                <a:ext uri="{FF2B5EF4-FFF2-40B4-BE49-F238E27FC236}">
                  <a16:creationId xmlns:a16="http://schemas.microsoft.com/office/drawing/2014/main" id="{D171E452-0C7A-44D0-B7AB-5498BC879501}"/>
                </a:ext>
              </a:extLst>
            </p:cNvPr>
            <p:cNvGrpSpPr>
              <a:grpSpLocks/>
            </p:cNvGrpSpPr>
            <p:nvPr/>
          </p:nvGrpSpPr>
          <p:grpSpPr bwMode="auto">
            <a:xfrm>
              <a:off x="4584" y="1203"/>
              <a:ext cx="119" cy="53"/>
              <a:chOff x="1740" y="2642"/>
              <a:chExt cx="752" cy="327"/>
            </a:xfrm>
          </p:grpSpPr>
          <p:sp>
            <p:nvSpPr>
              <p:cNvPr id="80" name="Freeform 245">
                <a:extLst>
                  <a:ext uri="{FF2B5EF4-FFF2-40B4-BE49-F238E27FC236}">
                    <a16:creationId xmlns:a16="http://schemas.microsoft.com/office/drawing/2014/main" id="{FF402D0B-8863-4026-9387-32680F9DC31A}"/>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246">
                <a:extLst>
                  <a:ext uri="{FF2B5EF4-FFF2-40B4-BE49-F238E27FC236}">
                    <a16:creationId xmlns:a16="http://schemas.microsoft.com/office/drawing/2014/main" id="{97627248-F76A-4158-839B-68616FD9026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247">
                <a:extLst>
                  <a:ext uri="{FF2B5EF4-FFF2-40B4-BE49-F238E27FC236}">
                    <a16:creationId xmlns:a16="http://schemas.microsoft.com/office/drawing/2014/main" id="{858ED096-2FED-48A6-8661-4FA687EDAD1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248">
                <a:extLst>
                  <a:ext uri="{FF2B5EF4-FFF2-40B4-BE49-F238E27FC236}">
                    <a16:creationId xmlns:a16="http://schemas.microsoft.com/office/drawing/2014/main" id="{150DB74C-B1A2-400C-8F87-515892754D2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249">
                <a:extLst>
                  <a:ext uri="{FF2B5EF4-FFF2-40B4-BE49-F238E27FC236}">
                    <a16:creationId xmlns:a16="http://schemas.microsoft.com/office/drawing/2014/main" id="{C427E905-3417-4B94-9AB6-4FDD68538D1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250">
                <a:extLst>
                  <a:ext uri="{FF2B5EF4-FFF2-40B4-BE49-F238E27FC236}">
                    <a16:creationId xmlns:a16="http://schemas.microsoft.com/office/drawing/2014/main" id="{C858E8A1-8E05-4F68-98DB-2CF9F81874E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4" name="Freeform 251">
              <a:extLst>
                <a:ext uri="{FF2B5EF4-FFF2-40B4-BE49-F238E27FC236}">
                  <a16:creationId xmlns:a16="http://schemas.microsoft.com/office/drawing/2014/main" id="{53B1FA81-398E-4AD7-85E9-2AEC321B18CD}"/>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252">
              <a:extLst>
                <a:ext uri="{FF2B5EF4-FFF2-40B4-BE49-F238E27FC236}">
                  <a16:creationId xmlns:a16="http://schemas.microsoft.com/office/drawing/2014/main" id="{345AFEAC-4F53-409F-B78B-84A88E9FE81E}"/>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253">
              <a:extLst>
                <a:ext uri="{FF2B5EF4-FFF2-40B4-BE49-F238E27FC236}">
                  <a16:creationId xmlns:a16="http://schemas.microsoft.com/office/drawing/2014/main" id="{34F14FFE-4153-4501-8250-19BE0C9F8903}"/>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254">
              <a:extLst>
                <a:ext uri="{FF2B5EF4-FFF2-40B4-BE49-F238E27FC236}">
                  <a16:creationId xmlns:a16="http://schemas.microsoft.com/office/drawing/2014/main" id="{99BA286E-696E-436A-AF1E-46B9201A4C2D}"/>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255">
              <a:extLst>
                <a:ext uri="{FF2B5EF4-FFF2-40B4-BE49-F238E27FC236}">
                  <a16:creationId xmlns:a16="http://schemas.microsoft.com/office/drawing/2014/main" id="{E6714F67-A4CE-4A64-9E23-2E298D3F6F04}"/>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256">
              <a:extLst>
                <a:ext uri="{FF2B5EF4-FFF2-40B4-BE49-F238E27FC236}">
                  <a16:creationId xmlns:a16="http://schemas.microsoft.com/office/drawing/2014/main" id="{BFDA5089-4E01-47AB-A1B5-71ACAE0B7A61}"/>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6" name="AutoShape 34">
            <a:extLst>
              <a:ext uri="{FF2B5EF4-FFF2-40B4-BE49-F238E27FC236}">
                <a16:creationId xmlns:a16="http://schemas.microsoft.com/office/drawing/2014/main" id="{CF223937-9A1C-49AA-B9D4-88E4DA063D37}"/>
              </a:ext>
            </a:extLst>
          </p:cNvPr>
          <p:cNvSpPr>
            <a:spLocks noChangeArrowheads="1"/>
          </p:cNvSpPr>
          <p:nvPr/>
        </p:nvSpPr>
        <p:spPr bwMode="auto">
          <a:xfrm>
            <a:off x="830263" y="2914997"/>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87" name="Group 45">
            <a:extLst>
              <a:ext uri="{FF2B5EF4-FFF2-40B4-BE49-F238E27FC236}">
                <a16:creationId xmlns:a16="http://schemas.microsoft.com/office/drawing/2014/main" id="{CBB37519-AD6A-433A-A431-76E85C30F8B8}"/>
              </a:ext>
            </a:extLst>
          </p:cNvPr>
          <p:cNvGrpSpPr>
            <a:grpSpLocks/>
          </p:cNvGrpSpPr>
          <p:nvPr/>
        </p:nvGrpSpPr>
        <p:grpSpPr bwMode="auto">
          <a:xfrm>
            <a:off x="1195388" y="1751360"/>
            <a:ext cx="976312" cy="1460500"/>
            <a:chOff x="651" y="681"/>
            <a:chExt cx="615" cy="920"/>
          </a:xfrm>
        </p:grpSpPr>
        <p:sp>
          <p:nvSpPr>
            <p:cNvPr id="88" name="Freeform 46">
              <a:extLst>
                <a:ext uri="{FF2B5EF4-FFF2-40B4-BE49-F238E27FC236}">
                  <a16:creationId xmlns:a16="http://schemas.microsoft.com/office/drawing/2014/main" id="{6ED47CC5-9B36-4816-B63C-26CFC51F3A24}"/>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7000"/>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nvGrpSpPr>
            <p:cNvPr id="89" name="Group 47">
              <a:extLst>
                <a:ext uri="{FF2B5EF4-FFF2-40B4-BE49-F238E27FC236}">
                  <a16:creationId xmlns:a16="http://schemas.microsoft.com/office/drawing/2014/main" id="{C0C50395-BC00-475D-BD01-C850E15F9EC0}"/>
                </a:ext>
              </a:extLst>
            </p:cNvPr>
            <p:cNvGrpSpPr>
              <a:grpSpLocks/>
            </p:cNvGrpSpPr>
            <p:nvPr/>
          </p:nvGrpSpPr>
          <p:grpSpPr bwMode="auto">
            <a:xfrm>
              <a:off x="651" y="681"/>
              <a:ext cx="514" cy="834"/>
              <a:chOff x="569" y="2954"/>
              <a:chExt cx="514" cy="834"/>
            </a:xfrm>
          </p:grpSpPr>
          <p:sp>
            <p:nvSpPr>
              <p:cNvPr id="90" name="Rectangle 48">
                <a:extLst>
                  <a:ext uri="{FF2B5EF4-FFF2-40B4-BE49-F238E27FC236}">
                    <a16:creationId xmlns:a16="http://schemas.microsoft.com/office/drawing/2014/main" id="{A6014EA2-4B6C-48D5-B67A-6834A0B3A9D3}"/>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91" name="Text Box 49">
                <a:extLst>
                  <a:ext uri="{FF2B5EF4-FFF2-40B4-BE49-F238E27FC236}">
                    <a16:creationId xmlns:a16="http://schemas.microsoft.com/office/drawing/2014/main" id="{EE6E3E80-6637-48A4-A7F3-6748E13A0DF2}"/>
                  </a:ext>
                </a:extLst>
              </p:cNvPr>
              <p:cNvSpPr txBox="1">
                <a:spLocks noChangeArrowheads="1"/>
              </p:cNvSpPr>
              <p:nvPr/>
            </p:nvSpPr>
            <p:spPr bwMode="auto">
              <a:xfrm>
                <a:off x="579" y="2954"/>
                <a:ext cx="50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mn-ea"/>
                    <a:ea typeface="+mn-ea"/>
                  </a:rPr>
                  <a:t>DHCP</a:t>
                </a:r>
              </a:p>
              <a:p>
                <a:pPr algn="ctr"/>
                <a:r>
                  <a:rPr lang="en-US" altLang="zh-CN" sz="1600" dirty="0">
                    <a:latin typeface="+mn-ea"/>
                    <a:ea typeface="+mn-ea"/>
                  </a:rPr>
                  <a:t>UDP</a:t>
                </a:r>
              </a:p>
              <a:p>
                <a:pPr algn="ctr"/>
                <a:r>
                  <a:rPr lang="en-US" altLang="zh-CN" sz="1600" dirty="0">
                    <a:latin typeface="+mn-ea"/>
                    <a:ea typeface="+mn-ea"/>
                  </a:rPr>
                  <a:t>IP</a:t>
                </a:r>
              </a:p>
              <a:p>
                <a:pPr algn="ctr"/>
                <a:r>
                  <a:rPr lang="zh-CN" altLang="en-US" sz="1600" dirty="0">
                    <a:latin typeface="+mn-ea"/>
                    <a:ea typeface="+mn-ea"/>
                  </a:rPr>
                  <a:t>以太网</a:t>
                </a:r>
                <a:endParaRPr lang="en-US" altLang="zh-CN" sz="1600" dirty="0">
                  <a:latin typeface="+mn-ea"/>
                  <a:ea typeface="+mn-ea"/>
                </a:endParaRPr>
              </a:p>
              <a:p>
                <a:pPr algn="ctr"/>
                <a:r>
                  <a:rPr lang="zh-CN" altLang="en-US" sz="1600" dirty="0">
                    <a:latin typeface="+mn-ea"/>
                    <a:ea typeface="+mn-ea"/>
                  </a:rPr>
                  <a:t>物理层</a:t>
                </a:r>
                <a:endParaRPr lang="en-US" altLang="zh-CN" sz="1600" dirty="0">
                  <a:latin typeface="+mn-ea"/>
                  <a:ea typeface="+mn-ea"/>
                </a:endParaRPr>
              </a:p>
            </p:txBody>
          </p:sp>
          <p:sp>
            <p:nvSpPr>
              <p:cNvPr id="92" name="Line 50">
                <a:extLst>
                  <a:ext uri="{FF2B5EF4-FFF2-40B4-BE49-F238E27FC236}">
                    <a16:creationId xmlns:a16="http://schemas.microsoft.com/office/drawing/2014/main" id="{DC4BBC06-F07C-4B32-A2BA-ACD68C7E538D}"/>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 name="Line 51">
                <a:extLst>
                  <a:ext uri="{FF2B5EF4-FFF2-40B4-BE49-F238E27FC236}">
                    <a16:creationId xmlns:a16="http://schemas.microsoft.com/office/drawing/2014/main" id="{94B3128E-75F1-44EB-AA16-75A424BD5068}"/>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 name="Line 52">
                <a:extLst>
                  <a:ext uri="{FF2B5EF4-FFF2-40B4-BE49-F238E27FC236}">
                    <a16:creationId xmlns:a16="http://schemas.microsoft.com/office/drawing/2014/main" id="{74D61519-5C4A-4BAE-B33F-6FBE7FDCF1FB}"/>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 name="Line 53">
                <a:extLst>
                  <a:ext uri="{FF2B5EF4-FFF2-40B4-BE49-F238E27FC236}">
                    <a16:creationId xmlns:a16="http://schemas.microsoft.com/office/drawing/2014/main" id="{864ABC56-704F-4865-896F-9C92710F8147}"/>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grpSp>
      <p:grpSp>
        <p:nvGrpSpPr>
          <p:cNvPr id="96" name="Group 54">
            <a:extLst>
              <a:ext uri="{FF2B5EF4-FFF2-40B4-BE49-F238E27FC236}">
                <a16:creationId xmlns:a16="http://schemas.microsoft.com/office/drawing/2014/main" id="{12035DDB-5190-44DE-A441-CF1DBD3C2BEB}"/>
              </a:ext>
            </a:extLst>
          </p:cNvPr>
          <p:cNvGrpSpPr>
            <a:grpSpLocks/>
          </p:cNvGrpSpPr>
          <p:nvPr/>
        </p:nvGrpSpPr>
        <p:grpSpPr bwMode="auto">
          <a:xfrm>
            <a:off x="520700" y="1810097"/>
            <a:ext cx="544513" cy="244475"/>
            <a:chOff x="844" y="3337"/>
            <a:chExt cx="343" cy="154"/>
          </a:xfrm>
        </p:grpSpPr>
        <p:sp>
          <p:nvSpPr>
            <p:cNvPr id="97" name="Rectangle 55">
              <a:extLst>
                <a:ext uri="{FF2B5EF4-FFF2-40B4-BE49-F238E27FC236}">
                  <a16:creationId xmlns:a16="http://schemas.microsoft.com/office/drawing/2014/main" id="{F18C5622-A1F1-4425-AE44-5A9FD22D393E}"/>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98" name="Text Box 56">
              <a:extLst>
                <a:ext uri="{FF2B5EF4-FFF2-40B4-BE49-F238E27FC236}">
                  <a16:creationId xmlns:a16="http://schemas.microsoft.com/office/drawing/2014/main" id="{FD5DA428-5B64-4144-88A6-54F7A4436CC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99" name="Group 57">
            <a:extLst>
              <a:ext uri="{FF2B5EF4-FFF2-40B4-BE49-F238E27FC236}">
                <a16:creationId xmlns:a16="http://schemas.microsoft.com/office/drawing/2014/main" id="{2FB0E6B5-3047-4913-8374-A42229495B27}"/>
              </a:ext>
            </a:extLst>
          </p:cNvPr>
          <p:cNvGrpSpPr>
            <a:grpSpLocks/>
          </p:cNvGrpSpPr>
          <p:nvPr/>
        </p:nvGrpSpPr>
        <p:grpSpPr bwMode="auto">
          <a:xfrm>
            <a:off x="66675" y="1829147"/>
            <a:ext cx="1081088" cy="1166813"/>
            <a:chOff x="42" y="744"/>
            <a:chExt cx="681" cy="735"/>
          </a:xfrm>
        </p:grpSpPr>
        <p:grpSp>
          <p:nvGrpSpPr>
            <p:cNvPr id="100" name="Group 58">
              <a:extLst>
                <a:ext uri="{FF2B5EF4-FFF2-40B4-BE49-F238E27FC236}">
                  <a16:creationId xmlns:a16="http://schemas.microsoft.com/office/drawing/2014/main" id="{673C57B7-E375-454A-81B9-796ECDE9277A}"/>
                </a:ext>
              </a:extLst>
            </p:cNvPr>
            <p:cNvGrpSpPr>
              <a:grpSpLocks/>
            </p:cNvGrpSpPr>
            <p:nvPr/>
          </p:nvGrpSpPr>
          <p:grpSpPr bwMode="auto">
            <a:xfrm>
              <a:off x="42" y="886"/>
              <a:ext cx="681" cy="468"/>
              <a:chOff x="42" y="886"/>
              <a:chExt cx="681" cy="468"/>
            </a:xfrm>
          </p:grpSpPr>
          <p:grpSp>
            <p:nvGrpSpPr>
              <p:cNvPr id="102" name="Group 59">
                <a:extLst>
                  <a:ext uri="{FF2B5EF4-FFF2-40B4-BE49-F238E27FC236}">
                    <a16:creationId xmlns:a16="http://schemas.microsoft.com/office/drawing/2014/main" id="{78A1DDFB-4B70-40AD-84E7-2EDCE0D7B28C}"/>
                  </a:ext>
                </a:extLst>
              </p:cNvPr>
              <p:cNvGrpSpPr>
                <a:grpSpLocks/>
              </p:cNvGrpSpPr>
              <p:nvPr/>
            </p:nvGrpSpPr>
            <p:grpSpPr bwMode="auto">
              <a:xfrm>
                <a:off x="278" y="886"/>
                <a:ext cx="397" cy="154"/>
                <a:chOff x="740" y="3209"/>
                <a:chExt cx="397" cy="154"/>
              </a:xfrm>
            </p:grpSpPr>
            <p:grpSp>
              <p:nvGrpSpPr>
                <p:cNvPr id="127" name="Group 60">
                  <a:extLst>
                    <a:ext uri="{FF2B5EF4-FFF2-40B4-BE49-F238E27FC236}">
                      <a16:creationId xmlns:a16="http://schemas.microsoft.com/office/drawing/2014/main" id="{20C4755A-ECE8-47FF-A9C9-62E5B72C96BC}"/>
                    </a:ext>
                  </a:extLst>
                </p:cNvPr>
                <p:cNvGrpSpPr>
                  <a:grpSpLocks/>
                </p:cNvGrpSpPr>
                <p:nvPr/>
              </p:nvGrpSpPr>
              <p:grpSpPr bwMode="auto">
                <a:xfrm>
                  <a:off x="794" y="3209"/>
                  <a:ext cx="343" cy="154"/>
                  <a:chOff x="844" y="3337"/>
                  <a:chExt cx="343" cy="154"/>
                </a:xfrm>
              </p:grpSpPr>
              <p:sp>
                <p:nvSpPr>
                  <p:cNvPr id="130" name="Rectangle 61">
                    <a:extLst>
                      <a:ext uri="{FF2B5EF4-FFF2-40B4-BE49-F238E27FC236}">
                        <a16:creationId xmlns:a16="http://schemas.microsoft.com/office/drawing/2014/main" id="{C4B21565-05E4-4A7B-9AEF-79BAB4E9F48C}"/>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31" name="Text Box 62">
                    <a:extLst>
                      <a:ext uri="{FF2B5EF4-FFF2-40B4-BE49-F238E27FC236}">
                        <a16:creationId xmlns:a16="http://schemas.microsoft.com/office/drawing/2014/main" id="{0AE5BF4F-DA42-4A1B-B0C1-E71986987CC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sp>
              <p:nvSpPr>
                <p:cNvPr id="128" name="Rectangle 63">
                  <a:extLst>
                    <a:ext uri="{FF2B5EF4-FFF2-40B4-BE49-F238E27FC236}">
                      <a16:creationId xmlns:a16="http://schemas.microsoft.com/office/drawing/2014/main" id="{18165D31-F4C5-43CC-AF3C-91FAF64459F8}"/>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29" name="Rectangle 64">
                  <a:extLst>
                    <a:ext uri="{FF2B5EF4-FFF2-40B4-BE49-F238E27FC236}">
                      <a16:creationId xmlns:a16="http://schemas.microsoft.com/office/drawing/2014/main" id="{9ADDB2DE-1F07-487B-8CF7-232408989D4A}"/>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03" name="Group 65">
                <a:extLst>
                  <a:ext uri="{FF2B5EF4-FFF2-40B4-BE49-F238E27FC236}">
                    <a16:creationId xmlns:a16="http://schemas.microsoft.com/office/drawing/2014/main" id="{D8BC86C7-2553-425F-85B2-C03609AF5991}"/>
                  </a:ext>
                </a:extLst>
              </p:cNvPr>
              <p:cNvGrpSpPr>
                <a:grpSpLocks/>
              </p:cNvGrpSpPr>
              <p:nvPr/>
            </p:nvGrpSpPr>
            <p:grpSpPr bwMode="auto">
              <a:xfrm>
                <a:off x="278" y="1034"/>
                <a:ext cx="397" cy="154"/>
                <a:chOff x="836" y="3305"/>
                <a:chExt cx="397" cy="154"/>
              </a:xfrm>
            </p:grpSpPr>
            <p:grpSp>
              <p:nvGrpSpPr>
                <p:cNvPr id="121" name="Group 66">
                  <a:extLst>
                    <a:ext uri="{FF2B5EF4-FFF2-40B4-BE49-F238E27FC236}">
                      <a16:creationId xmlns:a16="http://schemas.microsoft.com/office/drawing/2014/main" id="{46D07140-572B-496E-994F-8FA17BE829F7}"/>
                    </a:ext>
                  </a:extLst>
                </p:cNvPr>
                <p:cNvGrpSpPr>
                  <a:grpSpLocks/>
                </p:cNvGrpSpPr>
                <p:nvPr/>
              </p:nvGrpSpPr>
              <p:grpSpPr bwMode="auto">
                <a:xfrm>
                  <a:off x="890" y="3305"/>
                  <a:ext cx="343" cy="154"/>
                  <a:chOff x="844" y="3337"/>
                  <a:chExt cx="343" cy="154"/>
                </a:xfrm>
              </p:grpSpPr>
              <p:sp>
                <p:nvSpPr>
                  <p:cNvPr id="125" name="Rectangle 67">
                    <a:extLst>
                      <a:ext uri="{FF2B5EF4-FFF2-40B4-BE49-F238E27FC236}">
                        <a16:creationId xmlns:a16="http://schemas.microsoft.com/office/drawing/2014/main" id="{534D3D06-375E-47C0-9DF2-260D0B950050}"/>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26" name="Text Box 68">
                    <a:extLst>
                      <a:ext uri="{FF2B5EF4-FFF2-40B4-BE49-F238E27FC236}">
                        <a16:creationId xmlns:a16="http://schemas.microsoft.com/office/drawing/2014/main" id="{EFA000B6-B111-4205-860E-DC834548E6F8}"/>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22" name="Group 69">
                  <a:extLst>
                    <a:ext uri="{FF2B5EF4-FFF2-40B4-BE49-F238E27FC236}">
                      <a16:creationId xmlns:a16="http://schemas.microsoft.com/office/drawing/2014/main" id="{C82FB393-DB9E-4529-A45B-1188B391920D}"/>
                    </a:ext>
                  </a:extLst>
                </p:cNvPr>
                <p:cNvGrpSpPr>
                  <a:grpSpLocks/>
                </p:cNvGrpSpPr>
                <p:nvPr/>
              </p:nvGrpSpPr>
              <p:grpSpPr bwMode="auto">
                <a:xfrm>
                  <a:off x="836" y="3334"/>
                  <a:ext cx="354" cy="94"/>
                  <a:chOff x="836" y="3334"/>
                  <a:chExt cx="354" cy="94"/>
                </a:xfrm>
              </p:grpSpPr>
              <p:sp>
                <p:nvSpPr>
                  <p:cNvPr id="123" name="Rectangle 70">
                    <a:extLst>
                      <a:ext uri="{FF2B5EF4-FFF2-40B4-BE49-F238E27FC236}">
                        <a16:creationId xmlns:a16="http://schemas.microsoft.com/office/drawing/2014/main" id="{9F7EE35F-F488-4751-B5F3-2AAC1DCB53CC}"/>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24" name="Rectangle 71">
                    <a:extLst>
                      <a:ext uri="{FF2B5EF4-FFF2-40B4-BE49-F238E27FC236}">
                        <a16:creationId xmlns:a16="http://schemas.microsoft.com/office/drawing/2014/main" id="{5465110C-17E3-4DAC-A6F1-A9ACE8C34B40}"/>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grpSp>
            <p:nvGrpSpPr>
              <p:cNvPr id="104" name="Group 72">
                <a:extLst>
                  <a:ext uri="{FF2B5EF4-FFF2-40B4-BE49-F238E27FC236}">
                    <a16:creationId xmlns:a16="http://schemas.microsoft.com/office/drawing/2014/main" id="{EE023672-6086-453B-8102-2EE58FA288B5}"/>
                  </a:ext>
                </a:extLst>
              </p:cNvPr>
              <p:cNvGrpSpPr>
                <a:grpSpLocks/>
              </p:cNvGrpSpPr>
              <p:nvPr/>
            </p:nvGrpSpPr>
            <p:grpSpPr bwMode="auto">
              <a:xfrm>
                <a:off x="165" y="1054"/>
                <a:ext cx="480" cy="112"/>
                <a:chOff x="627" y="3377"/>
                <a:chExt cx="480" cy="112"/>
              </a:xfrm>
            </p:grpSpPr>
            <p:sp>
              <p:nvSpPr>
                <p:cNvPr id="119" name="Rectangle 73">
                  <a:extLst>
                    <a:ext uri="{FF2B5EF4-FFF2-40B4-BE49-F238E27FC236}">
                      <a16:creationId xmlns:a16="http://schemas.microsoft.com/office/drawing/2014/main" id="{AC5362C2-E91A-4802-B70D-AAC02A2A1E18}"/>
                    </a:ext>
                  </a:extLst>
                </p:cNvPr>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20" name="Rectangle 74">
                  <a:extLst>
                    <a:ext uri="{FF2B5EF4-FFF2-40B4-BE49-F238E27FC236}">
                      <a16:creationId xmlns:a16="http://schemas.microsoft.com/office/drawing/2014/main" id="{BB17A190-C19C-4F08-9125-01D74EEBE369}"/>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05" name="Group 75">
                <a:extLst>
                  <a:ext uri="{FF2B5EF4-FFF2-40B4-BE49-F238E27FC236}">
                    <a16:creationId xmlns:a16="http://schemas.microsoft.com/office/drawing/2014/main" id="{FF06936E-B56C-41D2-88F2-8AE10192AADC}"/>
                  </a:ext>
                </a:extLst>
              </p:cNvPr>
              <p:cNvGrpSpPr>
                <a:grpSpLocks/>
              </p:cNvGrpSpPr>
              <p:nvPr/>
            </p:nvGrpSpPr>
            <p:grpSpPr bwMode="auto">
              <a:xfrm>
                <a:off x="42" y="1200"/>
                <a:ext cx="681" cy="154"/>
                <a:chOff x="504" y="3523"/>
                <a:chExt cx="681" cy="154"/>
              </a:xfrm>
            </p:grpSpPr>
            <p:grpSp>
              <p:nvGrpSpPr>
                <p:cNvPr id="106" name="Group 76">
                  <a:extLst>
                    <a:ext uri="{FF2B5EF4-FFF2-40B4-BE49-F238E27FC236}">
                      <a16:creationId xmlns:a16="http://schemas.microsoft.com/office/drawing/2014/main" id="{28C4E91A-11F1-42A0-8717-E1795A3272BC}"/>
                    </a:ext>
                  </a:extLst>
                </p:cNvPr>
                <p:cNvGrpSpPr>
                  <a:grpSpLocks/>
                </p:cNvGrpSpPr>
                <p:nvPr/>
              </p:nvGrpSpPr>
              <p:grpSpPr bwMode="auto">
                <a:xfrm>
                  <a:off x="623" y="3523"/>
                  <a:ext cx="510" cy="154"/>
                  <a:chOff x="723" y="3453"/>
                  <a:chExt cx="510" cy="154"/>
                </a:xfrm>
              </p:grpSpPr>
              <p:grpSp>
                <p:nvGrpSpPr>
                  <p:cNvPr id="110" name="Group 77">
                    <a:extLst>
                      <a:ext uri="{FF2B5EF4-FFF2-40B4-BE49-F238E27FC236}">
                        <a16:creationId xmlns:a16="http://schemas.microsoft.com/office/drawing/2014/main" id="{E19977E6-EA5E-4AA7-B66D-9B9907C33FAB}"/>
                      </a:ext>
                    </a:extLst>
                  </p:cNvPr>
                  <p:cNvGrpSpPr>
                    <a:grpSpLocks/>
                  </p:cNvGrpSpPr>
                  <p:nvPr/>
                </p:nvGrpSpPr>
                <p:grpSpPr bwMode="auto">
                  <a:xfrm>
                    <a:off x="836" y="3453"/>
                    <a:ext cx="397" cy="154"/>
                    <a:chOff x="836" y="3305"/>
                    <a:chExt cx="397" cy="154"/>
                  </a:xfrm>
                </p:grpSpPr>
                <p:grpSp>
                  <p:nvGrpSpPr>
                    <p:cNvPr id="113" name="Group 78">
                      <a:extLst>
                        <a:ext uri="{FF2B5EF4-FFF2-40B4-BE49-F238E27FC236}">
                          <a16:creationId xmlns:a16="http://schemas.microsoft.com/office/drawing/2014/main" id="{F96E0D35-EF5F-42A9-A23C-EF99E6267ED6}"/>
                        </a:ext>
                      </a:extLst>
                    </p:cNvPr>
                    <p:cNvGrpSpPr>
                      <a:grpSpLocks/>
                    </p:cNvGrpSpPr>
                    <p:nvPr/>
                  </p:nvGrpSpPr>
                  <p:grpSpPr bwMode="auto">
                    <a:xfrm>
                      <a:off x="890" y="3305"/>
                      <a:ext cx="343" cy="154"/>
                      <a:chOff x="844" y="3337"/>
                      <a:chExt cx="343" cy="154"/>
                    </a:xfrm>
                  </p:grpSpPr>
                  <p:sp>
                    <p:nvSpPr>
                      <p:cNvPr id="117" name="Rectangle 79">
                        <a:extLst>
                          <a:ext uri="{FF2B5EF4-FFF2-40B4-BE49-F238E27FC236}">
                            <a16:creationId xmlns:a16="http://schemas.microsoft.com/office/drawing/2014/main" id="{CF8149AD-E57C-4B45-92BC-F092898EE1EF}"/>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18" name="Text Box 80">
                        <a:extLst>
                          <a:ext uri="{FF2B5EF4-FFF2-40B4-BE49-F238E27FC236}">
                            <a16:creationId xmlns:a16="http://schemas.microsoft.com/office/drawing/2014/main" id="{EA1F075A-D7DA-4D69-BA5B-5C40317B24E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14" name="Group 81">
                      <a:extLst>
                        <a:ext uri="{FF2B5EF4-FFF2-40B4-BE49-F238E27FC236}">
                          <a16:creationId xmlns:a16="http://schemas.microsoft.com/office/drawing/2014/main" id="{54B7A37D-D440-48D0-8E0C-DF567F72F1C2}"/>
                        </a:ext>
                      </a:extLst>
                    </p:cNvPr>
                    <p:cNvGrpSpPr>
                      <a:grpSpLocks/>
                    </p:cNvGrpSpPr>
                    <p:nvPr/>
                  </p:nvGrpSpPr>
                  <p:grpSpPr bwMode="auto">
                    <a:xfrm>
                      <a:off x="836" y="3334"/>
                      <a:ext cx="354" cy="94"/>
                      <a:chOff x="836" y="3334"/>
                      <a:chExt cx="354" cy="94"/>
                    </a:xfrm>
                  </p:grpSpPr>
                  <p:sp>
                    <p:nvSpPr>
                      <p:cNvPr id="115" name="Rectangle 82">
                        <a:extLst>
                          <a:ext uri="{FF2B5EF4-FFF2-40B4-BE49-F238E27FC236}">
                            <a16:creationId xmlns:a16="http://schemas.microsoft.com/office/drawing/2014/main" id="{F17F59F1-AE8B-4248-9D07-CAB911F5E292}"/>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16" name="Rectangle 83">
                        <a:extLst>
                          <a:ext uri="{FF2B5EF4-FFF2-40B4-BE49-F238E27FC236}">
                            <a16:creationId xmlns:a16="http://schemas.microsoft.com/office/drawing/2014/main" id="{4ABFC9E7-4137-4EAD-A674-A6D11C73096C}"/>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sp>
                <p:nvSpPr>
                  <p:cNvPr id="111" name="Rectangle 84">
                    <a:extLst>
                      <a:ext uri="{FF2B5EF4-FFF2-40B4-BE49-F238E27FC236}">
                        <a16:creationId xmlns:a16="http://schemas.microsoft.com/office/drawing/2014/main" id="{FAE9DC7F-ABB2-431C-A4CE-CC16E40F8AB0}"/>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12" name="Rectangle 85">
                    <a:extLst>
                      <a:ext uri="{FF2B5EF4-FFF2-40B4-BE49-F238E27FC236}">
                        <a16:creationId xmlns:a16="http://schemas.microsoft.com/office/drawing/2014/main" id="{AE83A7B3-6A91-449B-8414-A1C1126EBE19}"/>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107" name="Rectangle 86">
                  <a:extLst>
                    <a:ext uri="{FF2B5EF4-FFF2-40B4-BE49-F238E27FC236}">
                      <a16:creationId xmlns:a16="http://schemas.microsoft.com/office/drawing/2014/main" id="{BEEF6A43-4BBE-48B5-B998-5CB454337767}"/>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08" name="Rectangle 87">
                  <a:extLst>
                    <a:ext uri="{FF2B5EF4-FFF2-40B4-BE49-F238E27FC236}">
                      <a16:creationId xmlns:a16="http://schemas.microsoft.com/office/drawing/2014/main" id="{97844C68-5C9E-4295-9E2D-2A55368C1324}"/>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09" name="Rectangle 88">
                  <a:extLst>
                    <a:ext uri="{FF2B5EF4-FFF2-40B4-BE49-F238E27FC236}">
                      <a16:creationId xmlns:a16="http://schemas.microsoft.com/office/drawing/2014/main" id="{64D1A061-4969-43EF-8442-6AC7250E17E8}"/>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sp>
          <p:nvSpPr>
            <p:cNvPr id="101" name="AutoShape 89">
              <a:extLst>
                <a:ext uri="{FF2B5EF4-FFF2-40B4-BE49-F238E27FC236}">
                  <a16:creationId xmlns:a16="http://schemas.microsoft.com/office/drawing/2014/main" id="{B631EFF0-FDE8-4DCE-B750-F8A51C6E35C0}"/>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32" name="Group 90">
            <a:extLst>
              <a:ext uri="{FF2B5EF4-FFF2-40B4-BE49-F238E27FC236}">
                <a16:creationId xmlns:a16="http://schemas.microsoft.com/office/drawing/2014/main" id="{EC2A48A7-BD22-496E-B45B-0B6D8C6457E7}"/>
              </a:ext>
            </a:extLst>
          </p:cNvPr>
          <p:cNvGrpSpPr>
            <a:grpSpLocks/>
          </p:cNvGrpSpPr>
          <p:nvPr/>
        </p:nvGrpSpPr>
        <p:grpSpPr bwMode="auto">
          <a:xfrm>
            <a:off x="650875" y="3037235"/>
            <a:ext cx="1081088" cy="244475"/>
            <a:chOff x="504" y="3523"/>
            <a:chExt cx="681" cy="154"/>
          </a:xfrm>
        </p:grpSpPr>
        <p:grpSp>
          <p:nvGrpSpPr>
            <p:cNvPr id="133" name="Group 91">
              <a:extLst>
                <a:ext uri="{FF2B5EF4-FFF2-40B4-BE49-F238E27FC236}">
                  <a16:creationId xmlns:a16="http://schemas.microsoft.com/office/drawing/2014/main" id="{65551197-3A9E-4902-BB0B-6224249250A6}"/>
                </a:ext>
              </a:extLst>
            </p:cNvPr>
            <p:cNvGrpSpPr>
              <a:grpSpLocks/>
            </p:cNvGrpSpPr>
            <p:nvPr/>
          </p:nvGrpSpPr>
          <p:grpSpPr bwMode="auto">
            <a:xfrm>
              <a:off x="623" y="3523"/>
              <a:ext cx="510" cy="154"/>
              <a:chOff x="723" y="3453"/>
              <a:chExt cx="510" cy="154"/>
            </a:xfrm>
          </p:grpSpPr>
          <p:grpSp>
            <p:nvGrpSpPr>
              <p:cNvPr id="137" name="Group 92">
                <a:extLst>
                  <a:ext uri="{FF2B5EF4-FFF2-40B4-BE49-F238E27FC236}">
                    <a16:creationId xmlns:a16="http://schemas.microsoft.com/office/drawing/2014/main" id="{FB0067C3-8CE2-4CB4-8B16-4AFA25B27A1F}"/>
                  </a:ext>
                </a:extLst>
              </p:cNvPr>
              <p:cNvGrpSpPr>
                <a:grpSpLocks/>
              </p:cNvGrpSpPr>
              <p:nvPr/>
            </p:nvGrpSpPr>
            <p:grpSpPr bwMode="auto">
              <a:xfrm>
                <a:off x="836" y="3453"/>
                <a:ext cx="397" cy="154"/>
                <a:chOff x="836" y="3305"/>
                <a:chExt cx="397" cy="154"/>
              </a:xfrm>
            </p:grpSpPr>
            <p:grpSp>
              <p:nvGrpSpPr>
                <p:cNvPr id="140" name="Group 93">
                  <a:extLst>
                    <a:ext uri="{FF2B5EF4-FFF2-40B4-BE49-F238E27FC236}">
                      <a16:creationId xmlns:a16="http://schemas.microsoft.com/office/drawing/2014/main" id="{D14D90DE-69DE-4563-B893-11052F3241F2}"/>
                    </a:ext>
                  </a:extLst>
                </p:cNvPr>
                <p:cNvGrpSpPr>
                  <a:grpSpLocks/>
                </p:cNvGrpSpPr>
                <p:nvPr/>
              </p:nvGrpSpPr>
              <p:grpSpPr bwMode="auto">
                <a:xfrm>
                  <a:off x="890" y="3305"/>
                  <a:ext cx="343" cy="154"/>
                  <a:chOff x="844" y="3337"/>
                  <a:chExt cx="343" cy="154"/>
                </a:xfrm>
              </p:grpSpPr>
              <p:sp>
                <p:nvSpPr>
                  <p:cNvPr id="144" name="Rectangle 94">
                    <a:extLst>
                      <a:ext uri="{FF2B5EF4-FFF2-40B4-BE49-F238E27FC236}">
                        <a16:creationId xmlns:a16="http://schemas.microsoft.com/office/drawing/2014/main" id="{BF1C397D-4646-4AEF-896E-9C362D9D8F1F}"/>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45" name="Text Box 95">
                    <a:extLst>
                      <a:ext uri="{FF2B5EF4-FFF2-40B4-BE49-F238E27FC236}">
                        <a16:creationId xmlns:a16="http://schemas.microsoft.com/office/drawing/2014/main" id="{F064C486-18F3-40EF-81C5-B888C1815F2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41" name="Group 96">
                  <a:extLst>
                    <a:ext uri="{FF2B5EF4-FFF2-40B4-BE49-F238E27FC236}">
                      <a16:creationId xmlns:a16="http://schemas.microsoft.com/office/drawing/2014/main" id="{C80FF057-5E50-411F-80B0-C34D73F44E35}"/>
                    </a:ext>
                  </a:extLst>
                </p:cNvPr>
                <p:cNvGrpSpPr>
                  <a:grpSpLocks/>
                </p:cNvGrpSpPr>
                <p:nvPr/>
              </p:nvGrpSpPr>
              <p:grpSpPr bwMode="auto">
                <a:xfrm>
                  <a:off x="836" y="3334"/>
                  <a:ext cx="354" cy="94"/>
                  <a:chOff x="836" y="3334"/>
                  <a:chExt cx="354" cy="94"/>
                </a:xfrm>
              </p:grpSpPr>
              <p:sp>
                <p:nvSpPr>
                  <p:cNvPr id="142" name="Rectangle 97">
                    <a:extLst>
                      <a:ext uri="{FF2B5EF4-FFF2-40B4-BE49-F238E27FC236}">
                        <a16:creationId xmlns:a16="http://schemas.microsoft.com/office/drawing/2014/main" id="{3B3C6232-49E9-4C88-B212-BCB02B809199}"/>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43" name="Rectangle 98">
                    <a:extLst>
                      <a:ext uri="{FF2B5EF4-FFF2-40B4-BE49-F238E27FC236}">
                        <a16:creationId xmlns:a16="http://schemas.microsoft.com/office/drawing/2014/main" id="{36976F38-99A5-439A-A9B9-E55ABA6CFDA8}"/>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sp>
            <p:nvSpPr>
              <p:cNvPr id="138" name="Rectangle 99">
                <a:extLst>
                  <a:ext uri="{FF2B5EF4-FFF2-40B4-BE49-F238E27FC236}">
                    <a16:creationId xmlns:a16="http://schemas.microsoft.com/office/drawing/2014/main" id="{56A90129-9E3B-4E1C-BB4A-449194290127}"/>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39" name="Rectangle 100">
                <a:extLst>
                  <a:ext uri="{FF2B5EF4-FFF2-40B4-BE49-F238E27FC236}">
                    <a16:creationId xmlns:a16="http://schemas.microsoft.com/office/drawing/2014/main" id="{33A3AAFA-11B1-4AA7-AE7D-F440403BEF25}"/>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134" name="Rectangle 101">
              <a:extLst>
                <a:ext uri="{FF2B5EF4-FFF2-40B4-BE49-F238E27FC236}">
                  <a16:creationId xmlns:a16="http://schemas.microsoft.com/office/drawing/2014/main" id="{CCAB6875-CD61-48A9-8E91-841D39A30982}"/>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35" name="Rectangle 102">
              <a:extLst>
                <a:ext uri="{FF2B5EF4-FFF2-40B4-BE49-F238E27FC236}">
                  <a16:creationId xmlns:a16="http://schemas.microsoft.com/office/drawing/2014/main" id="{50D05A4E-9D58-4BB5-B736-C75B4B7E162A}"/>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36" name="Rectangle 103">
              <a:extLst>
                <a:ext uri="{FF2B5EF4-FFF2-40B4-BE49-F238E27FC236}">
                  <a16:creationId xmlns:a16="http://schemas.microsoft.com/office/drawing/2014/main" id="{CB1A0197-86F3-42B6-9021-AB30645519B3}"/>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46" name="Group 104">
            <a:extLst>
              <a:ext uri="{FF2B5EF4-FFF2-40B4-BE49-F238E27FC236}">
                <a16:creationId xmlns:a16="http://schemas.microsoft.com/office/drawing/2014/main" id="{1E8B49C0-4ABE-4795-B1A7-2F7CCAF2D319}"/>
              </a:ext>
            </a:extLst>
          </p:cNvPr>
          <p:cNvGrpSpPr>
            <a:grpSpLocks/>
          </p:cNvGrpSpPr>
          <p:nvPr/>
        </p:nvGrpSpPr>
        <p:grpSpPr bwMode="auto">
          <a:xfrm>
            <a:off x="1477963" y="3729385"/>
            <a:ext cx="1316037" cy="1323975"/>
            <a:chOff x="931" y="1941"/>
            <a:chExt cx="829" cy="834"/>
          </a:xfrm>
        </p:grpSpPr>
        <p:sp>
          <p:nvSpPr>
            <p:cNvPr id="147" name="Freeform 105">
              <a:extLst>
                <a:ext uri="{FF2B5EF4-FFF2-40B4-BE49-F238E27FC236}">
                  <a16:creationId xmlns:a16="http://schemas.microsoft.com/office/drawing/2014/main" id="{9F684FBE-4A81-41F5-97E7-692591C01554}"/>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alpha val="64998"/>
                  </a:schemeClr>
                </a:gs>
                <a:gs pos="100000">
                  <a:srgbClr val="000099">
                    <a:alpha val="64998"/>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nvGrpSpPr>
            <p:cNvPr id="148" name="Group 106">
              <a:extLst>
                <a:ext uri="{FF2B5EF4-FFF2-40B4-BE49-F238E27FC236}">
                  <a16:creationId xmlns:a16="http://schemas.microsoft.com/office/drawing/2014/main" id="{A904CAEE-2134-45CF-96E9-A7B9CA71450B}"/>
                </a:ext>
              </a:extLst>
            </p:cNvPr>
            <p:cNvGrpSpPr>
              <a:grpSpLocks/>
            </p:cNvGrpSpPr>
            <p:nvPr/>
          </p:nvGrpSpPr>
          <p:grpSpPr bwMode="auto">
            <a:xfrm>
              <a:off x="931" y="1941"/>
              <a:ext cx="514" cy="834"/>
              <a:chOff x="569" y="2954"/>
              <a:chExt cx="514" cy="834"/>
            </a:xfrm>
          </p:grpSpPr>
          <p:sp>
            <p:nvSpPr>
              <p:cNvPr id="149" name="Rectangle 107">
                <a:extLst>
                  <a:ext uri="{FF2B5EF4-FFF2-40B4-BE49-F238E27FC236}">
                    <a16:creationId xmlns:a16="http://schemas.microsoft.com/office/drawing/2014/main" id="{05CCF0E3-1D13-44D9-AD01-45C9B44A3F0C}"/>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50" name="Text Box 108">
                <a:extLst>
                  <a:ext uri="{FF2B5EF4-FFF2-40B4-BE49-F238E27FC236}">
                    <a16:creationId xmlns:a16="http://schemas.microsoft.com/office/drawing/2014/main" id="{7BF2ACB4-E591-450E-B4AF-0F1AA4DD7AF3}"/>
                  </a:ext>
                </a:extLst>
              </p:cNvPr>
              <p:cNvSpPr txBox="1">
                <a:spLocks noChangeArrowheads="1"/>
              </p:cNvSpPr>
              <p:nvPr/>
            </p:nvSpPr>
            <p:spPr bwMode="auto">
              <a:xfrm>
                <a:off x="579" y="2954"/>
                <a:ext cx="50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mn-ea"/>
                    <a:ea typeface="+mn-ea"/>
                  </a:rPr>
                  <a:t>DHCP</a:t>
                </a:r>
              </a:p>
              <a:p>
                <a:pPr algn="ctr"/>
                <a:r>
                  <a:rPr lang="en-US" altLang="zh-CN" sz="1600" dirty="0">
                    <a:latin typeface="+mn-ea"/>
                    <a:ea typeface="+mn-ea"/>
                  </a:rPr>
                  <a:t>UDP</a:t>
                </a:r>
              </a:p>
              <a:p>
                <a:pPr algn="ctr"/>
                <a:r>
                  <a:rPr lang="en-US" altLang="zh-CN" sz="1600" dirty="0">
                    <a:latin typeface="+mn-ea"/>
                    <a:ea typeface="+mn-ea"/>
                  </a:rPr>
                  <a:t>IP</a:t>
                </a:r>
              </a:p>
              <a:p>
                <a:pPr algn="ctr"/>
                <a:r>
                  <a:rPr lang="zh-CN" altLang="en-US" sz="1600" dirty="0">
                    <a:latin typeface="+mn-ea"/>
                    <a:ea typeface="+mn-ea"/>
                  </a:rPr>
                  <a:t>以太网</a:t>
                </a:r>
                <a:endParaRPr lang="en-US" altLang="zh-CN" sz="1600" dirty="0">
                  <a:latin typeface="+mn-ea"/>
                  <a:ea typeface="+mn-ea"/>
                </a:endParaRPr>
              </a:p>
              <a:p>
                <a:pPr algn="ctr"/>
                <a:r>
                  <a:rPr lang="zh-CN" altLang="en-US" sz="1600" dirty="0">
                    <a:latin typeface="+mn-ea"/>
                    <a:ea typeface="+mn-ea"/>
                  </a:rPr>
                  <a:t>物理层</a:t>
                </a:r>
                <a:endParaRPr lang="en-US" altLang="zh-CN" sz="1600" dirty="0">
                  <a:latin typeface="+mn-ea"/>
                  <a:ea typeface="+mn-ea"/>
                </a:endParaRPr>
              </a:p>
            </p:txBody>
          </p:sp>
          <p:sp>
            <p:nvSpPr>
              <p:cNvPr id="151" name="Line 109">
                <a:extLst>
                  <a:ext uri="{FF2B5EF4-FFF2-40B4-BE49-F238E27FC236}">
                    <a16:creationId xmlns:a16="http://schemas.microsoft.com/office/drawing/2014/main" id="{6336E1D8-2CBB-4992-9741-67EB115F6A21}"/>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 name="Line 110">
                <a:extLst>
                  <a:ext uri="{FF2B5EF4-FFF2-40B4-BE49-F238E27FC236}">
                    <a16:creationId xmlns:a16="http://schemas.microsoft.com/office/drawing/2014/main" id="{56C79199-6383-4019-93DC-7917346CA346}"/>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 name="Line 111">
                <a:extLst>
                  <a:ext uri="{FF2B5EF4-FFF2-40B4-BE49-F238E27FC236}">
                    <a16:creationId xmlns:a16="http://schemas.microsoft.com/office/drawing/2014/main" id="{9CC03CFE-3997-4FC2-ABAE-919150696487}"/>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 name="Line 112">
                <a:extLst>
                  <a:ext uri="{FF2B5EF4-FFF2-40B4-BE49-F238E27FC236}">
                    <a16:creationId xmlns:a16="http://schemas.microsoft.com/office/drawing/2014/main" id="{58E425AB-047B-400D-85DB-A7DB1B6C0995}"/>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55" name="Group 113">
            <a:extLst>
              <a:ext uri="{FF2B5EF4-FFF2-40B4-BE49-F238E27FC236}">
                <a16:creationId xmlns:a16="http://schemas.microsoft.com/office/drawing/2014/main" id="{0150A606-4C2D-4827-81CD-330EB06DDA93}"/>
              </a:ext>
            </a:extLst>
          </p:cNvPr>
          <p:cNvGrpSpPr>
            <a:grpSpLocks/>
          </p:cNvGrpSpPr>
          <p:nvPr/>
        </p:nvGrpSpPr>
        <p:grpSpPr bwMode="auto">
          <a:xfrm>
            <a:off x="339725" y="3629372"/>
            <a:ext cx="1081088" cy="1217613"/>
            <a:chOff x="1404" y="3105"/>
            <a:chExt cx="681" cy="767"/>
          </a:xfrm>
        </p:grpSpPr>
        <p:grpSp>
          <p:nvGrpSpPr>
            <p:cNvPr id="156" name="Group 114">
              <a:extLst>
                <a:ext uri="{FF2B5EF4-FFF2-40B4-BE49-F238E27FC236}">
                  <a16:creationId xmlns:a16="http://schemas.microsoft.com/office/drawing/2014/main" id="{15D170B9-2F0E-4114-9058-969208DB5A98}"/>
                </a:ext>
              </a:extLst>
            </p:cNvPr>
            <p:cNvGrpSpPr>
              <a:grpSpLocks/>
            </p:cNvGrpSpPr>
            <p:nvPr/>
          </p:nvGrpSpPr>
          <p:grpSpPr bwMode="auto">
            <a:xfrm>
              <a:off x="1404" y="3355"/>
              <a:ext cx="681" cy="468"/>
              <a:chOff x="42" y="886"/>
              <a:chExt cx="681" cy="468"/>
            </a:xfrm>
          </p:grpSpPr>
          <p:grpSp>
            <p:nvGrpSpPr>
              <p:cNvPr id="161" name="Group 115">
                <a:extLst>
                  <a:ext uri="{FF2B5EF4-FFF2-40B4-BE49-F238E27FC236}">
                    <a16:creationId xmlns:a16="http://schemas.microsoft.com/office/drawing/2014/main" id="{5BC2E405-6E98-44DA-8B09-1F56F4243628}"/>
                  </a:ext>
                </a:extLst>
              </p:cNvPr>
              <p:cNvGrpSpPr>
                <a:grpSpLocks/>
              </p:cNvGrpSpPr>
              <p:nvPr/>
            </p:nvGrpSpPr>
            <p:grpSpPr bwMode="auto">
              <a:xfrm>
                <a:off x="278" y="886"/>
                <a:ext cx="397" cy="154"/>
                <a:chOff x="740" y="3209"/>
                <a:chExt cx="397" cy="154"/>
              </a:xfrm>
            </p:grpSpPr>
            <p:grpSp>
              <p:nvGrpSpPr>
                <p:cNvPr id="186" name="Group 116">
                  <a:extLst>
                    <a:ext uri="{FF2B5EF4-FFF2-40B4-BE49-F238E27FC236}">
                      <a16:creationId xmlns:a16="http://schemas.microsoft.com/office/drawing/2014/main" id="{1D9CD2F7-8FF4-4438-99F0-0E54B9A9A529}"/>
                    </a:ext>
                  </a:extLst>
                </p:cNvPr>
                <p:cNvGrpSpPr>
                  <a:grpSpLocks/>
                </p:cNvGrpSpPr>
                <p:nvPr/>
              </p:nvGrpSpPr>
              <p:grpSpPr bwMode="auto">
                <a:xfrm>
                  <a:off x="794" y="3209"/>
                  <a:ext cx="343" cy="154"/>
                  <a:chOff x="844" y="3337"/>
                  <a:chExt cx="343" cy="154"/>
                </a:xfrm>
              </p:grpSpPr>
              <p:sp>
                <p:nvSpPr>
                  <p:cNvPr id="189" name="Rectangle 117">
                    <a:extLst>
                      <a:ext uri="{FF2B5EF4-FFF2-40B4-BE49-F238E27FC236}">
                        <a16:creationId xmlns:a16="http://schemas.microsoft.com/office/drawing/2014/main" id="{33C2A6B0-12F8-4FF6-8771-3BB1DAED9501}"/>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90" name="Text Box 118">
                    <a:extLst>
                      <a:ext uri="{FF2B5EF4-FFF2-40B4-BE49-F238E27FC236}">
                        <a16:creationId xmlns:a16="http://schemas.microsoft.com/office/drawing/2014/main" id="{9CCB7C93-F71B-4178-8B0C-C095261E1CDA}"/>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sp>
              <p:nvSpPr>
                <p:cNvPr id="187" name="Rectangle 119">
                  <a:extLst>
                    <a:ext uri="{FF2B5EF4-FFF2-40B4-BE49-F238E27FC236}">
                      <a16:creationId xmlns:a16="http://schemas.microsoft.com/office/drawing/2014/main" id="{38C2CD59-B89D-4B4E-82E4-A8B732E069F7}"/>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88" name="Rectangle 120">
                  <a:extLst>
                    <a:ext uri="{FF2B5EF4-FFF2-40B4-BE49-F238E27FC236}">
                      <a16:creationId xmlns:a16="http://schemas.microsoft.com/office/drawing/2014/main" id="{1026356A-76B3-45E2-960C-07C71CD87B16}"/>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62" name="Group 121">
                <a:extLst>
                  <a:ext uri="{FF2B5EF4-FFF2-40B4-BE49-F238E27FC236}">
                    <a16:creationId xmlns:a16="http://schemas.microsoft.com/office/drawing/2014/main" id="{E40760A5-5252-43E2-A81D-B817E4E2F635}"/>
                  </a:ext>
                </a:extLst>
              </p:cNvPr>
              <p:cNvGrpSpPr>
                <a:grpSpLocks/>
              </p:cNvGrpSpPr>
              <p:nvPr/>
            </p:nvGrpSpPr>
            <p:grpSpPr bwMode="auto">
              <a:xfrm>
                <a:off x="278" y="1034"/>
                <a:ext cx="397" cy="154"/>
                <a:chOff x="836" y="3305"/>
                <a:chExt cx="397" cy="154"/>
              </a:xfrm>
            </p:grpSpPr>
            <p:grpSp>
              <p:nvGrpSpPr>
                <p:cNvPr id="180" name="Group 122">
                  <a:extLst>
                    <a:ext uri="{FF2B5EF4-FFF2-40B4-BE49-F238E27FC236}">
                      <a16:creationId xmlns:a16="http://schemas.microsoft.com/office/drawing/2014/main" id="{63362056-28B5-4600-B2B8-509BF977F33F}"/>
                    </a:ext>
                  </a:extLst>
                </p:cNvPr>
                <p:cNvGrpSpPr>
                  <a:grpSpLocks/>
                </p:cNvGrpSpPr>
                <p:nvPr/>
              </p:nvGrpSpPr>
              <p:grpSpPr bwMode="auto">
                <a:xfrm>
                  <a:off x="890" y="3305"/>
                  <a:ext cx="343" cy="154"/>
                  <a:chOff x="844" y="3337"/>
                  <a:chExt cx="343" cy="154"/>
                </a:xfrm>
              </p:grpSpPr>
              <p:sp>
                <p:nvSpPr>
                  <p:cNvPr id="184" name="Rectangle 123">
                    <a:extLst>
                      <a:ext uri="{FF2B5EF4-FFF2-40B4-BE49-F238E27FC236}">
                        <a16:creationId xmlns:a16="http://schemas.microsoft.com/office/drawing/2014/main" id="{890C117A-CA9E-4718-9A85-F9E7246E502B}"/>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85" name="Text Box 124">
                    <a:extLst>
                      <a:ext uri="{FF2B5EF4-FFF2-40B4-BE49-F238E27FC236}">
                        <a16:creationId xmlns:a16="http://schemas.microsoft.com/office/drawing/2014/main" id="{BDA6340E-E65E-4A0E-962E-61E7B87C675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81" name="Group 125">
                  <a:extLst>
                    <a:ext uri="{FF2B5EF4-FFF2-40B4-BE49-F238E27FC236}">
                      <a16:creationId xmlns:a16="http://schemas.microsoft.com/office/drawing/2014/main" id="{B1764042-C8AC-4566-BEA8-D96C2E83BCB7}"/>
                    </a:ext>
                  </a:extLst>
                </p:cNvPr>
                <p:cNvGrpSpPr>
                  <a:grpSpLocks/>
                </p:cNvGrpSpPr>
                <p:nvPr/>
              </p:nvGrpSpPr>
              <p:grpSpPr bwMode="auto">
                <a:xfrm>
                  <a:off x="836" y="3334"/>
                  <a:ext cx="354" cy="94"/>
                  <a:chOff x="836" y="3334"/>
                  <a:chExt cx="354" cy="94"/>
                </a:xfrm>
              </p:grpSpPr>
              <p:sp>
                <p:nvSpPr>
                  <p:cNvPr id="182" name="Rectangle 126">
                    <a:extLst>
                      <a:ext uri="{FF2B5EF4-FFF2-40B4-BE49-F238E27FC236}">
                        <a16:creationId xmlns:a16="http://schemas.microsoft.com/office/drawing/2014/main" id="{065E498E-1AA1-48D8-B50C-F0960AB786CE}"/>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83" name="Rectangle 127">
                    <a:extLst>
                      <a:ext uri="{FF2B5EF4-FFF2-40B4-BE49-F238E27FC236}">
                        <a16:creationId xmlns:a16="http://schemas.microsoft.com/office/drawing/2014/main" id="{366FBB12-46B2-4D36-8004-6BDCED947471}"/>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grpSp>
            <p:nvGrpSpPr>
              <p:cNvPr id="163" name="Group 128">
                <a:extLst>
                  <a:ext uri="{FF2B5EF4-FFF2-40B4-BE49-F238E27FC236}">
                    <a16:creationId xmlns:a16="http://schemas.microsoft.com/office/drawing/2014/main" id="{635EEB25-02AB-4BC9-838E-F02D04046ECB}"/>
                  </a:ext>
                </a:extLst>
              </p:cNvPr>
              <p:cNvGrpSpPr>
                <a:grpSpLocks/>
              </p:cNvGrpSpPr>
              <p:nvPr/>
            </p:nvGrpSpPr>
            <p:grpSpPr bwMode="auto">
              <a:xfrm>
                <a:off x="165" y="1054"/>
                <a:ext cx="480" cy="112"/>
                <a:chOff x="627" y="3377"/>
                <a:chExt cx="480" cy="112"/>
              </a:xfrm>
            </p:grpSpPr>
            <p:sp>
              <p:nvSpPr>
                <p:cNvPr id="178" name="Rectangle 129">
                  <a:extLst>
                    <a:ext uri="{FF2B5EF4-FFF2-40B4-BE49-F238E27FC236}">
                      <a16:creationId xmlns:a16="http://schemas.microsoft.com/office/drawing/2014/main" id="{149A4194-C679-4FCE-B4DC-13B374E5A280}"/>
                    </a:ext>
                  </a:extLst>
                </p:cNvPr>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79" name="Rectangle 130">
                  <a:extLst>
                    <a:ext uri="{FF2B5EF4-FFF2-40B4-BE49-F238E27FC236}">
                      <a16:creationId xmlns:a16="http://schemas.microsoft.com/office/drawing/2014/main" id="{9AF8E971-58CE-49B8-AF99-8936598CA86B}"/>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64" name="Group 131">
                <a:extLst>
                  <a:ext uri="{FF2B5EF4-FFF2-40B4-BE49-F238E27FC236}">
                    <a16:creationId xmlns:a16="http://schemas.microsoft.com/office/drawing/2014/main" id="{359A76EA-FD5E-42C5-80BF-61BA182D3774}"/>
                  </a:ext>
                </a:extLst>
              </p:cNvPr>
              <p:cNvGrpSpPr>
                <a:grpSpLocks/>
              </p:cNvGrpSpPr>
              <p:nvPr/>
            </p:nvGrpSpPr>
            <p:grpSpPr bwMode="auto">
              <a:xfrm>
                <a:off x="42" y="1200"/>
                <a:ext cx="681" cy="154"/>
                <a:chOff x="504" y="3523"/>
                <a:chExt cx="681" cy="154"/>
              </a:xfrm>
            </p:grpSpPr>
            <p:grpSp>
              <p:nvGrpSpPr>
                <p:cNvPr id="165" name="Group 132">
                  <a:extLst>
                    <a:ext uri="{FF2B5EF4-FFF2-40B4-BE49-F238E27FC236}">
                      <a16:creationId xmlns:a16="http://schemas.microsoft.com/office/drawing/2014/main" id="{47B58595-EDA4-49C5-9614-EE586E2A839D}"/>
                    </a:ext>
                  </a:extLst>
                </p:cNvPr>
                <p:cNvGrpSpPr>
                  <a:grpSpLocks/>
                </p:cNvGrpSpPr>
                <p:nvPr/>
              </p:nvGrpSpPr>
              <p:grpSpPr bwMode="auto">
                <a:xfrm>
                  <a:off x="623" y="3523"/>
                  <a:ext cx="510" cy="154"/>
                  <a:chOff x="723" y="3453"/>
                  <a:chExt cx="510" cy="154"/>
                </a:xfrm>
              </p:grpSpPr>
              <p:grpSp>
                <p:nvGrpSpPr>
                  <p:cNvPr id="169" name="Group 133">
                    <a:extLst>
                      <a:ext uri="{FF2B5EF4-FFF2-40B4-BE49-F238E27FC236}">
                        <a16:creationId xmlns:a16="http://schemas.microsoft.com/office/drawing/2014/main" id="{E7557DF4-11A9-44B4-B92A-9F0F129F9F73}"/>
                      </a:ext>
                    </a:extLst>
                  </p:cNvPr>
                  <p:cNvGrpSpPr>
                    <a:grpSpLocks/>
                  </p:cNvGrpSpPr>
                  <p:nvPr/>
                </p:nvGrpSpPr>
                <p:grpSpPr bwMode="auto">
                  <a:xfrm>
                    <a:off x="836" y="3453"/>
                    <a:ext cx="397" cy="154"/>
                    <a:chOff x="836" y="3305"/>
                    <a:chExt cx="397" cy="154"/>
                  </a:xfrm>
                </p:grpSpPr>
                <p:grpSp>
                  <p:nvGrpSpPr>
                    <p:cNvPr id="172" name="Group 134">
                      <a:extLst>
                        <a:ext uri="{FF2B5EF4-FFF2-40B4-BE49-F238E27FC236}">
                          <a16:creationId xmlns:a16="http://schemas.microsoft.com/office/drawing/2014/main" id="{0FCDDFB9-C713-4A56-8C8C-30FA41B3A02B}"/>
                        </a:ext>
                      </a:extLst>
                    </p:cNvPr>
                    <p:cNvGrpSpPr>
                      <a:grpSpLocks/>
                    </p:cNvGrpSpPr>
                    <p:nvPr/>
                  </p:nvGrpSpPr>
                  <p:grpSpPr bwMode="auto">
                    <a:xfrm>
                      <a:off x="890" y="3305"/>
                      <a:ext cx="343" cy="154"/>
                      <a:chOff x="844" y="3337"/>
                      <a:chExt cx="343" cy="154"/>
                    </a:xfrm>
                  </p:grpSpPr>
                  <p:sp>
                    <p:nvSpPr>
                      <p:cNvPr id="176" name="Rectangle 135">
                        <a:extLst>
                          <a:ext uri="{FF2B5EF4-FFF2-40B4-BE49-F238E27FC236}">
                            <a16:creationId xmlns:a16="http://schemas.microsoft.com/office/drawing/2014/main" id="{7B5EFA36-7DCD-4095-A373-E02B703EA904}"/>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77" name="Text Box 136">
                        <a:extLst>
                          <a:ext uri="{FF2B5EF4-FFF2-40B4-BE49-F238E27FC236}">
                            <a16:creationId xmlns:a16="http://schemas.microsoft.com/office/drawing/2014/main" id="{DBB4A46A-4236-4702-809A-B7C37794F830}"/>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73" name="Group 137">
                      <a:extLst>
                        <a:ext uri="{FF2B5EF4-FFF2-40B4-BE49-F238E27FC236}">
                          <a16:creationId xmlns:a16="http://schemas.microsoft.com/office/drawing/2014/main" id="{85D95B7C-1898-4469-AB84-B4503287B619}"/>
                        </a:ext>
                      </a:extLst>
                    </p:cNvPr>
                    <p:cNvGrpSpPr>
                      <a:grpSpLocks/>
                    </p:cNvGrpSpPr>
                    <p:nvPr/>
                  </p:nvGrpSpPr>
                  <p:grpSpPr bwMode="auto">
                    <a:xfrm>
                      <a:off x="836" y="3334"/>
                      <a:ext cx="354" cy="94"/>
                      <a:chOff x="836" y="3334"/>
                      <a:chExt cx="354" cy="94"/>
                    </a:xfrm>
                  </p:grpSpPr>
                  <p:sp>
                    <p:nvSpPr>
                      <p:cNvPr id="174" name="Rectangle 138">
                        <a:extLst>
                          <a:ext uri="{FF2B5EF4-FFF2-40B4-BE49-F238E27FC236}">
                            <a16:creationId xmlns:a16="http://schemas.microsoft.com/office/drawing/2014/main" id="{4BBF0F70-6336-4520-AA66-6DAC2D75F7F5}"/>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75" name="Rectangle 139">
                        <a:extLst>
                          <a:ext uri="{FF2B5EF4-FFF2-40B4-BE49-F238E27FC236}">
                            <a16:creationId xmlns:a16="http://schemas.microsoft.com/office/drawing/2014/main" id="{38F8B883-2735-4463-809C-3295FF08E70C}"/>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sp>
                <p:nvSpPr>
                  <p:cNvPr id="170" name="Rectangle 140">
                    <a:extLst>
                      <a:ext uri="{FF2B5EF4-FFF2-40B4-BE49-F238E27FC236}">
                        <a16:creationId xmlns:a16="http://schemas.microsoft.com/office/drawing/2014/main" id="{F6F4C5DE-C26B-4470-B240-24E2AA946872}"/>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71" name="Rectangle 141">
                    <a:extLst>
                      <a:ext uri="{FF2B5EF4-FFF2-40B4-BE49-F238E27FC236}">
                        <a16:creationId xmlns:a16="http://schemas.microsoft.com/office/drawing/2014/main" id="{91F8B361-B6E2-4406-A816-02E09DC2FAAF}"/>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166" name="Rectangle 142">
                  <a:extLst>
                    <a:ext uri="{FF2B5EF4-FFF2-40B4-BE49-F238E27FC236}">
                      <a16:creationId xmlns:a16="http://schemas.microsoft.com/office/drawing/2014/main" id="{A34CBFB9-B77E-4B04-8D5C-9003AFA45FD2}"/>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67" name="Rectangle 143">
                  <a:extLst>
                    <a:ext uri="{FF2B5EF4-FFF2-40B4-BE49-F238E27FC236}">
                      <a16:creationId xmlns:a16="http://schemas.microsoft.com/office/drawing/2014/main" id="{CEE68451-4ECA-4899-A4AF-BBFFCEA227C1}"/>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68" name="Rectangle 144">
                  <a:extLst>
                    <a:ext uri="{FF2B5EF4-FFF2-40B4-BE49-F238E27FC236}">
                      <a16:creationId xmlns:a16="http://schemas.microsoft.com/office/drawing/2014/main" id="{3860DEAC-590A-46AF-8AC7-5A220ED564F8}"/>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sp>
          <p:nvSpPr>
            <p:cNvPr id="157" name="AutoShape 145">
              <a:extLst>
                <a:ext uri="{FF2B5EF4-FFF2-40B4-BE49-F238E27FC236}">
                  <a16:creationId xmlns:a16="http://schemas.microsoft.com/office/drawing/2014/main" id="{6F062992-8CF9-409D-9296-612C413A7134}"/>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158" name="Group 146">
              <a:extLst>
                <a:ext uri="{FF2B5EF4-FFF2-40B4-BE49-F238E27FC236}">
                  <a16:creationId xmlns:a16="http://schemas.microsoft.com/office/drawing/2014/main" id="{4685E8CC-B955-47B0-AB82-D06D3A712059}"/>
                </a:ext>
              </a:extLst>
            </p:cNvPr>
            <p:cNvGrpSpPr>
              <a:grpSpLocks/>
            </p:cNvGrpSpPr>
            <p:nvPr/>
          </p:nvGrpSpPr>
          <p:grpSpPr bwMode="auto">
            <a:xfrm>
              <a:off x="1695" y="3227"/>
              <a:ext cx="343" cy="154"/>
              <a:chOff x="844" y="3337"/>
              <a:chExt cx="343" cy="154"/>
            </a:xfrm>
          </p:grpSpPr>
          <p:sp>
            <p:nvSpPr>
              <p:cNvPr id="159" name="Rectangle 147">
                <a:extLst>
                  <a:ext uri="{FF2B5EF4-FFF2-40B4-BE49-F238E27FC236}">
                    <a16:creationId xmlns:a16="http://schemas.microsoft.com/office/drawing/2014/main" id="{EA556449-04A3-4470-9AE8-B8323D04FF09}"/>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60" name="Text Box 148">
                <a:extLst>
                  <a:ext uri="{FF2B5EF4-FFF2-40B4-BE49-F238E27FC236}">
                    <a16:creationId xmlns:a16="http://schemas.microsoft.com/office/drawing/2014/main" id="{9A61415E-7F7B-4C9C-B221-E9F5DFDFD13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grpSp>
        <p:nvGrpSpPr>
          <p:cNvPr id="191" name="Group 149">
            <a:extLst>
              <a:ext uri="{FF2B5EF4-FFF2-40B4-BE49-F238E27FC236}">
                <a16:creationId xmlns:a16="http://schemas.microsoft.com/office/drawing/2014/main" id="{48652D84-AE90-4FCC-8BC2-6081F58666EE}"/>
              </a:ext>
            </a:extLst>
          </p:cNvPr>
          <p:cNvGrpSpPr>
            <a:grpSpLocks/>
          </p:cNvGrpSpPr>
          <p:nvPr/>
        </p:nvGrpSpPr>
        <p:grpSpPr bwMode="auto">
          <a:xfrm>
            <a:off x="803275" y="3826222"/>
            <a:ext cx="544513" cy="244475"/>
            <a:chOff x="844" y="3337"/>
            <a:chExt cx="343" cy="154"/>
          </a:xfrm>
        </p:grpSpPr>
        <p:sp>
          <p:nvSpPr>
            <p:cNvPr id="192" name="Rectangle 150">
              <a:extLst>
                <a:ext uri="{FF2B5EF4-FFF2-40B4-BE49-F238E27FC236}">
                  <a16:creationId xmlns:a16="http://schemas.microsoft.com/office/drawing/2014/main" id="{BD36C288-BDBA-4921-B3FB-B4C760239D7E}"/>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93" name="Text Box 151">
              <a:extLst>
                <a:ext uri="{FF2B5EF4-FFF2-40B4-BE49-F238E27FC236}">
                  <a16:creationId xmlns:a16="http://schemas.microsoft.com/office/drawing/2014/main" id="{419D152D-55A5-42BC-AB7A-D1229731C4C8}"/>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sp>
        <p:nvSpPr>
          <p:cNvPr id="194" name="Rectangle 154">
            <a:extLst>
              <a:ext uri="{FF2B5EF4-FFF2-40B4-BE49-F238E27FC236}">
                <a16:creationId xmlns:a16="http://schemas.microsoft.com/office/drawing/2014/main" id="{F3F08C5B-EF01-4B78-A440-B26061B0B617}"/>
              </a:ext>
            </a:extLst>
          </p:cNvPr>
          <p:cNvSpPr>
            <a:spLocks noChangeArrowheads="1"/>
          </p:cNvSpPr>
          <p:nvPr/>
        </p:nvSpPr>
        <p:spPr bwMode="auto">
          <a:xfrm>
            <a:off x="5033963" y="5514825"/>
            <a:ext cx="3802062" cy="79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0099"/>
              </a:buClr>
              <a:buSzPct val="100000"/>
              <a:buFont typeface="Wingdings" panose="05000000000000000000" pitchFamily="2" charset="2"/>
              <a:buChar char="§"/>
            </a:pPr>
            <a:r>
              <a:rPr lang="zh-CN" altLang="en-US" sz="2200" dirty="0">
                <a:latin typeface="+mn-ea"/>
                <a:ea typeface="+mn-ea"/>
              </a:rPr>
              <a:t>以太网</a:t>
            </a:r>
            <a:r>
              <a:rPr lang="en-US" altLang="zh-CN" sz="2200" dirty="0">
                <a:latin typeface="+mn-ea"/>
                <a:ea typeface="+mn-ea"/>
              </a:rPr>
              <a:t>-IP-UDP</a:t>
            </a:r>
            <a:r>
              <a:rPr lang="zh-CN" altLang="en-US" sz="2200" dirty="0">
                <a:latin typeface="+mn-ea"/>
                <a:ea typeface="+mn-ea"/>
              </a:rPr>
              <a:t>解封装得到</a:t>
            </a:r>
            <a:r>
              <a:rPr lang="en-US" altLang="zh-CN" sz="2200" dirty="0">
                <a:latin typeface="+mn-ea"/>
                <a:ea typeface="+mn-ea"/>
              </a:rPr>
              <a:t>DHCP </a:t>
            </a:r>
            <a:r>
              <a:rPr lang="zh-CN" altLang="en-US" sz="2200" dirty="0">
                <a:latin typeface="+mn-ea"/>
                <a:ea typeface="+mn-ea"/>
              </a:rPr>
              <a:t>请求</a:t>
            </a:r>
            <a:endParaRPr lang="en-US" altLang="zh-CN" sz="2200" dirty="0">
              <a:latin typeface="+mn-ea"/>
              <a:ea typeface="+mn-ea"/>
            </a:endParaRPr>
          </a:p>
        </p:txBody>
      </p:sp>
    </p:spTree>
    <p:extLst>
      <p:ext uri="{BB962C8B-B14F-4D97-AF65-F5344CB8AC3E}">
        <p14:creationId xmlns:p14="http://schemas.microsoft.com/office/powerpoint/2010/main" val="1825226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86"/>
                                        </p:tgtEl>
                                      </p:cBhvr>
                                    </p:animEffect>
                                    <p:set>
                                      <p:cBhvr>
                                        <p:cTn id="11" dur="1" fill="hold">
                                          <p:stCondLst>
                                            <p:cond delay="499"/>
                                          </p:stCondLst>
                                        </p:cTn>
                                        <p:tgtEl>
                                          <p:spTgt spid="8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down)">
                                      <p:cBhvr>
                                        <p:cTn id="16" dur="500"/>
                                        <p:tgtEl>
                                          <p:spTgt spid="87"/>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dissolve">
                                      <p:cBhvr>
                                        <p:cTn id="20" dur="500"/>
                                        <p:tgtEl>
                                          <p:spTgt spid="96"/>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wipe(up)">
                                      <p:cBhvr>
                                        <p:cTn id="27" dur="500"/>
                                        <p:tgtEl>
                                          <p:spTgt spid="99"/>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6"/>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99"/>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3" dur="2000" fill="hold"/>
                                        <p:tgtEl>
                                          <p:spTgt spid="132"/>
                                        </p:tgtEl>
                                        <p:attrNameLst>
                                          <p:attrName>ppt_x</p:attrName>
                                          <p:attrName>ppt_y</p:attrName>
                                        </p:attrNameLst>
                                      </p:cBhvr>
                                      <p:rCtr x="12500" y="13574"/>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146"/>
                                        </p:tgtEl>
                                        <p:attrNameLst>
                                          <p:attrName>style.visibility</p:attrName>
                                        </p:attrNameLst>
                                      </p:cBhvr>
                                      <p:to>
                                        <p:strVal val="visible"/>
                                      </p:to>
                                    </p:set>
                                    <p:animEffect transition="in" filter="wipe(right)">
                                      <p:cBhvr>
                                        <p:cTn id="47" dur="500"/>
                                        <p:tgtEl>
                                          <p:spTgt spid="1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55"/>
                                        </p:tgtEl>
                                        <p:attrNameLst>
                                          <p:attrName>style.visibility</p:attrName>
                                        </p:attrNameLst>
                                      </p:cBhvr>
                                      <p:to>
                                        <p:strVal val="visible"/>
                                      </p:to>
                                    </p:set>
                                    <p:animEffect transition="in" filter="wipe(down)">
                                      <p:cBhvr>
                                        <p:cTn id="52" dur="1000"/>
                                        <p:tgtEl>
                                          <p:spTgt spid="155"/>
                                        </p:tgtEl>
                                      </p:cBhvr>
                                    </p:animEffect>
                                  </p:childTnLst>
                                </p:cTn>
                              </p:par>
                              <p:par>
                                <p:cTn id="53" presetID="1" presetClass="exit" presetSubtype="0" fill="hold" nodeType="withEffect">
                                  <p:stCondLst>
                                    <p:cond delay="0"/>
                                  </p:stCondLst>
                                  <p:childTnLst>
                                    <p:set>
                                      <p:cBhvr>
                                        <p:cTn id="54" dur="1" fill="hold">
                                          <p:stCondLst>
                                            <p:cond delay="0"/>
                                          </p:stCondLst>
                                        </p:cTn>
                                        <p:tgtEl>
                                          <p:spTgt spid="132"/>
                                        </p:tgtEl>
                                        <p:attrNameLst>
                                          <p:attrName>style.visibility</p:attrName>
                                        </p:attrNameLst>
                                      </p:cBhvr>
                                      <p:to>
                                        <p:strVal val="hidden"/>
                                      </p:to>
                                    </p:set>
                                  </p:childTnLst>
                                </p:cTn>
                              </p:par>
                            </p:childTnLst>
                          </p:cTn>
                        </p:par>
                        <p:par>
                          <p:cTn id="55" fill="hold">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155"/>
                                        </p:tgtEl>
                                        <p:attrNameLst>
                                          <p:attrName>style.visibility</p:attrName>
                                        </p:attrNameLst>
                                      </p:cBhvr>
                                      <p:to>
                                        <p:strVal val="hidden"/>
                                      </p:to>
                                    </p:set>
                                  </p:childTnLst>
                                </p:cTn>
                              </p:par>
                              <p:par>
                                <p:cTn id="58" presetID="1" presetClass="entr" presetSubtype="0" fill="hold" nodeType="withEffect">
                                  <p:stCondLst>
                                    <p:cond delay="1000"/>
                                  </p:stCondLst>
                                  <p:childTnLst>
                                    <p:set>
                                      <p:cBhvr>
                                        <p:cTn id="59" dur="1" fill="hold">
                                          <p:stCondLst>
                                            <p:cond delay="0"/>
                                          </p:stCondLst>
                                        </p:cTn>
                                        <p:tgtEl>
                                          <p:spTgt spid="19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p:bldP spid="13" grpId="0"/>
      <p:bldP spid="19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CA15-A9B5-48A2-A4DD-0693286A8BB8}"/>
              </a:ext>
            </a:extLst>
          </p:cNvPr>
          <p:cNvSpPr>
            <a:spLocks noGrp="1"/>
          </p:cNvSpPr>
          <p:nvPr>
            <p:ph type="title"/>
          </p:nvPr>
        </p:nvSpPr>
        <p:spPr/>
        <p:txBody>
          <a:bodyPr/>
          <a:lstStyle/>
          <a:p>
            <a:r>
              <a:rPr lang="en-US" altLang="zh-CN" dirty="0"/>
              <a:t>DHCP</a:t>
            </a:r>
            <a:r>
              <a:rPr lang="zh-CN" altLang="en-US" dirty="0"/>
              <a:t>举例</a:t>
            </a:r>
          </a:p>
        </p:txBody>
      </p:sp>
      <p:sp>
        <p:nvSpPr>
          <p:cNvPr id="4" name="灯片编号占位符 3">
            <a:extLst>
              <a:ext uri="{FF2B5EF4-FFF2-40B4-BE49-F238E27FC236}">
                <a16:creationId xmlns:a16="http://schemas.microsoft.com/office/drawing/2014/main" id="{799A060F-1341-42D4-BC6B-744BEB3B0600}"/>
              </a:ext>
            </a:extLst>
          </p:cNvPr>
          <p:cNvSpPr>
            <a:spLocks noGrp="1"/>
          </p:cNvSpPr>
          <p:nvPr>
            <p:ph type="sldNum" sz="quarter" idx="12"/>
          </p:nvPr>
        </p:nvSpPr>
        <p:spPr/>
        <p:txBody>
          <a:bodyPr/>
          <a:lstStyle/>
          <a:p>
            <a:fld id="{E3FA5FAF-8A25-4B6E-94B7-5CA30A873E9A}" type="slidenum">
              <a:rPr lang="zh-CN" altLang="en-US" smtClean="0"/>
              <a:pPr/>
              <a:t>58</a:t>
            </a:fld>
            <a:endParaRPr lang="zh-CN" altLang="en-US"/>
          </a:p>
        </p:txBody>
      </p:sp>
      <p:sp>
        <p:nvSpPr>
          <p:cNvPr id="5" name="Rectangle 3">
            <a:extLst>
              <a:ext uri="{FF2B5EF4-FFF2-40B4-BE49-F238E27FC236}">
                <a16:creationId xmlns:a16="http://schemas.microsoft.com/office/drawing/2014/main" id="{07F987B5-CDA5-47A9-B49F-3F3104C30FCC}"/>
              </a:ext>
            </a:extLst>
          </p:cNvPr>
          <p:cNvSpPr txBox="1">
            <a:spLocks noChangeArrowheads="1"/>
          </p:cNvSpPr>
          <p:nvPr/>
        </p:nvSpPr>
        <p:spPr bwMode="auto">
          <a:xfrm>
            <a:off x="5037138" y="1037357"/>
            <a:ext cx="3430587" cy="157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en-US" altLang="zh-CN" sz="2200" kern="0" dirty="0">
                <a:latin typeface="+mn-ea"/>
              </a:rPr>
              <a:t>DHCP</a:t>
            </a:r>
            <a:r>
              <a:rPr lang="zh-CN" altLang="en-US" sz="2200" kern="0" dirty="0">
                <a:latin typeface="+mn-ea"/>
              </a:rPr>
              <a:t>服务器构造</a:t>
            </a:r>
            <a:r>
              <a:rPr lang="en-US" altLang="zh-CN" sz="2200" kern="0" dirty="0">
                <a:latin typeface="+mn-ea"/>
              </a:rPr>
              <a:t>DHCP ACK</a:t>
            </a:r>
            <a:r>
              <a:rPr lang="zh-CN" altLang="en-US" sz="2200" kern="0" dirty="0">
                <a:latin typeface="+mn-ea"/>
              </a:rPr>
              <a:t>消息，包括客户端的</a:t>
            </a:r>
            <a:r>
              <a:rPr lang="en-US" altLang="ja-JP" sz="2200" kern="0" dirty="0">
                <a:latin typeface="+mn-ea"/>
              </a:rPr>
              <a:t>IP</a:t>
            </a:r>
            <a:r>
              <a:rPr lang="zh-CN" altLang="en-US" sz="2200" kern="0" dirty="0">
                <a:latin typeface="+mn-ea"/>
              </a:rPr>
              <a:t>地址、第一跳路由器的</a:t>
            </a:r>
            <a:r>
              <a:rPr lang="en-US" altLang="zh-CN" sz="2200" kern="0" dirty="0">
                <a:latin typeface="+mn-ea"/>
              </a:rPr>
              <a:t>IP</a:t>
            </a:r>
            <a:r>
              <a:rPr lang="zh-CN" altLang="en-US" sz="2200" kern="0" dirty="0">
                <a:latin typeface="+mn-ea"/>
              </a:rPr>
              <a:t>地址、</a:t>
            </a:r>
            <a:r>
              <a:rPr lang="en-US" altLang="zh-CN" sz="2200" kern="0" dirty="0">
                <a:latin typeface="+mn-ea"/>
              </a:rPr>
              <a:t>DNS</a:t>
            </a:r>
            <a:r>
              <a:rPr lang="zh-CN" altLang="en-US" sz="2200" kern="0" dirty="0">
                <a:latin typeface="+mn-ea"/>
              </a:rPr>
              <a:t>服务器的名字和地址</a:t>
            </a:r>
            <a:endParaRPr lang="en-US" altLang="ja-JP" sz="2200" kern="0" dirty="0">
              <a:latin typeface="+mn-ea"/>
            </a:endParaRPr>
          </a:p>
          <a:p>
            <a:endParaRPr lang="en-US" altLang="zh-CN" sz="1800" kern="0" dirty="0">
              <a:latin typeface="+mn-ea"/>
            </a:endParaRPr>
          </a:p>
        </p:txBody>
      </p:sp>
      <p:sp>
        <p:nvSpPr>
          <p:cNvPr id="6" name="Freeform 3">
            <a:extLst>
              <a:ext uri="{FF2B5EF4-FFF2-40B4-BE49-F238E27FC236}">
                <a16:creationId xmlns:a16="http://schemas.microsoft.com/office/drawing/2014/main" id="{6CCBD12F-9BB1-4F74-A366-41E68B04FB04}"/>
              </a:ext>
            </a:extLst>
          </p:cNvPr>
          <p:cNvSpPr>
            <a:spLocks/>
          </p:cNvSpPr>
          <p:nvPr/>
        </p:nvSpPr>
        <p:spPr bwMode="auto">
          <a:xfrm>
            <a:off x="773113" y="1978744"/>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Line 36">
            <a:extLst>
              <a:ext uri="{FF2B5EF4-FFF2-40B4-BE49-F238E27FC236}">
                <a16:creationId xmlns:a16="http://schemas.microsoft.com/office/drawing/2014/main" id="{B88F45BA-E561-4DD6-A7CD-98787F8773A1}"/>
              </a:ext>
            </a:extLst>
          </p:cNvPr>
          <p:cNvSpPr>
            <a:spLocks noChangeShapeType="1"/>
          </p:cNvSpPr>
          <p:nvPr/>
        </p:nvSpPr>
        <p:spPr bwMode="auto">
          <a:xfrm flipV="1">
            <a:off x="3775075" y="3061419"/>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43">
            <a:extLst>
              <a:ext uri="{FF2B5EF4-FFF2-40B4-BE49-F238E27FC236}">
                <a16:creationId xmlns:a16="http://schemas.microsoft.com/office/drawing/2014/main" id="{52A6DE48-E200-47B3-9699-A414074BDEB6}"/>
              </a:ext>
            </a:extLst>
          </p:cNvPr>
          <p:cNvSpPr>
            <a:spLocks noChangeShapeType="1"/>
          </p:cNvSpPr>
          <p:nvPr/>
        </p:nvSpPr>
        <p:spPr bwMode="auto">
          <a:xfrm flipV="1">
            <a:off x="2665413" y="3223344"/>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44">
            <a:extLst>
              <a:ext uri="{FF2B5EF4-FFF2-40B4-BE49-F238E27FC236}">
                <a16:creationId xmlns:a16="http://schemas.microsoft.com/office/drawing/2014/main" id="{052E10F1-2D2A-4B88-915C-A917ED31B05C}"/>
              </a:ext>
            </a:extLst>
          </p:cNvPr>
          <p:cNvSpPr>
            <a:spLocks noChangeShapeType="1"/>
          </p:cNvSpPr>
          <p:nvPr/>
        </p:nvSpPr>
        <p:spPr bwMode="auto">
          <a:xfrm flipV="1">
            <a:off x="3924300" y="2918544"/>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8">
            <a:extLst>
              <a:ext uri="{FF2B5EF4-FFF2-40B4-BE49-F238E27FC236}">
                <a16:creationId xmlns:a16="http://schemas.microsoft.com/office/drawing/2014/main" id="{DACFF0C4-4D45-416C-AD29-A2927E34E8B4}"/>
              </a:ext>
            </a:extLst>
          </p:cNvPr>
          <p:cNvSpPr>
            <a:spLocks noChangeShapeType="1"/>
          </p:cNvSpPr>
          <p:nvPr/>
        </p:nvSpPr>
        <p:spPr bwMode="auto">
          <a:xfrm flipV="1">
            <a:off x="3279775" y="3453532"/>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48">
            <a:extLst>
              <a:ext uri="{FF2B5EF4-FFF2-40B4-BE49-F238E27FC236}">
                <a16:creationId xmlns:a16="http://schemas.microsoft.com/office/drawing/2014/main" id="{98C50D19-8996-40E5-812B-6C6527245DAD}"/>
              </a:ext>
            </a:extLst>
          </p:cNvPr>
          <p:cNvSpPr>
            <a:spLocks noChangeArrowheads="1"/>
          </p:cNvSpPr>
          <p:nvPr/>
        </p:nvSpPr>
        <p:spPr bwMode="auto">
          <a:xfrm>
            <a:off x="5030788" y="3284984"/>
            <a:ext cx="3421062"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Char char="v"/>
            </a:pPr>
            <a:r>
              <a:rPr lang="zh-CN" altLang="en-US" sz="2200" dirty="0">
                <a:latin typeface="+mn-ea"/>
                <a:ea typeface="+mn-ea"/>
              </a:rPr>
              <a:t>封装、发送，客户端接收，解封装获得</a:t>
            </a:r>
            <a:r>
              <a:rPr lang="en-US" altLang="zh-CN" sz="2200" dirty="0">
                <a:latin typeface="+mn-ea"/>
                <a:ea typeface="+mn-ea"/>
              </a:rPr>
              <a:t>DHCP</a:t>
            </a:r>
            <a:r>
              <a:rPr lang="zh-CN" altLang="en-US" sz="2200" dirty="0">
                <a:latin typeface="+mn-ea"/>
                <a:ea typeface="+mn-ea"/>
              </a:rPr>
              <a:t>消息</a:t>
            </a:r>
            <a:endParaRPr lang="en-US" altLang="zh-CN" sz="2200" dirty="0">
              <a:latin typeface="+mn-ea"/>
              <a:ea typeface="+mn-ea"/>
            </a:endParaRPr>
          </a:p>
        </p:txBody>
      </p:sp>
      <p:grpSp>
        <p:nvGrpSpPr>
          <p:cNvPr id="12" name="Group 153">
            <a:extLst>
              <a:ext uri="{FF2B5EF4-FFF2-40B4-BE49-F238E27FC236}">
                <a16:creationId xmlns:a16="http://schemas.microsoft.com/office/drawing/2014/main" id="{47C1AB6D-AD1A-43B8-A23E-E974026743C8}"/>
              </a:ext>
            </a:extLst>
          </p:cNvPr>
          <p:cNvGrpSpPr>
            <a:grpSpLocks/>
          </p:cNvGrpSpPr>
          <p:nvPr/>
        </p:nvGrpSpPr>
        <p:grpSpPr bwMode="auto">
          <a:xfrm>
            <a:off x="1978025" y="2845519"/>
            <a:ext cx="850900" cy="615950"/>
            <a:chOff x="4420" y="878"/>
            <a:chExt cx="614" cy="458"/>
          </a:xfrm>
        </p:grpSpPr>
        <p:pic>
          <p:nvPicPr>
            <p:cNvPr id="13" name="Picture 154" descr="laptop_keyboard">
              <a:extLst>
                <a:ext uri="{FF2B5EF4-FFF2-40B4-BE49-F238E27FC236}">
                  <a16:creationId xmlns:a16="http://schemas.microsoft.com/office/drawing/2014/main" id="{421B01CE-EB17-4DBB-887A-3CB9E7F459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155">
              <a:extLst>
                <a:ext uri="{FF2B5EF4-FFF2-40B4-BE49-F238E27FC236}">
                  <a16:creationId xmlns:a16="http://schemas.microsoft.com/office/drawing/2014/main" id="{8F02D743-6EFA-4926-93AC-1DD00A8DE4E0}"/>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5" name="Picture 156" descr="screen">
              <a:extLst>
                <a:ext uri="{FF2B5EF4-FFF2-40B4-BE49-F238E27FC236}">
                  <a16:creationId xmlns:a16="http://schemas.microsoft.com/office/drawing/2014/main" id="{F9D066D8-F518-4D75-84E3-0A1E0C57A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157">
              <a:extLst>
                <a:ext uri="{FF2B5EF4-FFF2-40B4-BE49-F238E27FC236}">
                  <a16:creationId xmlns:a16="http://schemas.microsoft.com/office/drawing/2014/main" id="{814CF2A7-35A8-44E6-B30C-C770A9470F6F}"/>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158">
              <a:extLst>
                <a:ext uri="{FF2B5EF4-FFF2-40B4-BE49-F238E27FC236}">
                  <a16:creationId xmlns:a16="http://schemas.microsoft.com/office/drawing/2014/main" id="{DD937AC3-455F-41C1-B876-9D055897E7C0}"/>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59">
              <a:extLst>
                <a:ext uri="{FF2B5EF4-FFF2-40B4-BE49-F238E27FC236}">
                  <a16:creationId xmlns:a16="http://schemas.microsoft.com/office/drawing/2014/main" id="{387A71B8-B23F-491F-A7FA-6FB0FF075D0B}"/>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160">
              <a:extLst>
                <a:ext uri="{FF2B5EF4-FFF2-40B4-BE49-F238E27FC236}">
                  <a16:creationId xmlns:a16="http://schemas.microsoft.com/office/drawing/2014/main" id="{0BDAFD1C-3D79-4479-9D55-F9E7FD9B4928}"/>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61">
              <a:extLst>
                <a:ext uri="{FF2B5EF4-FFF2-40B4-BE49-F238E27FC236}">
                  <a16:creationId xmlns:a16="http://schemas.microsoft.com/office/drawing/2014/main" id="{D1D9BFE0-5069-453C-896D-112591CCC750}"/>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62">
              <a:extLst>
                <a:ext uri="{FF2B5EF4-FFF2-40B4-BE49-F238E27FC236}">
                  <a16:creationId xmlns:a16="http://schemas.microsoft.com/office/drawing/2014/main" id="{2979338B-D1FC-4C67-B8AB-94AD5141DDB3}"/>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 name="Group 163">
              <a:extLst>
                <a:ext uri="{FF2B5EF4-FFF2-40B4-BE49-F238E27FC236}">
                  <a16:creationId xmlns:a16="http://schemas.microsoft.com/office/drawing/2014/main" id="{47BAA1E9-9069-4637-86C2-A2A7D8EA90C6}"/>
                </a:ext>
              </a:extLst>
            </p:cNvPr>
            <p:cNvGrpSpPr>
              <a:grpSpLocks/>
            </p:cNvGrpSpPr>
            <p:nvPr/>
          </p:nvGrpSpPr>
          <p:grpSpPr bwMode="auto">
            <a:xfrm>
              <a:off x="4584" y="1203"/>
              <a:ext cx="119" cy="53"/>
              <a:chOff x="1740" y="2642"/>
              <a:chExt cx="752" cy="327"/>
            </a:xfrm>
          </p:grpSpPr>
          <p:sp>
            <p:nvSpPr>
              <p:cNvPr id="29" name="Freeform 164">
                <a:extLst>
                  <a:ext uri="{FF2B5EF4-FFF2-40B4-BE49-F238E27FC236}">
                    <a16:creationId xmlns:a16="http://schemas.microsoft.com/office/drawing/2014/main" id="{37F295F2-1590-4086-9406-96ED32D9908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165">
                <a:extLst>
                  <a:ext uri="{FF2B5EF4-FFF2-40B4-BE49-F238E27FC236}">
                    <a16:creationId xmlns:a16="http://schemas.microsoft.com/office/drawing/2014/main" id="{3580FB90-08CF-4CB3-AD9B-660E7C10B6D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166">
                <a:extLst>
                  <a:ext uri="{FF2B5EF4-FFF2-40B4-BE49-F238E27FC236}">
                    <a16:creationId xmlns:a16="http://schemas.microsoft.com/office/drawing/2014/main" id="{158584AC-FF38-4F6A-89E2-9E3D00EE694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167">
                <a:extLst>
                  <a:ext uri="{FF2B5EF4-FFF2-40B4-BE49-F238E27FC236}">
                    <a16:creationId xmlns:a16="http://schemas.microsoft.com/office/drawing/2014/main" id="{5448F616-FE11-4752-910D-39D14AF36DB5}"/>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168">
                <a:extLst>
                  <a:ext uri="{FF2B5EF4-FFF2-40B4-BE49-F238E27FC236}">
                    <a16:creationId xmlns:a16="http://schemas.microsoft.com/office/drawing/2014/main" id="{7CDE7792-40B3-4A31-A63B-FE0760AD30F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169">
                <a:extLst>
                  <a:ext uri="{FF2B5EF4-FFF2-40B4-BE49-F238E27FC236}">
                    <a16:creationId xmlns:a16="http://schemas.microsoft.com/office/drawing/2014/main" id="{04593E5A-C587-43E3-92F5-EDCC43DFA9C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3" name="Freeform 170">
              <a:extLst>
                <a:ext uri="{FF2B5EF4-FFF2-40B4-BE49-F238E27FC236}">
                  <a16:creationId xmlns:a16="http://schemas.microsoft.com/office/drawing/2014/main" id="{9D7F00E9-D6F9-4A54-AC4B-F256E5EB1714}"/>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171">
              <a:extLst>
                <a:ext uri="{FF2B5EF4-FFF2-40B4-BE49-F238E27FC236}">
                  <a16:creationId xmlns:a16="http://schemas.microsoft.com/office/drawing/2014/main" id="{956A9231-D200-45DB-B6F9-E8E5A642F702}"/>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72">
              <a:extLst>
                <a:ext uri="{FF2B5EF4-FFF2-40B4-BE49-F238E27FC236}">
                  <a16:creationId xmlns:a16="http://schemas.microsoft.com/office/drawing/2014/main" id="{1A55DE38-492B-4C5A-9F46-D9FCDBCD0772}"/>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173">
              <a:extLst>
                <a:ext uri="{FF2B5EF4-FFF2-40B4-BE49-F238E27FC236}">
                  <a16:creationId xmlns:a16="http://schemas.microsoft.com/office/drawing/2014/main" id="{16C8A255-AB54-41C9-882F-963533ACA585}"/>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174">
              <a:extLst>
                <a:ext uri="{FF2B5EF4-FFF2-40B4-BE49-F238E27FC236}">
                  <a16:creationId xmlns:a16="http://schemas.microsoft.com/office/drawing/2014/main" id="{0FA98CAC-5FDE-4C71-89E1-AAAEF0AFE85E}"/>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175">
              <a:extLst>
                <a:ext uri="{FF2B5EF4-FFF2-40B4-BE49-F238E27FC236}">
                  <a16:creationId xmlns:a16="http://schemas.microsoft.com/office/drawing/2014/main" id="{447FDABA-4CFC-4B3B-9E11-BD7C8762D018}"/>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 name="Text Box 176">
            <a:extLst>
              <a:ext uri="{FF2B5EF4-FFF2-40B4-BE49-F238E27FC236}">
                <a16:creationId xmlns:a16="http://schemas.microsoft.com/office/drawing/2014/main" id="{B3FAF8D5-4068-4FD3-AC33-E09510D0E5CF}"/>
              </a:ext>
            </a:extLst>
          </p:cNvPr>
          <p:cNvSpPr txBox="1">
            <a:spLocks noChangeArrowheads="1"/>
          </p:cNvSpPr>
          <p:nvPr/>
        </p:nvSpPr>
        <p:spPr bwMode="auto">
          <a:xfrm>
            <a:off x="2562225" y="4517157"/>
            <a:ext cx="13388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运行</a:t>
            </a:r>
            <a:r>
              <a:rPr lang="en-US" altLang="zh-CN" sz="1800" dirty="0">
                <a:latin typeface="+mn-ea"/>
                <a:ea typeface="+mn-ea"/>
              </a:rPr>
              <a:t>DHCP</a:t>
            </a:r>
            <a:br>
              <a:rPr lang="en-US" altLang="zh-CN" sz="1800" dirty="0">
                <a:latin typeface="+mn-ea"/>
                <a:ea typeface="+mn-ea"/>
              </a:rPr>
            </a:br>
            <a:r>
              <a:rPr lang="zh-CN" altLang="en-US" sz="1800" dirty="0">
                <a:latin typeface="+mn-ea"/>
                <a:ea typeface="+mn-ea"/>
              </a:rPr>
              <a:t>服务器模块</a:t>
            </a:r>
            <a:br>
              <a:rPr lang="en-US" altLang="zh-CN" sz="1800" dirty="0">
                <a:latin typeface="+mn-ea"/>
                <a:ea typeface="+mn-ea"/>
              </a:rPr>
            </a:br>
            <a:r>
              <a:rPr lang="zh-CN" altLang="en-US" sz="1800" dirty="0">
                <a:latin typeface="+mn-ea"/>
                <a:ea typeface="+mn-ea"/>
              </a:rPr>
              <a:t>的路由器</a:t>
            </a:r>
            <a:endParaRPr lang="en-US" altLang="zh-CN" sz="1800" dirty="0">
              <a:latin typeface="+mn-ea"/>
              <a:ea typeface="+mn-ea"/>
            </a:endParaRPr>
          </a:p>
        </p:txBody>
      </p:sp>
      <p:grpSp>
        <p:nvGrpSpPr>
          <p:cNvPr id="36" name="Group 177">
            <a:extLst>
              <a:ext uri="{FF2B5EF4-FFF2-40B4-BE49-F238E27FC236}">
                <a16:creationId xmlns:a16="http://schemas.microsoft.com/office/drawing/2014/main" id="{E4919901-F0ED-4DD3-8FAA-C4F03320E813}"/>
              </a:ext>
            </a:extLst>
          </p:cNvPr>
          <p:cNvGrpSpPr>
            <a:grpSpLocks/>
          </p:cNvGrpSpPr>
          <p:nvPr/>
        </p:nvGrpSpPr>
        <p:grpSpPr bwMode="auto">
          <a:xfrm>
            <a:off x="2674938" y="4075832"/>
            <a:ext cx="1066800" cy="406400"/>
            <a:chOff x="4396" y="1245"/>
            <a:chExt cx="672" cy="248"/>
          </a:xfrm>
        </p:grpSpPr>
        <p:sp>
          <p:nvSpPr>
            <p:cNvPr id="37" name="Oval 407">
              <a:extLst>
                <a:ext uri="{FF2B5EF4-FFF2-40B4-BE49-F238E27FC236}">
                  <a16:creationId xmlns:a16="http://schemas.microsoft.com/office/drawing/2014/main" id="{C9185962-7F2D-487F-9219-E37586B54C5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38" name="Rectangle 410">
              <a:extLst>
                <a:ext uri="{FF2B5EF4-FFF2-40B4-BE49-F238E27FC236}">
                  <a16:creationId xmlns:a16="http://schemas.microsoft.com/office/drawing/2014/main" id="{3E079DC1-197C-441D-A863-4CCD09E5A2B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39" name="Oval 411">
              <a:extLst>
                <a:ext uri="{FF2B5EF4-FFF2-40B4-BE49-F238E27FC236}">
                  <a16:creationId xmlns:a16="http://schemas.microsoft.com/office/drawing/2014/main" id="{D3621BB2-06FC-4398-9FBC-F88B51630A2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0" name="Group 181">
              <a:extLst>
                <a:ext uri="{FF2B5EF4-FFF2-40B4-BE49-F238E27FC236}">
                  <a16:creationId xmlns:a16="http://schemas.microsoft.com/office/drawing/2014/main" id="{79558E9E-C3B8-44E9-9534-1F2CAC19EB8E}"/>
                </a:ext>
              </a:extLst>
            </p:cNvPr>
            <p:cNvGrpSpPr>
              <a:grpSpLocks/>
            </p:cNvGrpSpPr>
            <p:nvPr/>
          </p:nvGrpSpPr>
          <p:grpSpPr bwMode="auto">
            <a:xfrm>
              <a:off x="4530" y="1287"/>
              <a:ext cx="377" cy="75"/>
              <a:chOff x="2468" y="1332"/>
              <a:chExt cx="310" cy="60"/>
            </a:xfrm>
          </p:grpSpPr>
          <p:sp>
            <p:nvSpPr>
              <p:cNvPr id="43" name="Freeform 182">
                <a:extLst>
                  <a:ext uri="{FF2B5EF4-FFF2-40B4-BE49-F238E27FC236}">
                    <a16:creationId xmlns:a16="http://schemas.microsoft.com/office/drawing/2014/main" id="{0B6E682E-5ED0-4047-BCAF-C356ED8FAAB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183">
                <a:extLst>
                  <a:ext uri="{FF2B5EF4-FFF2-40B4-BE49-F238E27FC236}">
                    <a16:creationId xmlns:a16="http://schemas.microsoft.com/office/drawing/2014/main" id="{1F658A31-CEE0-41AB-9985-FAC86B5AED1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 name="Line 184">
              <a:extLst>
                <a:ext uri="{FF2B5EF4-FFF2-40B4-BE49-F238E27FC236}">
                  <a16:creationId xmlns:a16="http://schemas.microsoft.com/office/drawing/2014/main" id="{3722AC10-61B1-499B-88AE-D068AEB1C2D5}"/>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185">
              <a:extLst>
                <a:ext uri="{FF2B5EF4-FFF2-40B4-BE49-F238E27FC236}">
                  <a16:creationId xmlns:a16="http://schemas.microsoft.com/office/drawing/2014/main" id="{6C73AE83-6829-4B8C-8BDB-9D2801E77105}"/>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5" name="Group 186">
            <a:extLst>
              <a:ext uri="{FF2B5EF4-FFF2-40B4-BE49-F238E27FC236}">
                <a16:creationId xmlns:a16="http://schemas.microsoft.com/office/drawing/2014/main" id="{2D188DEC-E7B3-4419-957B-2C6EBF798F18}"/>
              </a:ext>
            </a:extLst>
          </p:cNvPr>
          <p:cNvGrpSpPr>
            <a:grpSpLocks/>
          </p:cNvGrpSpPr>
          <p:nvPr/>
        </p:nvGrpSpPr>
        <p:grpSpPr bwMode="auto">
          <a:xfrm>
            <a:off x="2706688" y="3880569"/>
            <a:ext cx="423862" cy="647700"/>
            <a:chOff x="4140" y="429"/>
            <a:chExt cx="1425" cy="2396"/>
          </a:xfrm>
        </p:grpSpPr>
        <p:sp>
          <p:nvSpPr>
            <p:cNvPr id="46" name="Freeform 187">
              <a:extLst>
                <a:ext uri="{FF2B5EF4-FFF2-40B4-BE49-F238E27FC236}">
                  <a16:creationId xmlns:a16="http://schemas.microsoft.com/office/drawing/2014/main" id="{92E4D9C5-A5ED-401E-AD7D-450E098E51E4}"/>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Rectangle 188">
              <a:extLst>
                <a:ext uri="{FF2B5EF4-FFF2-40B4-BE49-F238E27FC236}">
                  <a16:creationId xmlns:a16="http://schemas.microsoft.com/office/drawing/2014/main" id="{62131A83-56FC-4E6A-943E-2102D3B36D02}"/>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8" name="Freeform 189">
              <a:extLst>
                <a:ext uri="{FF2B5EF4-FFF2-40B4-BE49-F238E27FC236}">
                  <a16:creationId xmlns:a16="http://schemas.microsoft.com/office/drawing/2014/main" id="{21B7D0AC-F467-4289-AC85-86CED58E31C1}"/>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190">
              <a:extLst>
                <a:ext uri="{FF2B5EF4-FFF2-40B4-BE49-F238E27FC236}">
                  <a16:creationId xmlns:a16="http://schemas.microsoft.com/office/drawing/2014/main" id="{B980A96D-402D-48DC-9DA4-B170EBA027DE}"/>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Rectangle 191">
              <a:extLst>
                <a:ext uri="{FF2B5EF4-FFF2-40B4-BE49-F238E27FC236}">
                  <a16:creationId xmlns:a16="http://schemas.microsoft.com/office/drawing/2014/main" id="{3760B5F7-3CE7-4B2B-A5CD-A8EC30A3BF34}"/>
                </a:ext>
              </a:extLst>
            </p:cNvPr>
            <p:cNvSpPr>
              <a:spLocks noChangeArrowheads="1"/>
            </p:cNvSpPr>
            <p:nvPr/>
          </p:nvSpPr>
          <p:spPr bwMode="auto">
            <a:xfrm>
              <a:off x="4209" y="693"/>
              <a:ext cx="598" cy="47"/>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51" name="Group 192">
              <a:extLst>
                <a:ext uri="{FF2B5EF4-FFF2-40B4-BE49-F238E27FC236}">
                  <a16:creationId xmlns:a16="http://schemas.microsoft.com/office/drawing/2014/main" id="{BDDAEB06-9C82-424F-A02E-201A9853DD9F}"/>
                </a:ext>
              </a:extLst>
            </p:cNvPr>
            <p:cNvGrpSpPr>
              <a:grpSpLocks/>
            </p:cNvGrpSpPr>
            <p:nvPr/>
          </p:nvGrpSpPr>
          <p:grpSpPr bwMode="auto">
            <a:xfrm>
              <a:off x="4749" y="668"/>
              <a:ext cx="581" cy="145"/>
              <a:chOff x="614" y="2568"/>
              <a:chExt cx="725" cy="139"/>
            </a:xfrm>
          </p:grpSpPr>
          <p:sp>
            <p:nvSpPr>
              <p:cNvPr id="76" name="AutoShape 193">
                <a:extLst>
                  <a:ext uri="{FF2B5EF4-FFF2-40B4-BE49-F238E27FC236}">
                    <a16:creationId xmlns:a16="http://schemas.microsoft.com/office/drawing/2014/main" id="{71263075-4028-4EE6-9183-040A276DB8E5}"/>
                  </a:ext>
                </a:extLst>
              </p:cNvPr>
              <p:cNvSpPr>
                <a:spLocks noChangeArrowheads="1"/>
              </p:cNvSpPr>
              <p:nvPr/>
            </p:nvSpPr>
            <p:spPr bwMode="auto">
              <a:xfrm>
                <a:off x="613" y="2570"/>
                <a:ext cx="726"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7" name="AutoShape 194">
                <a:extLst>
                  <a:ext uri="{FF2B5EF4-FFF2-40B4-BE49-F238E27FC236}">
                    <a16:creationId xmlns:a16="http://schemas.microsoft.com/office/drawing/2014/main" id="{303C10FF-8D7E-49BD-903B-B3D7A56F107D}"/>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52" name="Rectangle 195">
              <a:extLst>
                <a:ext uri="{FF2B5EF4-FFF2-40B4-BE49-F238E27FC236}">
                  <a16:creationId xmlns:a16="http://schemas.microsoft.com/office/drawing/2014/main" id="{94F33237-77EB-4A6B-9A21-20D1218938CF}"/>
                </a:ext>
              </a:extLst>
            </p:cNvPr>
            <p:cNvSpPr>
              <a:spLocks noChangeArrowheads="1"/>
            </p:cNvSpPr>
            <p:nvPr/>
          </p:nvSpPr>
          <p:spPr bwMode="auto">
            <a:xfrm>
              <a:off x="4225" y="1016"/>
              <a:ext cx="592" cy="47"/>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53" name="Group 196">
              <a:extLst>
                <a:ext uri="{FF2B5EF4-FFF2-40B4-BE49-F238E27FC236}">
                  <a16:creationId xmlns:a16="http://schemas.microsoft.com/office/drawing/2014/main" id="{6FABDC07-E692-418B-8FC3-53EB0049DBFF}"/>
                </a:ext>
              </a:extLst>
            </p:cNvPr>
            <p:cNvGrpSpPr>
              <a:grpSpLocks/>
            </p:cNvGrpSpPr>
            <p:nvPr/>
          </p:nvGrpSpPr>
          <p:grpSpPr bwMode="auto">
            <a:xfrm>
              <a:off x="4747" y="994"/>
              <a:ext cx="581" cy="134"/>
              <a:chOff x="614" y="2568"/>
              <a:chExt cx="725" cy="139"/>
            </a:xfrm>
          </p:grpSpPr>
          <p:sp>
            <p:nvSpPr>
              <p:cNvPr id="74" name="AutoShape 197">
                <a:extLst>
                  <a:ext uri="{FF2B5EF4-FFF2-40B4-BE49-F238E27FC236}">
                    <a16:creationId xmlns:a16="http://schemas.microsoft.com/office/drawing/2014/main" id="{B5783F71-074D-401F-8C78-4C0C6F9F075D}"/>
                  </a:ext>
                </a:extLst>
              </p:cNvPr>
              <p:cNvSpPr>
                <a:spLocks noChangeArrowheads="1"/>
              </p:cNvSpPr>
              <p:nvPr/>
            </p:nvSpPr>
            <p:spPr bwMode="auto">
              <a:xfrm>
                <a:off x="616"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5" name="AutoShape 198">
                <a:extLst>
                  <a:ext uri="{FF2B5EF4-FFF2-40B4-BE49-F238E27FC236}">
                    <a16:creationId xmlns:a16="http://schemas.microsoft.com/office/drawing/2014/main" id="{C908A358-FB16-4C03-ABB5-F4CF6EB1F9BB}"/>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54" name="Rectangle 199">
              <a:extLst>
                <a:ext uri="{FF2B5EF4-FFF2-40B4-BE49-F238E27FC236}">
                  <a16:creationId xmlns:a16="http://schemas.microsoft.com/office/drawing/2014/main" id="{B89D9797-C4ED-4384-8CE9-93151A8471F9}"/>
                </a:ext>
              </a:extLst>
            </p:cNvPr>
            <p:cNvSpPr>
              <a:spLocks noChangeArrowheads="1"/>
            </p:cNvSpPr>
            <p:nvPr/>
          </p:nvSpPr>
          <p:spPr bwMode="auto">
            <a:xfrm>
              <a:off x="4215" y="1357"/>
              <a:ext cx="598" cy="47"/>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5" name="Rectangle 200">
              <a:extLst>
                <a:ext uri="{FF2B5EF4-FFF2-40B4-BE49-F238E27FC236}">
                  <a16:creationId xmlns:a16="http://schemas.microsoft.com/office/drawing/2014/main" id="{EFC87D0F-221F-497A-9E8C-8D5380F309F8}"/>
                </a:ext>
              </a:extLst>
            </p:cNvPr>
            <p:cNvSpPr>
              <a:spLocks noChangeArrowheads="1"/>
            </p:cNvSpPr>
            <p:nvPr/>
          </p:nvSpPr>
          <p:spPr bwMode="auto">
            <a:xfrm>
              <a:off x="4225" y="1656"/>
              <a:ext cx="598" cy="47"/>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56" name="Group 201">
              <a:extLst>
                <a:ext uri="{FF2B5EF4-FFF2-40B4-BE49-F238E27FC236}">
                  <a16:creationId xmlns:a16="http://schemas.microsoft.com/office/drawing/2014/main" id="{61ABCD4C-013B-42F6-8805-8BE64F5577D6}"/>
                </a:ext>
              </a:extLst>
            </p:cNvPr>
            <p:cNvGrpSpPr>
              <a:grpSpLocks/>
            </p:cNvGrpSpPr>
            <p:nvPr/>
          </p:nvGrpSpPr>
          <p:grpSpPr bwMode="auto">
            <a:xfrm>
              <a:off x="4735" y="1627"/>
              <a:ext cx="582" cy="151"/>
              <a:chOff x="614" y="2568"/>
              <a:chExt cx="725" cy="139"/>
            </a:xfrm>
          </p:grpSpPr>
          <p:sp>
            <p:nvSpPr>
              <p:cNvPr id="72" name="AutoShape 202">
                <a:extLst>
                  <a:ext uri="{FF2B5EF4-FFF2-40B4-BE49-F238E27FC236}">
                    <a16:creationId xmlns:a16="http://schemas.microsoft.com/office/drawing/2014/main" id="{406076E3-4C7F-4FCD-B23F-8F1B6A551EFA}"/>
                  </a:ext>
                </a:extLst>
              </p:cNvPr>
              <p:cNvSpPr>
                <a:spLocks noChangeArrowheads="1"/>
              </p:cNvSpPr>
              <p:nvPr/>
            </p:nvSpPr>
            <p:spPr bwMode="auto">
              <a:xfrm>
                <a:off x="611" y="2568"/>
                <a:ext cx="73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3" name="AutoShape 203">
                <a:extLst>
                  <a:ext uri="{FF2B5EF4-FFF2-40B4-BE49-F238E27FC236}">
                    <a16:creationId xmlns:a16="http://schemas.microsoft.com/office/drawing/2014/main" id="{7FE08EF2-A657-4A57-A68C-22648610469C}"/>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57" name="Freeform 204">
              <a:extLst>
                <a:ext uri="{FF2B5EF4-FFF2-40B4-BE49-F238E27FC236}">
                  <a16:creationId xmlns:a16="http://schemas.microsoft.com/office/drawing/2014/main" id="{134C4C0E-B0E4-4F4B-A82E-CBA000D40C37}"/>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8" name="Group 205">
              <a:extLst>
                <a:ext uri="{FF2B5EF4-FFF2-40B4-BE49-F238E27FC236}">
                  <a16:creationId xmlns:a16="http://schemas.microsoft.com/office/drawing/2014/main" id="{DC7F0875-B049-4BEB-9934-9BBF3EB1075C}"/>
                </a:ext>
              </a:extLst>
            </p:cNvPr>
            <p:cNvGrpSpPr>
              <a:grpSpLocks/>
            </p:cNvGrpSpPr>
            <p:nvPr/>
          </p:nvGrpSpPr>
          <p:grpSpPr bwMode="auto">
            <a:xfrm>
              <a:off x="4739" y="1327"/>
              <a:ext cx="582" cy="139"/>
              <a:chOff x="614" y="2568"/>
              <a:chExt cx="725" cy="139"/>
            </a:xfrm>
          </p:grpSpPr>
          <p:sp>
            <p:nvSpPr>
              <p:cNvPr id="70" name="AutoShape 206">
                <a:extLst>
                  <a:ext uri="{FF2B5EF4-FFF2-40B4-BE49-F238E27FC236}">
                    <a16:creationId xmlns:a16="http://schemas.microsoft.com/office/drawing/2014/main" id="{DD212AF6-9F49-4EE1-A302-F160BD961B2E}"/>
                  </a:ext>
                </a:extLst>
              </p:cNvPr>
              <p:cNvSpPr>
                <a:spLocks noChangeArrowheads="1"/>
              </p:cNvSpPr>
              <p:nvPr/>
            </p:nvSpPr>
            <p:spPr bwMode="auto">
              <a:xfrm>
                <a:off x="612" y="2569"/>
                <a:ext cx="725" cy="14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1" name="AutoShape 207">
                <a:extLst>
                  <a:ext uri="{FF2B5EF4-FFF2-40B4-BE49-F238E27FC236}">
                    <a16:creationId xmlns:a16="http://schemas.microsoft.com/office/drawing/2014/main" id="{7BDC0F3C-6629-4EC9-B433-F08E8CBF2517}"/>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59" name="Rectangle 208">
              <a:extLst>
                <a:ext uri="{FF2B5EF4-FFF2-40B4-BE49-F238E27FC236}">
                  <a16:creationId xmlns:a16="http://schemas.microsoft.com/office/drawing/2014/main" id="{5D0AB984-CB62-48EC-8713-90F6CBB7AA1F}"/>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0" name="Freeform 209">
              <a:extLst>
                <a:ext uri="{FF2B5EF4-FFF2-40B4-BE49-F238E27FC236}">
                  <a16:creationId xmlns:a16="http://schemas.microsoft.com/office/drawing/2014/main" id="{67DAB4D6-B845-474B-93AD-73279FCC30B1}"/>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210">
              <a:extLst>
                <a:ext uri="{FF2B5EF4-FFF2-40B4-BE49-F238E27FC236}">
                  <a16:creationId xmlns:a16="http://schemas.microsoft.com/office/drawing/2014/main" id="{1AA16007-2A21-4FC2-9283-13E0C55F111B}"/>
                </a:ext>
              </a:extLst>
            </p:cNvPr>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Oval 211">
              <a:extLst>
                <a:ext uri="{FF2B5EF4-FFF2-40B4-BE49-F238E27FC236}">
                  <a16:creationId xmlns:a16="http://schemas.microsoft.com/office/drawing/2014/main" id="{EA4FDFCF-9272-463F-AA9B-10CBBD91CC46}"/>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3" name="Freeform 212">
              <a:extLst>
                <a:ext uri="{FF2B5EF4-FFF2-40B4-BE49-F238E27FC236}">
                  <a16:creationId xmlns:a16="http://schemas.microsoft.com/office/drawing/2014/main" id="{15B1A0AB-9451-40EA-97C0-EA0F8547D40F}"/>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AutoShape 213">
              <a:extLst>
                <a:ext uri="{FF2B5EF4-FFF2-40B4-BE49-F238E27FC236}">
                  <a16:creationId xmlns:a16="http://schemas.microsoft.com/office/drawing/2014/main" id="{AECF10A8-506B-484B-AF72-C91FDBE9F7AD}"/>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5" name="AutoShape 214">
              <a:extLst>
                <a:ext uri="{FF2B5EF4-FFF2-40B4-BE49-F238E27FC236}">
                  <a16:creationId xmlns:a16="http://schemas.microsoft.com/office/drawing/2014/main" id="{D757F355-CEB9-4881-A155-D0BFF20D7FF5}"/>
                </a:ext>
              </a:extLst>
            </p:cNvPr>
            <p:cNvSpPr>
              <a:spLocks noChangeArrowheads="1"/>
            </p:cNvSpPr>
            <p:nvPr/>
          </p:nvSpPr>
          <p:spPr bwMode="auto">
            <a:xfrm>
              <a:off x="4204" y="2713"/>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6" name="Oval 215">
              <a:extLst>
                <a:ext uri="{FF2B5EF4-FFF2-40B4-BE49-F238E27FC236}">
                  <a16:creationId xmlns:a16="http://schemas.microsoft.com/office/drawing/2014/main" id="{A6957548-31DE-4863-9FC8-5945BC878F18}"/>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7" name="Oval 216">
              <a:extLst>
                <a:ext uri="{FF2B5EF4-FFF2-40B4-BE49-F238E27FC236}">
                  <a16:creationId xmlns:a16="http://schemas.microsoft.com/office/drawing/2014/main" id="{C1F03026-80E1-4026-BD72-10C79F5A7660}"/>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a:solidFill>
                  <a:srgbClr val="FF0000"/>
                </a:solidFill>
                <a:cs typeface="Arial" panose="020B0604020202020204" pitchFamily="34" charset="0"/>
              </a:endParaRPr>
            </a:p>
          </p:txBody>
        </p:sp>
        <p:sp>
          <p:nvSpPr>
            <p:cNvPr id="68" name="Oval 217">
              <a:extLst>
                <a:ext uri="{FF2B5EF4-FFF2-40B4-BE49-F238E27FC236}">
                  <a16:creationId xmlns:a16="http://schemas.microsoft.com/office/drawing/2014/main" id="{8152DD39-3CE4-4046-922D-0EF8D7F37BAD}"/>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9" name="Rectangle 218">
              <a:extLst>
                <a:ext uri="{FF2B5EF4-FFF2-40B4-BE49-F238E27FC236}">
                  <a16:creationId xmlns:a16="http://schemas.microsoft.com/office/drawing/2014/main" id="{3825E1CF-8FDF-43E5-8B3A-2B209FE5ABB2}"/>
                </a:ext>
              </a:extLst>
            </p:cNvPr>
            <p:cNvSpPr>
              <a:spLocks noChangeArrowheads="1"/>
            </p:cNvSpPr>
            <p:nvPr/>
          </p:nvSpPr>
          <p:spPr bwMode="auto">
            <a:xfrm>
              <a:off x="5063" y="1833"/>
              <a:ext cx="85" cy="763"/>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78" name="Line 36">
            <a:extLst>
              <a:ext uri="{FF2B5EF4-FFF2-40B4-BE49-F238E27FC236}">
                <a16:creationId xmlns:a16="http://schemas.microsoft.com/office/drawing/2014/main" id="{5A936B3D-BDDE-49EA-AEE7-F1C28573332F}"/>
              </a:ext>
            </a:extLst>
          </p:cNvPr>
          <p:cNvSpPr>
            <a:spLocks noChangeShapeType="1"/>
          </p:cNvSpPr>
          <p:nvPr/>
        </p:nvSpPr>
        <p:spPr bwMode="auto">
          <a:xfrm flipV="1">
            <a:off x="3775075" y="3050307"/>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9" name="Group 220">
            <a:extLst>
              <a:ext uri="{FF2B5EF4-FFF2-40B4-BE49-F238E27FC236}">
                <a16:creationId xmlns:a16="http://schemas.microsoft.com/office/drawing/2014/main" id="{909F002A-754C-43F5-892C-649CE9222D15}"/>
              </a:ext>
            </a:extLst>
          </p:cNvPr>
          <p:cNvGrpSpPr>
            <a:grpSpLocks/>
          </p:cNvGrpSpPr>
          <p:nvPr/>
        </p:nvGrpSpPr>
        <p:grpSpPr bwMode="auto">
          <a:xfrm>
            <a:off x="3140075" y="3148732"/>
            <a:ext cx="963613" cy="300037"/>
            <a:chOff x="4410" y="1365"/>
            <a:chExt cx="663" cy="224"/>
          </a:xfrm>
        </p:grpSpPr>
        <p:sp>
          <p:nvSpPr>
            <p:cNvPr id="80" name="Rectangle 221">
              <a:extLst>
                <a:ext uri="{FF2B5EF4-FFF2-40B4-BE49-F238E27FC236}">
                  <a16:creationId xmlns:a16="http://schemas.microsoft.com/office/drawing/2014/main" id="{CE1E1FB6-764E-4E31-B1B5-8DAD654CE4A4}"/>
                </a:ext>
              </a:extLst>
            </p:cNvPr>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1" name="AutoShape 222">
              <a:extLst>
                <a:ext uri="{FF2B5EF4-FFF2-40B4-BE49-F238E27FC236}">
                  <a16:creationId xmlns:a16="http://schemas.microsoft.com/office/drawing/2014/main" id="{86655761-820D-4228-9ED7-84C853BA121C}"/>
                </a:ext>
              </a:extLst>
            </p:cNvPr>
            <p:cNvSpPr>
              <a:spLocks noChangeArrowheads="1"/>
            </p:cNvSpPr>
            <p:nvPr/>
          </p:nvSpPr>
          <p:spPr bwMode="auto">
            <a:xfrm>
              <a:off x="4410" y="1369"/>
              <a:ext cx="663" cy="134"/>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2" name="Freeform 223">
              <a:extLst>
                <a:ext uri="{FF2B5EF4-FFF2-40B4-BE49-F238E27FC236}">
                  <a16:creationId xmlns:a16="http://schemas.microsoft.com/office/drawing/2014/main" id="{CAC42F55-DD0F-4BAC-820D-DB6011D72F2A}"/>
                </a:ext>
              </a:extLst>
            </p:cNvPr>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a:solidFill>
                <a:srgbClr val="000000"/>
              </a:solidFill>
              <a:round/>
              <a:headEnd/>
              <a:tailEnd/>
            </a:ln>
          </p:spPr>
          <p:txBody>
            <a:bodyPr/>
            <a:lstStyle/>
            <a:p>
              <a:endParaRPr lang="zh-CN" altLang="en-US"/>
            </a:p>
          </p:txBody>
        </p:sp>
        <p:sp>
          <p:nvSpPr>
            <p:cNvPr id="83" name="Freeform 224">
              <a:extLst>
                <a:ext uri="{FF2B5EF4-FFF2-40B4-BE49-F238E27FC236}">
                  <a16:creationId xmlns:a16="http://schemas.microsoft.com/office/drawing/2014/main" id="{6473DBDB-9ACE-4703-8652-2E6BAA0CD75E}"/>
                </a:ext>
              </a:extLst>
            </p:cNvPr>
            <p:cNvSpPr>
              <a:spLocks/>
            </p:cNvSpPr>
            <p:nvPr/>
          </p:nvSpPr>
          <p:spPr bwMode="auto">
            <a:xfrm>
              <a:off x="4475" y="1395"/>
              <a:ext cx="506" cy="80"/>
            </a:xfrm>
            <a:custGeom>
              <a:avLst/>
              <a:gdLst>
                <a:gd name="T0" fmla="*/ 0 w 280"/>
                <a:gd name="T1" fmla="*/ 2333841 h 63"/>
                <a:gd name="T2" fmla="*/ 2147483647 w 280"/>
                <a:gd name="T3" fmla="*/ 2269728 h 63"/>
                <a:gd name="T4" fmla="*/ 2147483647 w 280"/>
                <a:gd name="T5" fmla="*/ 0 h 63"/>
                <a:gd name="T6" fmla="*/ 2147483647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4" name="Freeform 225">
              <a:extLst>
                <a:ext uri="{FF2B5EF4-FFF2-40B4-BE49-F238E27FC236}">
                  <a16:creationId xmlns:a16="http://schemas.microsoft.com/office/drawing/2014/main" id="{15582DA3-20E0-4139-8D60-E0DDACEE3573}"/>
                </a:ext>
              </a:extLst>
            </p:cNvPr>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5" name="Group 53">
            <a:extLst>
              <a:ext uri="{FF2B5EF4-FFF2-40B4-BE49-F238E27FC236}">
                <a16:creationId xmlns:a16="http://schemas.microsoft.com/office/drawing/2014/main" id="{B171C3AC-DD7E-42FE-864B-04DAD3FACA2F}"/>
              </a:ext>
            </a:extLst>
          </p:cNvPr>
          <p:cNvGrpSpPr>
            <a:grpSpLocks/>
          </p:cNvGrpSpPr>
          <p:nvPr/>
        </p:nvGrpSpPr>
        <p:grpSpPr bwMode="auto">
          <a:xfrm>
            <a:off x="352425" y="3869457"/>
            <a:ext cx="1081088" cy="1166812"/>
            <a:chOff x="42" y="744"/>
            <a:chExt cx="681" cy="735"/>
          </a:xfrm>
        </p:grpSpPr>
        <p:grpSp>
          <p:nvGrpSpPr>
            <p:cNvPr id="86" name="Group 54">
              <a:extLst>
                <a:ext uri="{FF2B5EF4-FFF2-40B4-BE49-F238E27FC236}">
                  <a16:creationId xmlns:a16="http://schemas.microsoft.com/office/drawing/2014/main" id="{5DCE98F4-A9EF-4898-A39D-B4623E6B7BB6}"/>
                </a:ext>
              </a:extLst>
            </p:cNvPr>
            <p:cNvGrpSpPr>
              <a:grpSpLocks/>
            </p:cNvGrpSpPr>
            <p:nvPr/>
          </p:nvGrpSpPr>
          <p:grpSpPr bwMode="auto">
            <a:xfrm>
              <a:off x="42" y="886"/>
              <a:ext cx="681" cy="468"/>
              <a:chOff x="42" y="886"/>
              <a:chExt cx="681" cy="468"/>
            </a:xfrm>
          </p:grpSpPr>
          <p:grpSp>
            <p:nvGrpSpPr>
              <p:cNvPr id="88" name="Group 55">
                <a:extLst>
                  <a:ext uri="{FF2B5EF4-FFF2-40B4-BE49-F238E27FC236}">
                    <a16:creationId xmlns:a16="http://schemas.microsoft.com/office/drawing/2014/main" id="{F0E84CC8-737B-423F-B6A6-609B0DBCFCCF}"/>
                  </a:ext>
                </a:extLst>
              </p:cNvPr>
              <p:cNvGrpSpPr>
                <a:grpSpLocks/>
              </p:cNvGrpSpPr>
              <p:nvPr/>
            </p:nvGrpSpPr>
            <p:grpSpPr bwMode="auto">
              <a:xfrm>
                <a:off x="278" y="886"/>
                <a:ext cx="397" cy="154"/>
                <a:chOff x="740" y="3209"/>
                <a:chExt cx="397" cy="154"/>
              </a:xfrm>
            </p:grpSpPr>
            <p:grpSp>
              <p:nvGrpSpPr>
                <p:cNvPr id="113" name="Group 56">
                  <a:extLst>
                    <a:ext uri="{FF2B5EF4-FFF2-40B4-BE49-F238E27FC236}">
                      <a16:creationId xmlns:a16="http://schemas.microsoft.com/office/drawing/2014/main" id="{90DC4890-91C7-4DA3-BDA9-36619616B4B3}"/>
                    </a:ext>
                  </a:extLst>
                </p:cNvPr>
                <p:cNvGrpSpPr>
                  <a:grpSpLocks/>
                </p:cNvGrpSpPr>
                <p:nvPr/>
              </p:nvGrpSpPr>
              <p:grpSpPr bwMode="auto">
                <a:xfrm>
                  <a:off x="794" y="3209"/>
                  <a:ext cx="343" cy="154"/>
                  <a:chOff x="844" y="3337"/>
                  <a:chExt cx="343" cy="154"/>
                </a:xfrm>
              </p:grpSpPr>
              <p:sp>
                <p:nvSpPr>
                  <p:cNvPr id="116" name="Rectangle 57">
                    <a:extLst>
                      <a:ext uri="{FF2B5EF4-FFF2-40B4-BE49-F238E27FC236}">
                        <a16:creationId xmlns:a16="http://schemas.microsoft.com/office/drawing/2014/main" id="{7871684A-22A6-4A92-A23D-24AB661D0EFE}"/>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7" name="Text Box 58">
                    <a:extLst>
                      <a:ext uri="{FF2B5EF4-FFF2-40B4-BE49-F238E27FC236}">
                        <a16:creationId xmlns:a16="http://schemas.microsoft.com/office/drawing/2014/main" id="{DCFA1B5B-538E-4FFF-A297-39F270BD233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sp>
              <p:nvSpPr>
                <p:cNvPr id="114" name="Rectangle 59">
                  <a:extLst>
                    <a:ext uri="{FF2B5EF4-FFF2-40B4-BE49-F238E27FC236}">
                      <a16:creationId xmlns:a16="http://schemas.microsoft.com/office/drawing/2014/main" id="{FDE55554-08F7-4159-9EC9-47515092E9D6}"/>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5" name="Rectangle 60">
                  <a:extLst>
                    <a:ext uri="{FF2B5EF4-FFF2-40B4-BE49-F238E27FC236}">
                      <a16:creationId xmlns:a16="http://schemas.microsoft.com/office/drawing/2014/main" id="{DFAD96AB-3C35-4EA4-8775-25E2FEF7C4DB}"/>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89" name="Group 61">
                <a:extLst>
                  <a:ext uri="{FF2B5EF4-FFF2-40B4-BE49-F238E27FC236}">
                    <a16:creationId xmlns:a16="http://schemas.microsoft.com/office/drawing/2014/main" id="{EDDB2572-9449-4CE4-82E5-AE0587576267}"/>
                  </a:ext>
                </a:extLst>
              </p:cNvPr>
              <p:cNvGrpSpPr>
                <a:grpSpLocks/>
              </p:cNvGrpSpPr>
              <p:nvPr/>
            </p:nvGrpSpPr>
            <p:grpSpPr bwMode="auto">
              <a:xfrm>
                <a:off x="278" y="1034"/>
                <a:ext cx="397" cy="154"/>
                <a:chOff x="836" y="3305"/>
                <a:chExt cx="397" cy="154"/>
              </a:xfrm>
            </p:grpSpPr>
            <p:grpSp>
              <p:nvGrpSpPr>
                <p:cNvPr id="107" name="Group 62">
                  <a:extLst>
                    <a:ext uri="{FF2B5EF4-FFF2-40B4-BE49-F238E27FC236}">
                      <a16:creationId xmlns:a16="http://schemas.microsoft.com/office/drawing/2014/main" id="{CEA49B7F-3DE8-4B58-9FFF-8CABC1864BC4}"/>
                    </a:ext>
                  </a:extLst>
                </p:cNvPr>
                <p:cNvGrpSpPr>
                  <a:grpSpLocks/>
                </p:cNvGrpSpPr>
                <p:nvPr/>
              </p:nvGrpSpPr>
              <p:grpSpPr bwMode="auto">
                <a:xfrm>
                  <a:off x="890" y="3305"/>
                  <a:ext cx="343" cy="154"/>
                  <a:chOff x="844" y="3337"/>
                  <a:chExt cx="343" cy="154"/>
                </a:xfrm>
              </p:grpSpPr>
              <p:sp>
                <p:nvSpPr>
                  <p:cNvPr id="111" name="Rectangle 63">
                    <a:extLst>
                      <a:ext uri="{FF2B5EF4-FFF2-40B4-BE49-F238E27FC236}">
                        <a16:creationId xmlns:a16="http://schemas.microsoft.com/office/drawing/2014/main" id="{2E18F99A-328B-4EB9-99CE-FDDA4B1EC511}"/>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2" name="Text Box 64">
                    <a:extLst>
                      <a:ext uri="{FF2B5EF4-FFF2-40B4-BE49-F238E27FC236}">
                        <a16:creationId xmlns:a16="http://schemas.microsoft.com/office/drawing/2014/main" id="{1D4620C4-69F7-4C76-A339-3A8CA9DB7450}"/>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08" name="Group 65">
                  <a:extLst>
                    <a:ext uri="{FF2B5EF4-FFF2-40B4-BE49-F238E27FC236}">
                      <a16:creationId xmlns:a16="http://schemas.microsoft.com/office/drawing/2014/main" id="{888BA2D9-E440-487B-940E-190172FC53CC}"/>
                    </a:ext>
                  </a:extLst>
                </p:cNvPr>
                <p:cNvGrpSpPr>
                  <a:grpSpLocks/>
                </p:cNvGrpSpPr>
                <p:nvPr/>
              </p:nvGrpSpPr>
              <p:grpSpPr bwMode="auto">
                <a:xfrm>
                  <a:off x="836" y="3334"/>
                  <a:ext cx="354" cy="94"/>
                  <a:chOff x="836" y="3334"/>
                  <a:chExt cx="354" cy="94"/>
                </a:xfrm>
              </p:grpSpPr>
              <p:sp>
                <p:nvSpPr>
                  <p:cNvPr id="109" name="Rectangle 66">
                    <a:extLst>
                      <a:ext uri="{FF2B5EF4-FFF2-40B4-BE49-F238E27FC236}">
                        <a16:creationId xmlns:a16="http://schemas.microsoft.com/office/drawing/2014/main" id="{D6FBC592-CA8B-4981-9464-1D60CA8EB11B}"/>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0" name="Rectangle 67">
                    <a:extLst>
                      <a:ext uri="{FF2B5EF4-FFF2-40B4-BE49-F238E27FC236}">
                        <a16:creationId xmlns:a16="http://schemas.microsoft.com/office/drawing/2014/main" id="{596ECD17-A800-41A8-A7FD-86D24A2970DA}"/>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grpSp>
            <p:nvGrpSpPr>
              <p:cNvPr id="90" name="Group 68">
                <a:extLst>
                  <a:ext uri="{FF2B5EF4-FFF2-40B4-BE49-F238E27FC236}">
                    <a16:creationId xmlns:a16="http://schemas.microsoft.com/office/drawing/2014/main" id="{8B09E38E-C2B6-4839-BCF4-10A6AACB1C72}"/>
                  </a:ext>
                </a:extLst>
              </p:cNvPr>
              <p:cNvGrpSpPr>
                <a:grpSpLocks/>
              </p:cNvGrpSpPr>
              <p:nvPr/>
            </p:nvGrpSpPr>
            <p:grpSpPr bwMode="auto">
              <a:xfrm>
                <a:off x="165" y="1054"/>
                <a:ext cx="480" cy="112"/>
                <a:chOff x="627" y="3377"/>
                <a:chExt cx="480" cy="112"/>
              </a:xfrm>
            </p:grpSpPr>
            <p:sp>
              <p:nvSpPr>
                <p:cNvPr id="105" name="Rectangle 69">
                  <a:extLst>
                    <a:ext uri="{FF2B5EF4-FFF2-40B4-BE49-F238E27FC236}">
                      <a16:creationId xmlns:a16="http://schemas.microsoft.com/office/drawing/2014/main" id="{225B0C19-1304-481D-9543-4BDEF467C28C}"/>
                    </a:ext>
                  </a:extLst>
                </p:cNvPr>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6" name="Rectangle 70">
                  <a:extLst>
                    <a:ext uri="{FF2B5EF4-FFF2-40B4-BE49-F238E27FC236}">
                      <a16:creationId xmlns:a16="http://schemas.microsoft.com/office/drawing/2014/main" id="{DAB569EB-CA1E-403E-A776-E922D55D6E16}"/>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91" name="Group 71">
                <a:extLst>
                  <a:ext uri="{FF2B5EF4-FFF2-40B4-BE49-F238E27FC236}">
                    <a16:creationId xmlns:a16="http://schemas.microsoft.com/office/drawing/2014/main" id="{032406AA-9995-445E-BBE3-502F5FFC5BDE}"/>
                  </a:ext>
                </a:extLst>
              </p:cNvPr>
              <p:cNvGrpSpPr>
                <a:grpSpLocks/>
              </p:cNvGrpSpPr>
              <p:nvPr/>
            </p:nvGrpSpPr>
            <p:grpSpPr bwMode="auto">
              <a:xfrm>
                <a:off x="42" y="1200"/>
                <a:ext cx="681" cy="154"/>
                <a:chOff x="504" y="3523"/>
                <a:chExt cx="681" cy="154"/>
              </a:xfrm>
            </p:grpSpPr>
            <p:grpSp>
              <p:nvGrpSpPr>
                <p:cNvPr id="92" name="Group 72">
                  <a:extLst>
                    <a:ext uri="{FF2B5EF4-FFF2-40B4-BE49-F238E27FC236}">
                      <a16:creationId xmlns:a16="http://schemas.microsoft.com/office/drawing/2014/main" id="{07CEE26B-46F0-4EA1-B308-21168EE2AC58}"/>
                    </a:ext>
                  </a:extLst>
                </p:cNvPr>
                <p:cNvGrpSpPr>
                  <a:grpSpLocks/>
                </p:cNvGrpSpPr>
                <p:nvPr/>
              </p:nvGrpSpPr>
              <p:grpSpPr bwMode="auto">
                <a:xfrm>
                  <a:off x="623" y="3523"/>
                  <a:ext cx="510" cy="154"/>
                  <a:chOff x="723" y="3453"/>
                  <a:chExt cx="510" cy="154"/>
                </a:xfrm>
              </p:grpSpPr>
              <p:grpSp>
                <p:nvGrpSpPr>
                  <p:cNvPr id="96" name="Group 73">
                    <a:extLst>
                      <a:ext uri="{FF2B5EF4-FFF2-40B4-BE49-F238E27FC236}">
                        <a16:creationId xmlns:a16="http://schemas.microsoft.com/office/drawing/2014/main" id="{C132CC3E-B443-46DD-AFA9-39A902B7BE31}"/>
                      </a:ext>
                    </a:extLst>
                  </p:cNvPr>
                  <p:cNvGrpSpPr>
                    <a:grpSpLocks/>
                  </p:cNvGrpSpPr>
                  <p:nvPr/>
                </p:nvGrpSpPr>
                <p:grpSpPr bwMode="auto">
                  <a:xfrm>
                    <a:off x="836" y="3453"/>
                    <a:ext cx="397" cy="154"/>
                    <a:chOff x="836" y="3305"/>
                    <a:chExt cx="397" cy="154"/>
                  </a:xfrm>
                </p:grpSpPr>
                <p:grpSp>
                  <p:nvGrpSpPr>
                    <p:cNvPr id="99" name="Group 74">
                      <a:extLst>
                        <a:ext uri="{FF2B5EF4-FFF2-40B4-BE49-F238E27FC236}">
                          <a16:creationId xmlns:a16="http://schemas.microsoft.com/office/drawing/2014/main" id="{D1EC3CCF-0139-4144-ADA8-7997EF32B525}"/>
                        </a:ext>
                      </a:extLst>
                    </p:cNvPr>
                    <p:cNvGrpSpPr>
                      <a:grpSpLocks/>
                    </p:cNvGrpSpPr>
                    <p:nvPr/>
                  </p:nvGrpSpPr>
                  <p:grpSpPr bwMode="auto">
                    <a:xfrm>
                      <a:off x="890" y="3305"/>
                      <a:ext cx="343" cy="154"/>
                      <a:chOff x="844" y="3337"/>
                      <a:chExt cx="343" cy="154"/>
                    </a:xfrm>
                  </p:grpSpPr>
                  <p:sp>
                    <p:nvSpPr>
                      <p:cNvPr id="103" name="Rectangle 75">
                        <a:extLst>
                          <a:ext uri="{FF2B5EF4-FFF2-40B4-BE49-F238E27FC236}">
                            <a16:creationId xmlns:a16="http://schemas.microsoft.com/office/drawing/2014/main" id="{46C788C0-4AA9-4A84-A0A3-8F8FBFFA986D}"/>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4" name="Text Box 76">
                        <a:extLst>
                          <a:ext uri="{FF2B5EF4-FFF2-40B4-BE49-F238E27FC236}">
                            <a16:creationId xmlns:a16="http://schemas.microsoft.com/office/drawing/2014/main" id="{38D45720-E73C-4FCD-9AEF-A952D5E6490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00" name="Group 77">
                      <a:extLst>
                        <a:ext uri="{FF2B5EF4-FFF2-40B4-BE49-F238E27FC236}">
                          <a16:creationId xmlns:a16="http://schemas.microsoft.com/office/drawing/2014/main" id="{26CBF314-BE11-412C-863C-DF7E25DE3EB2}"/>
                        </a:ext>
                      </a:extLst>
                    </p:cNvPr>
                    <p:cNvGrpSpPr>
                      <a:grpSpLocks/>
                    </p:cNvGrpSpPr>
                    <p:nvPr/>
                  </p:nvGrpSpPr>
                  <p:grpSpPr bwMode="auto">
                    <a:xfrm>
                      <a:off x="836" y="3334"/>
                      <a:ext cx="354" cy="94"/>
                      <a:chOff x="836" y="3334"/>
                      <a:chExt cx="354" cy="94"/>
                    </a:xfrm>
                  </p:grpSpPr>
                  <p:sp>
                    <p:nvSpPr>
                      <p:cNvPr id="101" name="Rectangle 78">
                        <a:extLst>
                          <a:ext uri="{FF2B5EF4-FFF2-40B4-BE49-F238E27FC236}">
                            <a16:creationId xmlns:a16="http://schemas.microsoft.com/office/drawing/2014/main" id="{14B1A1D6-5ABB-4DD1-9F26-1D9F0172EA38}"/>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2" name="Rectangle 79">
                        <a:extLst>
                          <a:ext uri="{FF2B5EF4-FFF2-40B4-BE49-F238E27FC236}">
                            <a16:creationId xmlns:a16="http://schemas.microsoft.com/office/drawing/2014/main" id="{CBF796BE-CBBC-4772-B1F4-EF32BBE97519}"/>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sp>
                <p:nvSpPr>
                  <p:cNvPr id="97" name="Rectangle 80">
                    <a:extLst>
                      <a:ext uri="{FF2B5EF4-FFF2-40B4-BE49-F238E27FC236}">
                        <a16:creationId xmlns:a16="http://schemas.microsoft.com/office/drawing/2014/main" id="{48F0A39C-BD32-4DD5-9C0E-59B503531ADB}"/>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8" name="Rectangle 81">
                    <a:extLst>
                      <a:ext uri="{FF2B5EF4-FFF2-40B4-BE49-F238E27FC236}">
                        <a16:creationId xmlns:a16="http://schemas.microsoft.com/office/drawing/2014/main" id="{9F815583-91D5-48D1-AC62-99C4353ED554}"/>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93" name="Rectangle 82">
                  <a:extLst>
                    <a:ext uri="{FF2B5EF4-FFF2-40B4-BE49-F238E27FC236}">
                      <a16:creationId xmlns:a16="http://schemas.microsoft.com/office/drawing/2014/main" id="{275C5368-AD93-44AE-8850-8F1BCF63ED67}"/>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4" name="Rectangle 83">
                  <a:extLst>
                    <a:ext uri="{FF2B5EF4-FFF2-40B4-BE49-F238E27FC236}">
                      <a16:creationId xmlns:a16="http://schemas.microsoft.com/office/drawing/2014/main" id="{9B2BDEE7-04F0-42AC-9CC7-6AB5FC933EE2}"/>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5" name="Rectangle 84">
                  <a:extLst>
                    <a:ext uri="{FF2B5EF4-FFF2-40B4-BE49-F238E27FC236}">
                      <a16:creationId xmlns:a16="http://schemas.microsoft.com/office/drawing/2014/main" id="{EBDBFF9F-1186-4AF3-87A4-4C30D3D315F6}"/>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sp>
          <p:nvSpPr>
            <p:cNvPr id="87" name="AutoShape 85">
              <a:extLst>
                <a:ext uri="{FF2B5EF4-FFF2-40B4-BE49-F238E27FC236}">
                  <a16:creationId xmlns:a16="http://schemas.microsoft.com/office/drawing/2014/main" id="{53393A1A-B56F-4E69-A655-4CAEDD0AF183}"/>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118" name="Group 86">
            <a:extLst>
              <a:ext uri="{FF2B5EF4-FFF2-40B4-BE49-F238E27FC236}">
                <a16:creationId xmlns:a16="http://schemas.microsoft.com/office/drawing/2014/main" id="{A34FB409-FE0E-4157-9746-18B8566C5D05}"/>
              </a:ext>
            </a:extLst>
          </p:cNvPr>
          <p:cNvGrpSpPr>
            <a:grpSpLocks/>
          </p:cNvGrpSpPr>
          <p:nvPr/>
        </p:nvGrpSpPr>
        <p:grpSpPr bwMode="auto">
          <a:xfrm>
            <a:off x="449263" y="4955307"/>
            <a:ext cx="1081087" cy="244475"/>
            <a:chOff x="504" y="3523"/>
            <a:chExt cx="681" cy="154"/>
          </a:xfrm>
        </p:grpSpPr>
        <p:grpSp>
          <p:nvGrpSpPr>
            <p:cNvPr id="119" name="Group 87">
              <a:extLst>
                <a:ext uri="{FF2B5EF4-FFF2-40B4-BE49-F238E27FC236}">
                  <a16:creationId xmlns:a16="http://schemas.microsoft.com/office/drawing/2014/main" id="{9073B26D-99E3-4967-802A-12CF93AAEA0D}"/>
                </a:ext>
              </a:extLst>
            </p:cNvPr>
            <p:cNvGrpSpPr>
              <a:grpSpLocks/>
            </p:cNvGrpSpPr>
            <p:nvPr/>
          </p:nvGrpSpPr>
          <p:grpSpPr bwMode="auto">
            <a:xfrm>
              <a:off x="623" y="3523"/>
              <a:ext cx="510" cy="154"/>
              <a:chOff x="723" y="3453"/>
              <a:chExt cx="510" cy="154"/>
            </a:xfrm>
          </p:grpSpPr>
          <p:grpSp>
            <p:nvGrpSpPr>
              <p:cNvPr id="123" name="Group 88">
                <a:extLst>
                  <a:ext uri="{FF2B5EF4-FFF2-40B4-BE49-F238E27FC236}">
                    <a16:creationId xmlns:a16="http://schemas.microsoft.com/office/drawing/2014/main" id="{592E21CB-789D-4949-8F63-87F215CEFA64}"/>
                  </a:ext>
                </a:extLst>
              </p:cNvPr>
              <p:cNvGrpSpPr>
                <a:grpSpLocks/>
              </p:cNvGrpSpPr>
              <p:nvPr/>
            </p:nvGrpSpPr>
            <p:grpSpPr bwMode="auto">
              <a:xfrm>
                <a:off x="836" y="3453"/>
                <a:ext cx="397" cy="154"/>
                <a:chOff x="836" y="3305"/>
                <a:chExt cx="397" cy="154"/>
              </a:xfrm>
            </p:grpSpPr>
            <p:grpSp>
              <p:nvGrpSpPr>
                <p:cNvPr id="126" name="Group 89">
                  <a:extLst>
                    <a:ext uri="{FF2B5EF4-FFF2-40B4-BE49-F238E27FC236}">
                      <a16:creationId xmlns:a16="http://schemas.microsoft.com/office/drawing/2014/main" id="{18DFFA9A-29BA-4A8B-AD54-4C1F20D3EBF4}"/>
                    </a:ext>
                  </a:extLst>
                </p:cNvPr>
                <p:cNvGrpSpPr>
                  <a:grpSpLocks/>
                </p:cNvGrpSpPr>
                <p:nvPr/>
              </p:nvGrpSpPr>
              <p:grpSpPr bwMode="auto">
                <a:xfrm>
                  <a:off x="890" y="3305"/>
                  <a:ext cx="343" cy="154"/>
                  <a:chOff x="844" y="3337"/>
                  <a:chExt cx="343" cy="154"/>
                </a:xfrm>
              </p:grpSpPr>
              <p:sp>
                <p:nvSpPr>
                  <p:cNvPr id="130" name="Rectangle 90">
                    <a:extLst>
                      <a:ext uri="{FF2B5EF4-FFF2-40B4-BE49-F238E27FC236}">
                        <a16:creationId xmlns:a16="http://schemas.microsoft.com/office/drawing/2014/main" id="{4A888F9C-817E-4066-A5AE-09E041CD9EF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1" name="Text Box 91">
                    <a:extLst>
                      <a:ext uri="{FF2B5EF4-FFF2-40B4-BE49-F238E27FC236}">
                        <a16:creationId xmlns:a16="http://schemas.microsoft.com/office/drawing/2014/main" id="{2C76ACEB-6FE7-47E0-B26C-18FCC5189F81}"/>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27" name="Group 92">
                  <a:extLst>
                    <a:ext uri="{FF2B5EF4-FFF2-40B4-BE49-F238E27FC236}">
                      <a16:creationId xmlns:a16="http://schemas.microsoft.com/office/drawing/2014/main" id="{0C5535C5-EF4A-4E8A-8B27-83431DAF5D79}"/>
                    </a:ext>
                  </a:extLst>
                </p:cNvPr>
                <p:cNvGrpSpPr>
                  <a:grpSpLocks/>
                </p:cNvGrpSpPr>
                <p:nvPr/>
              </p:nvGrpSpPr>
              <p:grpSpPr bwMode="auto">
                <a:xfrm>
                  <a:off x="836" y="3334"/>
                  <a:ext cx="354" cy="94"/>
                  <a:chOff x="836" y="3334"/>
                  <a:chExt cx="354" cy="94"/>
                </a:xfrm>
              </p:grpSpPr>
              <p:sp>
                <p:nvSpPr>
                  <p:cNvPr id="128" name="Rectangle 93">
                    <a:extLst>
                      <a:ext uri="{FF2B5EF4-FFF2-40B4-BE49-F238E27FC236}">
                        <a16:creationId xmlns:a16="http://schemas.microsoft.com/office/drawing/2014/main" id="{BE047D41-3D8B-4FD2-AD8E-67D586971B8D}"/>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9" name="Rectangle 94">
                    <a:extLst>
                      <a:ext uri="{FF2B5EF4-FFF2-40B4-BE49-F238E27FC236}">
                        <a16:creationId xmlns:a16="http://schemas.microsoft.com/office/drawing/2014/main" id="{03FCA24A-D0F6-4741-8CAA-291FA125700D}"/>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sp>
            <p:nvSpPr>
              <p:cNvPr id="124" name="Rectangle 95">
                <a:extLst>
                  <a:ext uri="{FF2B5EF4-FFF2-40B4-BE49-F238E27FC236}">
                    <a16:creationId xmlns:a16="http://schemas.microsoft.com/office/drawing/2014/main" id="{392DF65F-2A19-4617-9E8E-D7AC0E660629}"/>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5" name="Rectangle 96">
                <a:extLst>
                  <a:ext uri="{FF2B5EF4-FFF2-40B4-BE49-F238E27FC236}">
                    <a16:creationId xmlns:a16="http://schemas.microsoft.com/office/drawing/2014/main" id="{EC3FF17B-9EFF-409B-AB72-D82DC0B7D77A}"/>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20" name="Rectangle 97">
              <a:extLst>
                <a:ext uri="{FF2B5EF4-FFF2-40B4-BE49-F238E27FC236}">
                  <a16:creationId xmlns:a16="http://schemas.microsoft.com/office/drawing/2014/main" id="{D6FBED6C-A8D1-4E65-B699-C4B27F5B9A58}"/>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1" name="Rectangle 98">
              <a:extLst>
                <a:ext uri="{FF2B5EF4-FFF2-40B4-BE49-F238E27FC236}">
                  <a16:creationId xmlns:a16="http://schemas.microsoft.com/office/drawing/2014/main" id="{8E005E75-27F7-43CF-9523-830D66D29E39}"/>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2" name="Rectangle 99">
              <a:extLst>
                <a:ext uri="{FF2B5EF4-FFF2-40B4-BE49-F238E27FC236}">
                  <a16:creationId xmlns:a16="http://schemas.microsoft.com/office/drawing/2014/main" id="{B5726F0A-E304-49E9-ADED-088F0906489B}"/>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132" name="Group 100">
            <a:extLst>
              <a:ext uri="{FF2B5EF4-FFF2-40B4-BE49-F238E27FC236}">
                <a16:creationId xmlns:a16="http://schemas.microsoft.com/office/drawing/2014/main" id="{87B91190-32E9-4523-BC07-54EDF5E4745C}"/>
              </a:ext>
            </a:extLst>
          </p:cNvPr>
          <p:cNvGrpSpPr>
            <a:grpSpLocks/>
          </p:cNvGrpSpPr>
          <p:nvPr/>
        </p:nvGrpSpPr>
        <p:grpSpPr bwMode="auto">
          <a:xfrm>
            <a:off x="1477963" y="3786907"/>
            <a:ext cx="1316037" cy="1323975"/>
            <a:chOff x="931" y="1941"/>
            <a:chExt cx="829" cy="834"/>
          </a:xfrm>
        </p:grpSpPr>
        <p:sp>
          <p:nvSpPr>
            <p:cNvPr id="133" name="Freeform 101">
              <a:extLst>
                <a:ext uri="{FF2B5EF4-FFF2-40B4-BE49-F238E27FC236}">
                  <a16:creationId xmlns:a16="http://schemas.microsoft.com/office/drawing/2014/main" id="{49FE677D-9D9A-4581-BE8E-45903DD691D7}"/>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alpha val="65999"/>
                  </a:schemeClr>
                </a:gs>
                <a:gs pos="100000">
                  <a:srgbClr val="000099">
                    <a:alpha val="65999"/>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nvGrpSpPr>
            <p:cNvPr id="134" name="Group 102">
              <a:extLst>
                <a:ext uri="{FF2B5EF4-FFF2-40B4-BE49-F238E27FC236}">
                  <a16:creationId xmlns:a16="http://schemas.microsoft.com/office/drawing/2014/main" id="{D5370F97-9491-49AD-BA24-33EF32030A28}"/>
                </a:ext>
              </a:extLst>
            </p:cNvPr>
            <p:cNvGrpSpPr>
              <a:grpSpLocks/>
            </p:cNvGrpSpPr>
            <p:nvPr/>
          </p:nvGrpSpPr>
          <p:grpSpPr bwMode="auto">
            <a:xfrm>
              <a:off x="931" y="1941"/>
              <a:ext cx="514" cy="834"/>
              <a:chOff x="569" y="2954"/>
              <a:chExt cx="514" cy="834"/>
            </a:xfrm>
          </p:grpSpPr>
          <p:sp>
            <p:nvSpPr>
              <p:cNvPr id="135" name="Rectangle 103">
                <a:extLst>
                  <a:ext uri="{FF2B5EF4-FFF2-40B4-BE49-F238E27FC236}">
                    <a16:creationId xmlns:a16="http://schemas.microsoft.com/office/drawing/2014/main" id="{F40C81BB-C457-49BE-BD7F-694AA3451DD1}"/>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6" name="Text Box 104">
                <a:extLst>
                  <a:ext uri="{FF2B5EF4-FFF2-40B4-BE49-F238E27FC236}">
                    <a16:creationId xmlns:a16="http://schemas.microsoft.com/office/drawing/2014/main" id="{16D5E8A3-7202-4861-995C-2A0D365576C6}"/>
                  </a:ext>
                </a:extLst>
              </p:cNvPr>
              <p:cNvSpPr txBox="1">
                <a:spLocks noChangeArrowheads="1"/>
              </p:cNvSpPr>
              <p:nvPr/>
            </p:nvSpPr>
            <p:spPr bwMode="auto">
              <a:xfrm>
                <a:off x="579" y="2954"/>
                <a:ext cx="50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mn-ea"/>
                    <a:ea typeface="+mn-ea"/>
                  </a:rPr>
                  <a:t>DHCP</a:t>
                </a:r>
              </a:p>
              <a:p>
                <a:pPr algn="ctr"/>
                <a:r>
                  <a:rPr lang="en-US" altLang="zh-CN" sz="1600" dirty="0">
                    <a:latin typeface="+mn-ea"/>
                    <a:ea typeface="+mn-ea"/>
                  </a:rPr>
                  <a:t>UDP</a:t>
                </a:r>
              </a:p>
              <a:p>
                <a:pPr algn="ctr"/>
                <a:r>
                  <a:rPr lang="en-US" altLang="zh-CN" sz="1600" dirty="0">
                    <a:latin typeface="+mn-ea"/>
                    <a:ea typeface="+mn-ea"/>
                  </a:rPr>
                  <a:t>IP</a:t>
                </a:r>
              </a:p>
              <a:p>
                <a:pPr algn="ctr"/>
                <a:r>
                  <a:rPr lang="zh-CN" altLang="en-US" sz="1600" dirty="0">
                    <a:latin typeface="+mn-ea"/>
                    <a:ea typeface="+mn-ea"/>
                  </a:rPr>
                  <a:t>以太网</a:t>
                </a:r>
                <a:endParaRPr lang="en-US" altLang="zh-CN" sz="1600" dirty="0">
                  <a:latin typeface="+mn-ea"/>
                  <a:ea typeface="+mn-ea"/>
                </a:endParaRPr>
              </a:p>
              <a:p>
                <a:pPr algn="ctr"/>
                <a:r>
                  <a:rPr lang="zh-CN" altLang="en-US" sz="1600" dirty="0">
                    <a:latin typeface="+mn-ea"/>
                    <a:ea typeface="+mn-ea"/>
                  </a:rPr>
                  <a:t>物理层</a:t>
                </a:r>
                <a:endParaRPr lang="en-US" altLang="zh-CN" sz="1600" dirty="0">
                  <a:latin typeface="+mn-ea"/>
                  <a:ea typeface="+mn-ea"/>
                </a:endParaRPr>
              </a:p>
            </p:txBody>
          </p:sp>
          <p:sp>
            <p:nvSpPr>
              <p:cNvPr id="137" name="Line 105">
                <a:extLst>
                  <a:ext uri="{FF2B5EF4-FFF2-40B4-BE49-F238E27FC236}">
                    <a16:creationId xmlns:a16="http://schemas.microsoft.com/office/drawing/2014/main" id="{23C413C8-CE47-4F9C-B1A3-3AA27C8E2C61}"/>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 name="Line 106">
                <a:extLst>
                  <a:ext uri="{FF2B5EF4-FFF2-40B4-BE49-F238E27FC236}">
                    <a16:creationId xmlns:a16="http://schemas.microsoft.com/office/drawing/2014/main" id="{C24F6763-05BF-4721-8BB8-A4748DEBE065}"/>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9" name="Line 107">
                <a:extLst>
                  <a:ext uri="{FF2B5EF4-FFF2-40B4-BE49-F238E27FC236}">
                    <a16:creationId xmlns:a16="http://schemas.microsoft.com/office/drawing/2014/main" id="{84A38804-2578-426D-AA33-F1FE46FD869C}"/>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 name="Line 108">
                <a:extLst>
                  <a:ext uri="{FF2B5EF4-FFF2-40B4-BE49-F238E27FC236}">
                    <a16:creationId xmlns:a16="http://schemas.microsoft.com/office/drawing/2014/main" id="{B6764F66-ED62-4B6B-871A-427E72998E06}"/>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41" name="Group 145">
            <a:extLst>
              <a:ext uri="{FF2B5EF4-FFF2-40B4-BE49-F238E27FC236}">
                <a16:creationId xmlns:a16="http://schemas.microsoft.com/office/drawing/2014/main" id="{463D2501-67B1-4DB7-AD60-118B3FB5C486}"/>
              </a:ext>
            </a:extLst>
          </p:cNvPr>
          <p:cNvGrpSpPr>
            <a:grpSpLocks/>
          </p:cNvGrpSpPr>
          <p:nvPr/>
        </p:nvGrpSpPr>
        <p:grpSpPr bwMode="auto">
          <a:xfrm>
            <a:off x="803275" y="3894857"/>
            <a:ext cx="544513" cy="244475"/>
            <a:chOff x="844" y="3337"/>
            <a:chExt cx="343" cy="154"/>
          </a:xfrm>
        </p:grpSpPr>
        <p:sp>
          <p:nvSpPr>
            <p:cNvPr id="142" name="Rectangle 146">
              <a:extLst>
                <a:ext uri="{FF2B5EF4-FFF2-40B4-BE49-F238E27FC236}">
                  <a16:creationId xmlns:a16="http://schemas.microsoft.com/office/drawing/2014/main" id="{26A4FE1D-B16A-4D6B-80DE-DD54A45D5ECD}"/>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43" name="Text Box 147">
              <a:extLst>
                <a:ext uri="{FF2B5EF4-FFF2-40B4-BE49-F238E27FC236}">
                  <a16:creationId xmlns:a16="http://schemas.microsoft.com/office/drawing/2014/main" id="{EC122361-CA1B-416B-B5E0-71C3B1402131}"/>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44" name="Group 44">
            <a:extLst>
              <a:ext uri="{FF2B5EF4-FFF2-40B4-BE49-F238E27FC236}">
                <a16:creationId xmlns:a16="http://schemas.microsoft.com/office/drawing/2014/main" id="{F1390C33-333A-4A73-8286-DA346D639115}"/>
              </a:ext>
            </a:extLst>
          </p:cNvPr>
          <p:cNvGrpSpPr>
            <a:grpSpLocks/>
          </p:cNvGrpSpPr>
          <p:nvPr/>
        </p:nvGrpSpPr>
        <p:grpSpPr bwMode="auto">
          <a:xfrm>
            <a:off x="1195388" y="1797769"/>
            <a:ext cx="976312" cy="1460500"/>
            <a:chOff x="651" y="681"/>
            <a:chExt cx="615" cy="920"/>
          </a:xfrm>
        </p:grpSpPr>
        <p:sp>
          <p:nvSpPr>
            <p:cNvPr id="145" name="Freeform 45">
              <a:extLst>
                <a:ext uri="{FF2B5EF4-FFF2-40B4-BE49-F238E27FC236}">
                  <a16:creationId xmlns:a16="http://schemas.microsoft.com/office/drawing/2014/main" id="{510D681D-D0B2-4CB7-8262-C33CB34236DF}"/>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5999"/>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nvGrpSpPr>
            <p:cNvPr id="146" name="Group 46">
              <a:extLst>
                <a:ext uri="{FF2B5EF4-FFF2-40B4-BE49-F238E27FC236}">
                  <a16:creationId xmlns:a16="http://schemas.microsoft.com/office/drawing/2014/main" id="{4FFAA708-8AFD-415C-8B6B-C20F610BC663}"/>
                </a:ext>
              </a:extLst>
            </p:cNvPr>
            <p:cNvGrpSpPr>
              <a:grpSpLocks/>
            </p:cNvGrpSpPr>
            <p:nvPr/>
          </p:nvGrpSpPr>
          <p:grpSpPr bwMode="auto">
            <a:xfrm>
              <a:off x="651" y="681"/>
              <a:ext cx="514" cy="834"/>
              <a:chOff x="569" y="2954"/>
              <a:chExt cx="514" cy="834"/>
            </a:xfrm>
          </p:grpSpPr>
          <p:sp>
            <p:nvSpPr>
              <p:cNvPr id="147" name="Rectangle 47">
                <a:extLst>
                  <a:ext uri="{FF2B5EF4-FFF2-40B4-BE49-F238E27FC236}">
                    <a16:creationId xmlns:a16="http://schemas.microsoft.com/office/drawing/2014/main" id="{FE503B7B-5569-4914-A207-F143F82B17F0}"/>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48" name="Text Box 48">
                <a:extLst>
                  <a:ext uri="{FF2B5EF4-FFF2-40B4-BE49-F238E27FC236}">
                    <a16:creationId xmlns:a16="http://schemas.microsoft.com/office/drawing/2014/main" id="{58BA9067-4A16-4149-BC09-94575C75ABB9}"/>
                  </a:ext>
                </a:extLst>
              </p:cNvPr>
              <p:cNvSpPr txBox="1">
                <a:spLocks noChangeArrowheads="1"/>
              </p:cNvSpPr>
              <p:nvPr/>
            </p:nvSpPr>
            <p:spPr bwMode="auto">
              <a:xfrm>
                <a:off x="579" y="2954"/>
                <a:ext cx="50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mn-ea"/>
                    <a:ea typeface="+mn-ea"/>
                  </a:rPr>
                  <a:t>DHCP</a:t>
                </a:r>
              </a:p>
              <a:p>
                <a:pPr algn="ctr"/>
                <a:r>
                  <a:rPr lang="en-US" altLang="zh-CN" sz="1600" dirty="0">
                    <a:latin typeface="+mn-ea"/>
                    <a:ea typeface="+mn-ea"/>
                  </a:rPr>
                  <a:t>UDP</a:t>
                </a:r>
              </a:p>
              <a:p>
                <a:pPr algn="ctr"/>
                <a:r>
                  <a:rPr lang="en-US" altLang="zh-CN" sz="1600" dirty="0">
                    <a:latin typeface="+mn-ea"/>
                    <a:ea typeface="+mn-ea"/>
                  </a:rPr>
                  <a:t>IP</a:t>
                </a:r>
              </a:p>
              <a:p>
                <a:pPr algn="ctr"/>
                <a:r>
                  <a:rPr lang="zh-CN" altLang="en-US" sz="1600" dirty="0">
                    <a:latin typeface="+mn-ea"/>
                    <a:ea typeface="+mn-ea"/>
                  </a:rPr>
                  <a:t>以太网</a:t>
                </a:r>
                <a:endParaRPr lang="en-US" altLang="zh-CN" sz="1600" dirty="0">
                  <a:latin typeface="+mn-ea"/>
                  <a:ea typeface="+mn-ea"/>
                </a:endParaRPr>
              </a:p>
              <a:p>
                <a:pPr algn="ctr"/>
                <a:r>
                  <a:rPr lang="zh-CN" altLang="en-US" sz="1600" dirty="0">
                    <a:latin typeface="+mn-ea"/>
                    <a:ea typeface="+mn-ea"/>
                  </a:rPr>
                  <a:t>物理层</a:t>
                </a:r>
                <a:endParaRPr lang="en-US" altLang="zh-CN" sz="1600" dirty="0">
                  <a:latin typeface="+mn-ea"/>
                  <a:ea typeface="+mn-ea"/>
                </a:endParaRPr>
              </a:p>
            </p:txBody>
          </p:sp>
          <p:sp>
            <p:nvSpPr>
              <p:cNvPr id="149" name="Line 49">
                <a:extLst>
                  <a:ext uri="{FF2B5EF4-FFF2-40B4-BE49-F238E27FC236}">
                    <a16:creationId xmlns:a16="http://schemas.microsoft.com/office/drawing/2014/main" id="{5141BD04-0BAE-409D-B5ED-79F3C1E47732}"/>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 name="Line 50">
                <a:extLst>
                  <a:ext uri="{FF2B5EF4-FFF2-40B4-BE49-F238E27FC236}">
                    <a16:creationId xmlns:a16="http://schemas.microsoft.com/office/drawing/2014/main" id="{44D79923-AC99-412E-80C6-6E5D1CB8850A}"/>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 name="Line 51">
                <a:extLst>
                  <a:ext uri="{FF2B5EF4-FFF2-40B4-BE49-F238E27FC236}">
                    <a16:creationId xmlns:a16="http://schemas.microsoft.com/office/drawing/2014/main" id="{D51A85C4-5FD1-40E4-A159-689478DD26D0}"/>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 name="Line 52">
                <a:extLst>
                  <a:ext uri="{FF2B5EF4-FFF2-40B4-BE49-F238E27FC236}">
                    <a16:creationId xmlns:a16="http://schemas.microsoft.com/office/drawing/2014/main" id="{DEB8684B-FEC3-430A-865C-ED5872F4986E}"/>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53" name="Group 109">
            <a:extLst>
              <a:ext uri="{FF2B5EF4-FFF2-40B4-BE49-F238E27FC236}">
                <a16:creationId xmlns:a16="http://schemas.microsoft.com/office/drawing/2014/main" id="{40008D84-20EC-4FF7-B094-7B5A165AE6AD}"/>
              </a:ext>
            </a:extLst>
          </p:cNvPr>
          <p:cNvGrpSpPr>
            <a:grpSpLocks/>
          </p:cNvGrpSpPr>
          <p:nvPr/>
        </p:nvGrpSpPr>
        <p:grpSpPr bwMode="auto">
          <a:xfrm>
            <a:off x="71438" y="1686644"/>
            <a:ext cx="1081087" cy="1217613"/>
            <a:chOff x="1404" y="3105"/>
            <a:chExt cx="681" cy="767"/>
          </a:xfrm>
        </p:grpSpPr>
        <p:grpSp>
          <p:nvGrpSpPr>
            <p:cNvPr id="154" name="Group 110">
              <a:extLst>
                <a:ext uri="{FF2B5EF4-FFF2-40B4-BE49-F238E27FC236}">
                  <a16:creationId xmlns:a16="http://schemas.microsoft.com/office/drawing/2014/main" id="{47375F2F-D69A-45E2-AFAD-1A454B2A8703}"/>
                </a:ext>
              </a:extLst>
            </p:cNvPr>
            <p:cNvGrpSpPr>
              <a:grpSpLocks/>
            </p:cNvGrpSpPr>
            <p:nvPr/>
          </p:nvGrpSpPr>
          <p:grpSpPr bwMode="auto">
            <a:xfrm>
              <a:off x="1404" y="3355"/>
              <a:ext cx="681" cy="468"/>
              <a:chOff x="42" y="886"/>
              <a:chExt cx="681" cy="468"/>
            </a:xfrm>
          </p:grpSpPr>
          <p:grpSp>
            <p:nvGrpSpPr>
              <p:cNvPr id="159" name="Group 111">
                <a:extLst>
                  <a:ext uri="{FF2B5EF4-FFF2-40B4-BE49-F238E27FC236}">
                    <a16:creationId xmlns:a16="http://schemas.microsoft.com/office/drawing/2014/main" id="{276F29FF-F6B6-4740-86BF-D8AB33B03E33}"/>
                  </a:ext>
                </a:extLst>
              </p:cNvPr>
              <p:cNvGrpSpPr>
                <a:grpSpLocks/>
              </p:cNvGrpSpPr>
              <p:nvPr/>
            </p:nvGrpSpPr>
            <p:grpSpPr bwMode="auto">
              <a:xfrm>
                <a:off x="278" y="886"/>
                <a:ext cx="397" cy="154"/>
                <a:chOff x="740" y="3209"/>
                <a:chExt cx="397" cy="154"/>
              </a:xfrm>
            </p:grpSpPr>
            <p:grpSp>
              <p:nvGrpSpPr>
                <p:cNvPr id="184" name="Group 112">
                  <a:extLst>
                    <a:ext uri="{FF2B5EF4-FFF2-40B4-BE49-F238E27FC236}">
                      <a16:creationId xmlns:a16="http://schemas.microsoft.com/office/drawing/2014/main" id="{D77CA75F-C531-47B6-A12B-8C342AB4A958}"/>
                    </a:ext>
                  </a:extLst>
                </p:cNvPr>
                <p:cNvGrpSpPr>
                  <a:grpSpLocks/>
                </p:cNvGrpSpPr>
                <p:nvPr/>
              </p:nvGrpSpPr>
              <p:grpSpPr bwMode="auto">
                <a:xfrm>
                  <a:off x="794" y="3209"/>
                  <a:ext cx="343" cy="154"/>
                  <a:chOff x="844" y="3337"/>
                  <a:chExt cx="343" cy="154"/>
                </a:xfrm>
              </p:grpSpPr>
              <p:sp>
                <p:nvSpPr>
                  <p:cNvPr id="187" name="Rectangle 113">
                    <a:extLst>
                      <a:ext uri="{FF2B5EF4-FFF2-40B4-BE49-F238E27FC236}">
                        <a16:creationId xmlns:a16="http://schemas.microsoft.com/office/drawing/2014/main" id="{CC1C4431-BE6F-47FD-867F-4D280D584ED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8" name="Text Box 114">
                    <a:extLst>
                      <a:ext uri="{FF2B5EF4-FFF2-40B4-BE49-F238E27FC236}">
                        <a16:creationId xmlns:a16="http://schemas.microsoft.com/office/drawing/2014/main" id="{6D212685-CB03-4319-8E7B-C87F6879B291}"/>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sp>
              <p:nvSpPr>
                <p:cNvPr id="185" name="Rectangle 115">
                  <a:extLst>
                    <a:ext uri="{FF2B5EF4-FFF2-40B4-BE49-F238E27FC236}">
                      <a16:creationId xmlns:a16="http://schemas.microsoft.com/office/drawing/2014/main" id="{3E6E0FED-A4CE-4280-A9BB-7DB669E84EF8}"/>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6" name="Rectangle 116">
                  <a:extLst>
                    <a:ext uri="{FF2B5EF4-FFF2-40B4-BE49-F238E27FC236}">
                      <a16:creationId xmlns:a16="http://schemas.microsoft.com/office/drawing/2014/main" id="{AF0D0F7A-757A-487E-A791-3BE077839DBA}"/>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160" name="Group 117">
                <a:extLst>
                  <a:ext uri="{FF2B5EF4-FFF2-40B4-BE49-F238E27FC236}">
                    <a16:creationId xmlns:a16="http://schemas.microsoft.com/office/drawing/2014/main" id="{EEFAAF4C-BF81-4AD3-8104-927E8BE6C632}"/>
                  </a:ext>
                </a:extLst>
              </p:cNvPr>
              <p:cNvGrpSpPr>
                <a:grpSpLocks/>
              </p:cNvGrpSpPr>
              <p:nvPr/>
            </p:nvGrpSpPr>
            <p:grpSpPr bwMode="auto">
              <a:xfrm>
                <a:off x="278" y="1034"/>
                <a:ext cx="397" cy="154"/>
                <a:chOff x="836" y="3305"/>
                <a:chExt cx="397" cy="154"/>
              </a:xfrm>
            </p:grpSpPr>
            <p:grpSp>
              <p:nvGrpSpPr>
                <p:cNvPr id="178" name="Group 118">
                  <a:extLst>
                    <a:ext uri="{FF2B5EF4-FFF2-40B4-BE49-F238E27FC236}">
                      <a16:creationId xmlns:a16="http://schemas.microsoft.com/office/drawing/2014/main" id="{4859E26A-1B16-4D84-865A-C24DA7AC4992}"/>
                    </a:ext>
                  </a:extLst>
                </p:cNvPr>
                <p:cNvGrpSpPr>
                  <a:grpSpLocks/>
                </p:cNvGrpSpPr>
                <p:nvPr/>
              </p:nvGrpSpPr>
              <p:grpSpPr bwMode="auto">
                <a:xfrm>
                  <a:off x="890" y="3305"/>
                  <a:ext cx="343" cy="154"/>
                  <a:chOff x="844" y="3337"/>
                  <a:chExt cx="343" cy="154"/>
                </a:xfrm>
              </p:grpSpPr>
              <p:sp>
                <p:nvSpPr>
                  <p:cNvPr id="182" name="Rectangle 119">
                    <a:extLst>
                      <a:ext uri="{FF2B5EF4-FFF2-40B4-BE49-F238E27FC236}">
                        <a16:creationId xmlns:a16="http://schemas.microsoft.com/office/drawing/2014/main" id="{E3FB80D3-8319-48C8-A8E9-6A3B0A1B53C9}"/>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3" name="Text Box 120">
                    <a:extLst>
                      <a:ext uri="{FF2B5EF4-FFF2-40B4-BE49-F238E27FC236}">
                        <a16:creationId xmlns:a16="http://schemas.microsoft.com/office/drawing/2014/main" id="{F8C948D1-1A49-4944-9818-E591013061A2}"/>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79" name="Group 121">
                  <a:extLst>
                    <a:ext uri="{FF2B5EF4-FFF2-40B4-BE49-F238E27FC236}">
                      <a16:creationId xmlns:a16="http://schemas.microsoft.com/office/drawing/2014/main" id="{AB2ABF87-A001-4C2B-9055-BF31317F2D4B}"/>
                    </a:ext>
                  </a:extLst>
                </p:cNvPr>
                <p:cNvGrpSpPr>
                  <a:grpSpLocks/>
                </p:cNvGrpSpPr>
                <p:nvPr/>
              </p:nvGrpSpPr>
              <p:grpSpPr bwMode="auto">
                <a:xfrm>
                  <a:off x="836" y="3334"/>
                  <a:ext cx="354" cy="94"/>
                  <a:chOff x="836" y="3334"/>
                  <a:chExt cx="354" cy="94"/>
                </a:xfrm>
              </p:grpSpPr>
              <p:sp>
                <p:nvSpPr>
                  <p:cNvPr id="180" name="Rectangle 122">
                    <a:extLst>
                      <a:ext uri="{FF2B5EF4-FFF2-40B4-BE49-F238E27FC236}">
                        <a16:creationId xmlns:a16="http://schemas.microsoft.com/office/drawing/2014/main" id="{CF38E56E-A59F-43D3-8539-3AB142970783}"/>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1" name="Rectangle 123">
                    <a:extLst>
                      <a:ext uri="{FF2B5EF4-FFF2-40B4-BE49-F238E27FC236}">
                        <a16:creationId xmlns:a16="http://schemas.microsoft.com/office/drawing/2014/main" id="{C5F511CB-23CB-4B79-871E-ADBECEECB6A5}"/>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grpSp>
            <p:nvGrpSpPr>
              <p:cNvPr id="161" name="Group 124">
                <a:extLst>
                  <a:ext uri="{FF2B5EF4-FFF2-40B4-BE49-F238E27FC236}">
                    <a16:creationId xmlns:a16="http://schemas.microsoft.com/office/drawing/2014/main" id="{A5AC853B-E6A4-432B-810F-2941D83EC189}"/>
                  </a:ext>
                </a:extLst>
              </p:cNvPr>
              <p:cNvGrpSpPr>
                <a:grpSpLocks/>
              </p:cNvGrpSpPr>
              <p:nvPr/>
            </p:nvGrpSpPr>
            <p:grpSpPr bwMode="auto">
              <a:xfrm>
                <a:off x="165" y="1054"/>
                <a:ext cx="480" cy="112"/>
                <a:chOff x="627" y="3377"/>
                <a:chExt cx="480" cy="112"/>
              </a:xfrm>
            </p:grpSpPr>
            <p:sp>
              <p:nvSpPr>
                <p:cNvPr id="176" name="Rectangle 125">
                  <a:extLst>
                    <a:ext uri="{FF2B5EF4-FFF2-40B4-BE49-F238E27FC236}">
                      <a16:creationId xmlns:a16="http://schemas.microsoft.com/office/drawing/2014/main" id="{AD268FBD-0933-4FFD-84A9-652CBE32B2B7}"/>
                    </a:ext>
                  </a:extLst>
                </p:cNvPr>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7" name="Rectangle 126">
                  <a:extLst>
                    <a:ext uri="{FF2B5EF4-FFF2-40B4-BE49-F238E27FC236}">
                      <a16:creationId xmlns:a16="http://schemas.microsoft.com/office/drawing/2014/main" id="{10A7EB98-00E2-4C07-B324-7E2C4EBD8050}"/>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162" name="Group 127">
                <a:extLst>
                  <a:ext uri="{FF2B5EF4-FFF2-40B4-BE49-F238E27FC236}">
                    <a16:creationId xmlns:a16="http://schemas.microsoft.com/office/drawing/2014/main" id="{93B8798A-FEBC-42DE-B4B1-B234AAD6888E}"/>
                  </a:ext>
                </a:extLst>
              </p:cNvPr>
              <p:cNvGrpSpPr>
                <a:grpSpLocks/>
              </p:cNvGrpSpPr>
              <p:nvPr/>
            </p:nvGrpSpPr>
            <p:grpSpPr bwMode="auto">
              <a:xfrm>
                <a:off x="42" y="1200"/>
                <a:ext cx="681" cy="154"/>
                <a:chOff x="504" y="3523"/>
                <a:chExt cx="681" cy="154"/>
              </a:xfrm>
            </p:grpSpPr>
            <p:grpSp>
              <p:nvGrpSpPr>
                <p:cNvPr id="163" name="Group 128">
                  <a:extLst>
                    <a:ext uri="{FF2B5EF4-FFF2-40B4-BE49-F238E27FC236}">
                      <a16:creationId xmlns:a16="http://schemas.microsoft.com/office/drawing/2014/main" id="{6298E890-CFE9-4999-904B-5FECDCB77EFE}"/>
                    </a:ext>
                  </a:extLst>
                </p:cNvPr>
                <p:cNvGrpSpPr>
                  <a:grpSpLocks/>
                </p:cNvGrpSpPr>
                <p:nvPr/>
              </p:nvGrpSpPr>
              <p:grpSpPr bwMode="auto">
                <a:xfrm>
                  <a:off x="623" y="3523"/>
                  <a:ext cx="510" cy="154"/>
                  <a:chOff x="723" y="3453"/>
                  <a:chExt cx="510" cy="154"/>
                </a:xfrm>
              </p:grpSpPr>
              <p:grpSp>
                <p:nvGrpSpPr>
                  <p:cNvPr id="167" name="Group 129">
                    <a:extLst>
                      <a:ext uri="{FF2B5EF4-FFF2-40B4-BE49-F238E27FC236}">
                        <a16:creationId xmlns:a16="http://schemas.microsoft.com/office/drawing/2014/main" id="{82FBBA21-737D-4555-8A10-CC89D7BD4567}"/>
                      </a:ext>
                    </a:extLst>
                  </p:cNvPr>
                  <p:cNvGrpSpPr>
                    <a:grpSpLocks/>
                  </p:cNvGrpSpPr>
                  <p:nvPr/>
                </p:nvGrpSpPr>
                <p:grpSpPr bwMode="auto">
                  <a:xfrm>
                    <a:off x="836" y="3453"/>
                    <a:ext cx="397" cy="154"/>
                    <a:chOff x="836" y="3305"/>
                    <a:chExt cx="397" cy="154"/>
                  </a:xfrm>
                </p:grpSpPr>
                <p:grpSp>
                  <p:nvGrpSpPr>
                    <p:cNvPr id="170" name="Group 130">
                      <a:extLst>
                        <a:ext uri="{FF2B5EF4-FFF2-40B4-BE49-F238E27FC236}">
                          <a16:creationId xmlns:a16="http://schemas.microsoft.com/office/drawing/2014/main" id="{6176C359-A12A-4B07-973F-99A420FDECDF}"/>
                        </a:ext>
                      </a:extLst>
                    </p:cNvPr>
                    <p:cNvGrpSpPr>
                      <a:grpSpLocks/>
                    </p:cNvGrpSpPr>
                    <p:nvPr/>
                  </p:nvGrpSpPr>
                  <p:grpSpPr bwMode="auto">
                    <a:xfrm>
                      <a:off x="890" y="3305"/>
                      <a:ext cx="343" cy="154"/>
                      <a:chOff x="844" y="3337"/>
                      <a:chExt cx="343" cy="154"/>
                    </a:xfrm>
                  </p:grpSpPr>
                  <p:sp>
                    <p:nvSpPr>
                      <p:cNvPr id="174" name="Rectangle 131">
                        <a:extLst>
                          <a:ext uri="{FF2B5EF4-FFF2-40B4-BE49-F238E27FC236}">
                            <a16:creationId xmlns:a16="http://schemas.microsoft.com/office/drawing/2014/main" id="{F246F67C-AF05-4C0F-8FEB-CAD83E775E2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5" name="Text Box 132">
                        <a:extLst>
                          <a:ext uri="{FF2B5EF4-FFF2-40B4-BE49-F238E27FC236}">
                            <a16:creationId xmlns:a16="http://schemas.microsoft.com/office/drawing/2014/main" id="{4EEBAD1A-046A-4367-BD43-F30AE74A627F}"/>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71" name="Group 133">
                      <a:extLst>
                        <a:ext uri="{FF2B5EF4-FFF2-40B4-BE49-F238E27FC236}">
                          <a16:creationId xmlns:a16="http://schemas.microsoft.com/office/drawing/2014/main" id="{A73378AE-C69E-4E4D-AC7F-DC39423BE85A}"/>
                        </a:ext>
                      </a:extLst>
                    </p:cNvPr>
                    <p:cNvGrpSpPr>
                      <a:grpSpLocks/>
                    </p:cNvGrpSpPr>
                    <p:nvPr/>
                  </p:nvGrpSpPr>
                  <p:grpSpPr bwMode="auto">
                    <a:xfrm>
                      <a:off x="836" y="3334"/>
                      <a:ext cx="354" cy="94"/>
                      <a:chOff x="836" y="3334"/>
                      <a:chExt cx="354" cy="94"/>
                    </a:xfrm>
                  </p:grpSpPr>
                  <p:sp>
                    <p:nvSpPr>
                      <p:cNvPr id="172" name="Rectangle 134">
                        <a:extLst>
                          <a:ext uri="{FF2B5EF4-FFF2-40B4-BE49-F238E27FC236}">
                            <a16:creationId xmlns:a16="http://schemas.microsoft.com/office/drawing/2014/main" id="{0EE59685-54F1-4DE7-ACEC-759318D25DAC}"/>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3" name="Rectangle 135">
                        <a:extLst>
                          <a:ext uri="{FF2B5EF4-FFF2-40B4-BE49-F238E27FC236}">
                            <a16:creationId xmlns:a16="http://schemas.microsoft.com/office/drawing/2014/main" id="{3FFE3C5D-6EF7-443A-8F22-76CCB4424C5D}"/>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sp>
                <p:nvSpPr>
                  <p:cNvPr id="168" name="Rectangle 136">
                    <a:extLst>
                      <a:ext uri="{FF2B5EF4-FFF2-40B4-BE49-F238E27FC236}">
                        <a16:creationId xmlns:a16="http://schemas.microsoft.com/office/drawing/2014/main" id="{EF17421F-021A-400A-B6DB-857728DE3E96}"/>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9" name="Rectangle 137">
                    <a:extLst>
                      <a:ext uri="{FF2B5EF4-FFF2-40B4-BE49-F238E27FC236}">
                        <a16:creationId xmlns:a16="http://schemas.microsoft.com/office/drawing/2014/main" id="{D7D39EAC-3F45-47A6-AC9D-038738B9791D}"/>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64" name="Rectangle 138">
                  <a:extLst>
                    <a:ext uri="{FF2B5EF4-FFF2-40B4-BE49-F238E27FC236}">
                      <a16:creationId xmlns:a16="http://schemas.microsoft.com/office/drawing/2014/main" id="{20609E51-73DF-4154-B3A2-7975F5761E30}"/>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5" name="Rectangle 139">
                  <a:extLst>
                    <a:ext uri="{FF2B5EF4-FFF2-40B4-BE49-F238E27FC236}">
                      <a16:creationId xmlns:a16="http://schemas.microsoft.com/office/drawing/2014/main" id="{70438A35-411D-48E1-B943-C8B28FF76D61}"/>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6" name="Rectangle 140">
                  <a:extLst>
                    <a:ext uri="{FF2B5EF4-FFF2-40B4-BE49-F238E27FC236}">
                      <a16:creationId xmlns:a16="http://schemas.microsoft.com/office/drawing/2014/main" id="{0C13A9C4-E2C3-41DF-8DFD-ED99751B5D6F}"/>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sp>
          <p:nvSpPr>
            <p:cNvPr id="155" name="AutoShape 141">
              <a:extLst>
                <a:ext uri="{FF2B5EF4-FFF2-40B4-BE49-F238E27FC236}">
                  <a16:creationId xmlns:a16="http://schemas.microsoft.com/office/drawing/2014/main" id="{F802230B-EED3-4BE1-A69D-9BBA1FC04275}"/>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156" name="Group 142">
              <a:extLst>
                <a:ext uri="{FF2B5EF4-FFF2-40B4-BE49-F238E27FC236}">
                  <a16:creationId xmlns:a16="http://schemas.microsoft.com/office/drawing/2014/main" id="{7B04280C-9096-4A99-B217-3063D513419A}"/>
                </a:ext>
              </a:extLst>
            </p:cNvPr>
            <p:cNvGrpSpPr>
              <a:grpSpLocks/>
            </p:cNvGrpSpPr>
            <p:nvPr/>
          </p:nvGrpSpPr>
          <p:grpSpPr bwMode="auto">
            <a:xfrm>
              <a:off x="1695" y="3227"/>
              <a:ext cx="343" cy="154"/>
              <a:chOff x="844" y="3337"/>
              <a:chExt cx="343" cy="154"/>
            </a:xfrm>
          </p:grpSpPr>
          <p:sp>
            <p:nvSpPr>
              <p:cNvPr id="157" name="Rectangle 143">
                <a:extLst>
                  <a:ext uri="{FF2B5EF4-FFF2-40B4-BE49-F238E27FC236}">
                    <a16:creationId xmlns:a16="http://schemas.microsoft.com/office/drawing/2014/main" id="{975462EE-0D18-4B0C-B138-B386CB27FB5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8" name="Text Box 144">
                <a:extLst>
                  <a:ext uri="{FF2B5EF4-FFF2-40B4-BE49-F238E27FC236}">
                    <a16:creationId xmlns:a16="http://schemas.microsoft.com/office/drawing/2014/main" id="{14E5C147-CE29-4678-BB95-416CE4C96E1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sp>
        <p:nvSpPr>
          <p:cNvPr id="189" name="Rectangle 226">
            <a:extLst>
              <a:ext uri="{FF2B5EF4-FFF2-40B4-BE49-F238E27FC236}">
                <a16:creationId xmlns:a16="http://schemas.microsoft.com/office/drawing/2014/main" id="{65EB1440-4D03-4A35-8E3D-D30AAFD958B6}"/>
              </a:ext>
            </a:extLst>
          </p:cNvPr>
          <p:cNvSpPr>
            <a:spLocks noChangeArrowheads="1"/>
          </p:cNvSpPr>
          <p:nvPr/>
        </p:nvSpPr>
        <p:spPr bwMode="auto">
          <a:xfrm>
            <a:off x="5026025" y="4797152"/>
            <a:ext cx="3421063"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Char char="v"/>
            </a:pPr>
            <a:r>
              <a:rPr lang="zh-CN" altLang="en-US" sz="2200" dirty="0">
                <a:latin typeface="+mn-ea"/>
                <a:ea typeface="+mn-ea"/>
              </a:rPr>
              <a:t>客户端获得了</a:t>
            </a:r>
            <a:r>
              <a:rPr lang="en-US" altLang="zh-CN" sz="2200" dirty="0">
                <a:latin typeface="+mn-ea"/>
                <a:ea typeface="+mn-ea"/>
              </a:rPr>
              <a:t>IP</a:t>
            </a:r>
            <a:r>
              <a:rPr lang="zh-CN" altLang="en-US" sz="2200" dirty="0">
                <a:latin typeface="+mn-ea"/>
                <a:ea typeface="+mn-ea"/>
              </a:rPr>
              <a:t>地址，并且知道了</a:t>
            </a:r>
            <a:r>
              <a:rPr lang="zh-CN" altLang="en-US" sz="2200" kern="0" dirty="0">
                <a:latin typeface="+mn-ea"/>
                <a:ea typeface="+mn-ea"/>
              </a:rPr>
              <a:t>第一跳路由器的</a:t>
            </a:r>
            <a:r>
              <a:rPr lang="en-US" altLang="zh-CN" sz="2200" kern="0" dirty="0">
                <a:latin typeface="+mn-ea"/>
                <a:ea typeface="+mn-ea"/>
              </a:rPr>
              <a:t>IP</a:t>
            </a:r>
            <a:r>
              <a:rPr lang="zh-CN" altLang="en-US" sz="2200" kern="0" dirty="0">
                <a:latin typeface="+mn-ea"/>
                <a:ea typeface="+mn-ea"/>
              </a:rPr>
              <a:t>地址、</a:t>
            </a:r>
            <a:r>
              <a:rPr lang="en-US" altLang="zh-CN" sz="2200" kern="0" dirty="0">
                <a:latin typeface="+mn-ea"/>
                <a:ea typeface="+mn-ea"/>
              </a:rPr>
              <a:t>DNS</a:t>
            </a:r>
            <a:r>
              <a:rPr lang="zh-CN" altLang="en-US" sz="2200" kern="0" dirty="0">
                <a:latin typeface="+mn-ea"/>
                <a:ea typeface="+mn-ea"/>
              </a:rPr>
              <a:t>服务器的名字和地址</a:t>
            </a:r>
            <a:endParaRPr lang="en-US" altLang="ja-JP" sz="2200" kern="0" dirty="0">
              <a:latin typeface="+mn-ea"/>
              <a:ea typeface="+mn-ea"/>
            </a:endParaRPr>
          </a:p>
          <a:p>
            <a:pPr>
              <a:lnSpc>
                <a:spcPct val="85000"/>
              </a:lnSpc>
              <a:spcBef>
                <a:spcPct val="20000"/>
              </a:spcBef>
              <a:buClr>
                <a:srgbClr val="000099"/>
              </a:buClr>
              <a:buSzPct val="65000"/>
              <a:buFont typeface="Wingdings" panose="05000000000000000000" pitchFamily="2" charset="2"/>
              <a:buChar char="v"/>
            </a:pPr>
            <a:endParaRPr lang="en-US" altLang="zh-CN" sz="22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endParaRPr lang="en-US" altLang="zh-CN" sz="2200" dirty="0">
              <a:latin typeface="+mn-ea"/>
              <a:ea typeface="+mn-ea"/>
            </a:endParaRPr>
          </a:p>
        </p:txBody>
      </p:sp>
    </p:spTree>
    <p:extLst>
      <p:ext uri="{BB962C8B-B14F-4D97-AF65-F5344CB8AC3E}">
        <p14:creationId xmlns:p14="http://schemas.microsoft.com/office/powerpoint/2010/main" val="1644646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up)">
                                      <p:cBhvr>
                                        <p:cTn id="13" dur="500"/>
                                        <p:tgtEl>
                                          <p:spTgt spid="8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118"/>
                                        </p:tgtEl>
                                        <p:attrNameLst>
                                          <p:attrName>ppt_x</p:attrName>
                                          <p:attrName>ppt_y</p:attrName>
                                        </p:attrNameLst>
                                      </p:cBhvr>
                                      <p:rCtr x="17951" y="-15914"/>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13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5"/>
                                        </p:tgtEl>
                                        <p:attrNameLst>
                                          <p:attrName>style.visibility</p:attrName>
                                        </p:attrNameLst>
                                      </p:cBhvr>
                                      <p:to>
                                        <p:strVal val="hidden"/>
                                      </p:to>
                                    </p:se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wipe(down)">
                                      <p:cBhvr>
                                        <p:cTn id="32" dur="500"/>
                                        <p:tgtEl>
                                          <p:spTgt spid="144"/>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wipe(down)">
                                      <p:cBhvr>
                                        <p:cTn id="36" dur="1000"/>
                                        <p:tgtEl>
                                          <p:spTgt spid="153"/>
                                        </p:tgtEl>
                                      </p:cBhvr>
                                    </p:animEffect>
                                  </p:childTnLst>
                                </p:cTn>
                              </p:par>
                              <p:par>
                                <p:cTn id="37" presetID="1" presetClass="exit" presetSubtype="0" fill="hold" nodeType="withEffect">
                                  <p:stCondLst>
                                    <p:cond delay="0"/>
                                  </p:stCondLst>
                                  <p:childTnLst>
                                    <p:set>
                                      <p:cBhvr>
                                        <p:cTn id="38" dur="1" fill="hold">
                                          <p:stCondLst>
                                            <p:cond delay="0"/>
                                          </p:stCondLst>
                                        </p:cTn>
                                        <p:tgtEl>
                                          <p:spTgt spid="1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build="p"/>
      <p:bldP spid="18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ADDB6-23E4-4761-B6BE-2DD9E85C392B}"/>
              </a:ext>
            </a:extLst>
          </p:cNvPr>
          <p:cNvSpPr>
            <a:spLocks noGrp="1"/>
          </p:cNvSpPr>
          <p:nvPr>
            <p:ph type="title"/>
          </p:nvPr>
        </p:nvSpPr>
        <p:spPr/>
        <p:txBody>
          <a:bodyPr/>
          <a:lstStyle/>
          <a:p>
            <a:r>
              <a:rPr lang="en-US" altLang="zh-CN" dirty="0"/>
              <a:t>DHCP</a:t>
            </a:r>
            <a:r>
              <a:rPr lang="zh-CN" altLang="en-US" dirty="0"/>
              <a:t>举例</a:t>
            </a:r>
          </a:p>
        </p:txBody>
      </p:sp>
      <p:sp>
        <p:nvSpPr>
          <p:cNvPr id="3" name="内容占位符 2">
            <a:extLst>
              <a:ext uri="{FF2B5EF4-FFF2-40B4-BE49-F238E27FC236}">
                <a16:creationId xmlns:a16="http://schemas.microsoft.com/office/drawing/2014/main" id="{0B7592C3-FCB4-4E8B-BA10-0FBEC252578D}"/>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DB6FCB5-3ACA-4277-AA03-3706E6BD5CAC}"/>
              </a:ext>
            </a:extLst>
          </p:cNvPr>
          <p:cNvSpPr>
            <a:spLocks noGrp="1"/>
          </p:cNvSpPr>
          <p:nvPr>
            <p:ph type="sldNum" sz="quarter" idx="12"/>
          </p:nvPr>
        </p:nvSpPr>
        <p:spPr/>
        <p:txBody>
          <a:bodyPr/>
          <a:lstStyle/>
          <a:p>
            <a:fld id="{E3FA5FAF-8A25-4B6E-94B7-5CA30A873E9A}" type="slidenum">
              <a:rPr lang="zh-CN" altLang="en-US" smtClean="0"/>
              <a:pPr/>
              <a:t>59</a:t>
            </a:fld>
            <a:endParaRPr lang="zh-CN" altLang="en-US"/>
          </a:p>
        </p:txBody>
      </p:sp>
      <p:sp>
        <p:nvSpPr>
          <p:cNvPr id="5" name="TextBox 6">
            <a:extLst>
              <a:ext uri="{FF2B5EF4-FFF2-40B4-BE49-F238E27FC236}">
                <a16:creationId xmlns:a16="http://schemas.microsoft.com/office/drawing/2014/main" id="{CBB8AF44-9056-439D-9CE2-EF9ADA5E7AAA}"/>
              </a:ext>
            </a:extLst>
          </p:cNvPr>
          <p:cNvSpPr txBox="1">
            <a:spLocks noChangeArrowheads="1"/>
          </p:cNvSpPr>
          <p:nvPr/>
        </p:nvSpPr>
        <p:spPr bwMode="auto">
          <a:xfrm>
            <a:off x="5197475" y="634950"/>
            <a:ext cx="3055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dirty="0"/>
              <a:t>On Windows</a:t>
            </a:r>
          </a:p>
          <a:p>
            <a:r>
              <a:rPr lang="en-US" altLang="zh-CN" dirty="0"/>
              <a:t>C:&gt; ipconfig /release</a:t>
            </a:r>
          </a:p>
          <a:p>
            <a:r>
              <a:rPr lang="en-US" altLang="zh-CN" dirty="0"/>
              <a:t>C:&gt; ipconfig /renew</a:t>
            </a:r>
            <a:endParaRPr lang="zh-CN" altLang="en-US" dirty="0"/>
          </a:p>
        </p:txBody>
      </p:sp>
      <p:pic>
        <p:nvPicPr>
          <p:cNvPr id="6" name="Picture 3">
            <a:extLst>
              <a:ext uri="{FF2B5EF4-FFF2-40B4-BE49-F238E27FC236}">
                <a16:creationId xmlns:a16="http://schemas.microsoft.com/office/drawing/2014/main" id="{DDAA3D2E-EA6C-47F7-AC9D-AADC8A89331E}"/>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50813" y="1772816"/>
            <a:ext cx="80391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a:extLst>
              <a:ext uri="{FF2B5EF4-FFF2-40B4-BE49-F238E27FC236}">
                <a16:creationId xmlns:a16="http://schemas.microsoft.com/office/drawing/2014/main" id="{4771001C-CDC9-4040-AFB3-6AF1367A728F}"/>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280988" y="3284984"/>
            <a:ext cx="6057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0756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C51EF-210F-43D8-B1A4-2CAD5ACAF224}"/>
              </a:ext>
            </a:extLst>
          </p:cNvPr>
          <p:cNvSpPr>
            <a:spLocks noGrp="1"/>
          </p:cNvSpPr>
          <p:nvPr>
            <p:ph type="title"/>
          </p:nvPr>
        </p:nvSpPr>
        <p:spPr/>
        <p:txBody>
          <a:bodyPr/>
          <a:lstStyle/>
          <a:p>
            <a:r>
              <a:rPr lang="zh-CN" altLang="en-US" dirty="0"/>
              <a:t>建立连接</a:t>
            </a:r>
          </a:p>
        </p:txBody>
      </p:sp>
      <p:sp>
        <p:nvSpPr>
          <p:cNvPr id="3" name="内容占位符 2">
            <a:extLst>
              <a:ext uri="{FF2B5EF4-FFF2-40B4-BE49-F238E27FC236}">
                <a16:creationId xmlns:a16="http://schemas.microsoft.com/office/drawing/2014/main" id="{53D08238-9111-43F2-ACB7-25491BC251E7}"/>
              </a:ext>
            </a:extLst>
          </p:cNvPr>
          <p:cNvSpPr>
            <a:spLocks noGrp="1"/>
          </p:cNvSpPr>
          <p:nvPr>
            <p:ph idx="1"/>
          </p:nvPr>
        </p:nvSpPr>
        <p:spPr/>
        <p:txBody>
          <a:bodyPr/>
          <a:lstStyle/>
          <a:p>
            <a:r>
              <a:rPr lang="zh-CN" altLang="en-US" dirty="0"/>
              <a:t>路由和转发以外的第三种功能，仅限于某些网络体系结构</a:t>
            </a:r>
            <a:endParaRPr lang="en-US" altLang="zh-CN" dirty="0"/>
          </a:p>
          <a:p>
            <a:pPr lvl="1"/>
            <a:r>
              <a:rPr lang="en-US" altLang="zh-CN" dirty="0"/>
              <a:t>ATM</a:t>
            </a:r>
            <a:r>
              <a:rPr lang="zh-CN" altLang="en-US" dirty="0"/>
              <a:t>、帧中继、</a:t>
            </a:r>
            <a:r>
              <a:rPr lang="en-US" altLang="zh-CN" dirty="0"/>
              <a:t>X.25</a:t>
            </a:r>
          </a:p>
          <a:p>
            <a:r>
              <a:rPr lang="zh-CN" altLang="en-US" dirty="0"/>
              <a:t>两端中继在传输数据前先建立虚拟电路</a:t>
            </a:r>
            <a:endParaRPr lang="en-US" altLang="zh-CN" dirty="0"/>
          </a:p>
          <a:p>
            <a:pPr lvl="1"/>
            <a:r>
              <a:rPr lang="zh-CN" altLang="en-US" dirty="0"/>
              <a:t>需要路由器协助支持</a:t>
            </a:r>
            <a:endParaRPr lang="en-US" altLang="zh-CN" dirty="0"/>
          </a:p>
          <a:p>
            <a:r>
              <a:rPr lang="zh-CN" altLang="en-US" dirty="0"/>
              <a:t>网络层连接 </a:t>
            </a:r>
            <a:r>
              <a:rPr lang="en-US" altLang="zh-CN" dirty="0"/>
              <a:t>vs </a:t>
            </a:r>
            <a:r>
              <a:rPr lang="zh-CN" altLang="en-US" dirty="0"/>
              <a:t>传输层连接</a:t>
            </a:r>
            <a:endParaRPr lang="en-US" altLang="zh-CN" dirty="0"/>
          </a:p>
          <a:p>
            <a:pPr lvl="1"/>
            <a:r>
              <a:rPr lang="zh-CN" altLang="en-US" dirty="0">
                <a:solidFill>
                  <a:srgbClr val="C00000"/>
                </a:solidFill>
              </a:rPr>
              <a:t>网络层</a:t>
            </a:r>
            <a:r>
              <a:rPr lang="zh-CN" altLang="en-US" dirty="0"/>
              <a:t>：两台主机之间（一些情况需要沿途路由器支持）</a:t>
            </a:r>
            <a:endParaRPr lang="en-US" altLang="zh-CN" dirty="0"/>
          </a:p>
          <a:p>
            <a:pPr lvl="1"/>
            <a:r>
              <a:rPr lang="zh-CN" altLang="en-US" dirty="0">
                <a:solidFill>
                  <a:srgbClr val="C00000"/>
                </a:solidFill>
              </a:rPr>
              <a:t>传输层</a:t>
            </a:r>
            <a:r>
              <a:rPr lang="zh-CN" altLang="en-US" dirty="0"/>
              <a:t>：两个进程之间</a:t>
            </a:r>
          </a:p>
        </p:txBody>
      </p:sp>
      <p:sp>
        <p:nvSpPr>
          <p:cNvPr id="4" name="灯片编号占位符 3">
            <a:extLst>
              <a:ext uri="{FF2B5EF4-FFF2-40B4-BE49-F238E27FC236}">
                <a16:creationId xmlns:a16="http://schemas.microsoft.com/office/drawing/2014/main" id="{DBA67755-DF80-421B-BFDC-0A6A2FBAF267}"/>
              </a:ext>
            </a:extLst>
          </p:cNvPr>
          <p:cNvSpPr>
            <a:spLocks noGrp="1"/>
          </p:cNvSpPr>
          <p:nvPr>
            <p:ph type="sldNum" sz="quarter" idx="12"/>
          </p:nvPr>
        </p:nvSpPr>
        <p:spPr/>
        <p:txBody>
          <a:bodyPr/>
          <a:lstStyle/>
          <a:p>
            <a:fld id="{E3FA5FAF-8A25-4B6E-94B7-5CA30A873E9A}" type="slidenum">
              <a:rPr lang="zh-CN" altLang="en-US" smtClean="0"/>
              <a:pPr/>
              <a:t>6</a:t>
            </a:fld>
            <a:endParaRPr lang="zh-CN" altLang="en-US"/>
          </a:p>
        </p:txBody>
      </p:sp>
    </p:spTree>
    <p:extLst>
      <p:ext uri="{BB962C8B-B14F-4D97-AF65-F5344CB8AC3E}">
        <p14:creationId xmlns:p14="http://schemas.microsoft.com/office/powerpoint/2010/main" val="340082037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CB1D0-4B33-4AB4-91F8-FB1F751E1928}"/>
              </a:ext>
            </a:extLst>
          </p:cNvPr>
          <p:cNvSpPr>
            <a:spLocks noGrp="1"/>
          </p:cNvSpPr>
          <p:nvPr>
            <p:ph type="title"/>
          </p:nvPr>
        </p:nvSpPr>
        <p:spPr/>
        <p:txBody>
          <a:bodyPr/>
          <a:lstStyle/>
          <a:p>
            <a:r>
              <a:rPr lang="zh-CN" altLang="en-US" dirty="0"/>
              <a:t>机构如何获得</a:t>
            </a:r>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CFC01E45-CA16-4255-A283-743AAF3F1644}"/>
              </a:ext>
            </a:extLst>
          </p:cNvPr>
          <p:cNvSpPr>
            <a:spLocks noGrp="1"/>
          </p:cNvSpPr>
          <p:nvPr>
            <p:ph type="sldNum" sz="quarter" idx="12"/>
          </p:nvPr>
        </p:nvSpPr>
        <p:spPr/>
        <p:txBody>
          <a:bodyPr/>
          <a:lstStyle/>
          <a:p>
            <a:fld id="{E3FA5FAF-8A25-4B6E-94B7-5CA30A873E9A}" type="slidenum">
              <a:rPr lang="zh-CN" altLang="en-US" smtClean="0"/>
              <a:pPr/>
              <a:t>60</a:t>
            </a:fld>
            <a:endParaRPr lang="zh-CN" altLang="en-US"/>
          </a:p>
        </p:txBody>
      </p:sp>
      <p:sp>
        <p:nvSpPr>
          <p:cNvPr id="5" name="Rectangle 3">
            <a:extLst>
              <a:ext uri="{FF2B5EF4-FFF2-40B4-BE49-F238E27FC236}">
                <a16:creationId xmlns:a16="http://schemas.microsoft.com/office/drawing/2014/main" id="{87B46507-681C-4699-B082-3722C9C7DDB0}"/>
              </a:ext>
            </a:extLst>
          </p:cNvPr>
          <p:cNvSpPr txBox="1">
            <a:spLocks noChangeArrowheads="1"/>
          </p:cNvSpPr>
          <p:nvPr/>
        </p:nvSpPr>
        <p:spPr bwMode="auto">
          <a:xfrm>
            <a:off x="487363" y="1613941"/>
            <a:ext cx="8077200" cy="1809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itchFamily="2" charset="2"/>
              <a:buNone/>
            </a:pPr>
            <a:r>
              <a:rPr lang="zh-CN" altLang="en-US" kern="0" dirty="0">
                <a:solidFill>
                  <a:srgbClr val="CC0000"/>
                </a:solidFill>
              </a:rPr>
              <a:t>问：</a:t>
            </a:r>
            <a:r>
              <a:rPr lang="zh-CN" altLang="en-US" kern="0" dirty="0"/>
              <a:t>如何获得</a:t>
            </a:r>
            <a:r>
              <a:rPr lang="en-US" altLang="zh-CN" kern="0" dirty="0"/>
              <a:t>IP</a:t>
            </a:r>
            <a:r>
              <a:rPr lang="zh-CN" altLang="en-US" kern="0" dirty="0"/>
              <a:t>地址的子网部分？</a:t>
            </a:r>
            <a:endParaRPr lang="en-US" altLang="zh-CN" kern="0" dirty="0"/>
          </a:p>
          <a:p>
            <a:pPr>
              <a:buFont typeface="Wingdings" pitchFamily="2" charset="2"/>
              <a:buNone/>
            </a:pPr>
            <a:r>
              <a:rPr lang="zh-CN" altLang="en-US" kern="0" dirty="0">
                <a:solidFill>
                  <a:srgbClr val="CC0000"/>
                </a:solidFill>
              </a:rPr>
              <a:t>答：</a:t>
            </a:r>
            <a:r>
              <a:rPr lang="zh-CN" altLang="en-US" kern="0" dirty="0"/>
              <a:t>机构从</a:t>
            </a:r>
            <a:r>
              <a:rPr lang="en-US" altLang="zh-CN" kern="0" dirty="0"/>
              <a:t>ISP</a:t>
            </a:r>
            <a:r>
              <a:rPr lang="zh-CN" altLang="en-US" kern="0" dirty="0"/>
              <a:t>的地址空间中分配</a:t>
            </a:r>
            <a:endParaRPr lang="en-US" altLang="zh-CN" sz="2400" kern="0" dirty="0"/>
          </a:p>
        </p:txBody>
      </p:sp>
      <p:sp>
        <p:nvSpPr>
          <p:cNvPr id="6" name="Text Box 4">
            <a:extLst>
              <a:ext uri="{FF2B5EF4-FFF2-40B4-BE49-F238E27FC236}">
                <a16:creationId xmlns:a16="http://schemas.microsoft.com/office/drawing/2014/main" id="{8A5A9D48-B0E8-4D77-953A-2BE1756AF664}"/>
              </a:ext>
            </a:extLst>
          </p:cNvPr>
          <p:cNvSpPr txBox="1">
            <a:spLocks noChangeArrowheads="1"/>
          </p:cNvSpPr>
          <p:nvPr/>
        </p:nvSpPr>
        <p:spPr bwMode="auto">
          <a:xfrm>
            <a:off x="592138" y="3785641"/>
            <a:ext cx="855186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dirty="0">
                <a:solidFill>
                  <a:srgbClr val="000099"/>
                </a:solidFill>
                <a:latin typeface="+mn-ea"/>
                <a:ea typeface="+mn-ea"/>
              </a:rPr>
              <a:t>ISP</a:t>
            </a:r>
            <a:r>
              <a:rPr lang="zh-CN" altLang="en-US" dirty="0">
                <a:solidFill>
                  <a:srgbClr val="000099"/>
                </a:solidFill>
                <a:latin typeface="+mn-ea"/>
                <a:ea typeface="+mn-ea"/>
              </a:rPr>
              <a:t>的地址块</a:t>
            </a:r>
            <a:r>
              <a:rPr lang="en-US" altLang="zh-CN" dirty="0">
                <a:solidFill>
                  <a:srgbClr val="000099"/>
                </a:solidFill>
              </a:rPr>
              <a:t>       </a:t>
            </a:r>
            <a:r>
              <a:rPr lang="en-US" altLang="zh-CN" u="sng" dirty="0">
                <a:solidFill>
                  <a:srgbClr val="000099"/>
                </a:solidFill>
              </a:rPr>
              <a:t>11001000  00010111  0001</a:t>
            </a:r>
            <a:r>
              <a:rPr lang="en-US" altLang="zh-CN" dirty="0">
                <a:solidFill>
                  <a:srgbClr val="000099"/>
                </a:solidFill>
              </a:rPr>
              <a:t>0000  00000000    200.23.16.0/20</a:t>
            </a:r>
            <a:r>
              <a:rPr lang="en-US" altLang="zh-CN" dirty="0">
                <a:solidFill>
                  <a:schemeClr val="accent2"/>
                </a:solidFill>
              </a:rPr>
              <a:t> </a:t>
            </a:r>
          </a:p>
          <a:p>
            <a:endParaRPr lang="en-US" altLang="zh-CN" dirty="0"/>
          </a:p>
          <a:p>
            <a:r>
              <a:rPr lang="zh-CN" altLang="en-US" dirty="0">
                <a:latin typeface="+mn-ea"/>
                <a:ea typeface="+mn-ea"/>
              </a:rPr>
              <a:t>机构</a:t>
            </a:r>
            <a:r>
              <a:rPr lang="en-US" altLang="zh-CN" dirty="0"/>
              <a:t> 0                 </a:t>
            </a:r>
            <a:r>
              <a:rPr lang="en-US" altLang="zh-CN" u="sng" dirty="0"/>
              <a:t>11001000  00010111  0001000</a:t>
            </a:r>
            <a:r>
              <a:rPr lang="en-US" altLang="zh-CN" dirty="0"/>
              <a:t>0  00000000    200.23.16.0/23 </a:t>
            </a:r>
          </a:p>
          <a:p>
            <a:r>
              <a:rPr lang="zh-CN" altLang="en-US" dirty="0">
                <a:latin typeface="+mn-ea"/>
                <a:ea typeface="+mn-ea"/>
              </a:rPr>
              <a:t>机构</a:t>
            </a:r>
            <a:r>
              <a:rPr lang="zh-CN" altLang="en-US" dirty="0"/>
              <a:t> </a:t>
            </a:r>
            <a:r>
              <a:rPr lang="en-US" altLang="zh-CN" dirty="0"/>
              <a:t>1                 </a:t>
            </a:r>
            <a:r>
              <a:rPr lang="en-US" altLang="zh-CN" u="sng" dirty="0"/>
              <a:t>11001000  00010111  0001001</a:t>
            </a:r>
            <a:r>
              <a:rPr lang="en-US" altLang="zh-CN" dirty="0"/>
              <a:t>0  00000000    200.23.18.0/23 </a:t>
            </a:r>
          </a:p>
          <a:p>
            <a:r>
              <a:rPr lang="zh-CN" altLang="en-US" dirty="0">
                <a:latin typeface="+mn-ea"/>
                <a:ea typeface="+mn-ea"/>
              </a:rPr>
              <a:t>机构</a:t>
            </a:r>
            <a:r>
              <a:rPr lang="zh-CN" altLang="en-US" dirty="0"/>
              <a:t> </a:t>
            </a:r>
            <a:r>
              <a:rPr lang="en-US" altLang="zh-CN" dirty="0"/>
              <a:t>2                 </a:t>
            </a:r>
            <a:r>
              <a:rPr lang="en-US" altLang="zh-CN" u="sng" dirty="0"/>
              <a:t>11001000  00010111  0001010</a:t>
            </a:r>
            <a:r>
              <a:rPr lang="en-US" altLang="zh-CN" dirty="0"/>
              <a:t>0  00000000    200.23.20.0/23 </a:t>
            </a:r>
          </a:p>
          <a:p>
            <a:r>
              <a:rPr lang="en-US" altLang="zh-CN" dirty="0"/>
              <a:t>   ...                                          …..                                   ….                ….</a:t>
            </a:r>
          </a:p>
          <a:p>
            <a:r>
              <a:rPr lang="zh-CN" altLang="en-US" dirty="0">
                <a:latin typeface="+mn-ea"/>
                <a:ea typeface="+mn-ea"/>
              </a:rPr>
              <a:t>机构</a:t>
            </a:r>
            <a:r>
              <a:rPr lang="zh-CN" altLang="en-US" dirty="0"/>
              <a:t> </a:t>
            </a:r>
            <a:r>
              <a:rPr lang="en-US" altLang="zh-CN" dirty="0"/>
              <a:t>7                 </a:t>
            </a:r>
            <a:r>
              <a:rPr lang="en-US" altLang="zh-CN" u="sng" dirty="0"/>
              <a:t>11001000  00010111  0001111</a:t>
            </a:r>
            <a:r>
              <a:rPr lang="en-US" altLang="zh-CN" dirty="0"/>
              <a:t>0  00000000    200.23.30.0/23</a:t>
            </a:r>
            <a:r>
              <a:rPr lang="en-US" altLang="zh-CN" sz="2400" dirty="0">
                <a:latin typeface="Times New Roman" panose="02020603050405020304" pitchFamily="18" charset="0"/>
              </a:rPr>
              <a:t> </a:t>
            </a:r>
          </a:p>
          <a:p>
            <a:endParaRPr lang="en-US" altLang="zh-CN" dirty="0">
              <a:latin typeface="Comic Sans MS" panose="030F0702030302020204" pitchFamily="66" charset="0"/>
            </a:endParaRPr>
          </a:p>
        </p:txBody>
      </p:sp>
    </p:spTree>
    <p:extLst>
      <p:ext uri="{BB962C8B-B14F-4D97-AF65-F5344CB8AC3E}">
        <p14:creationId xmlns:p14="http://schemas.microsoft.com/office/powerpoint/2010/main" val="297836432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276EB-D67B-4AAC-8CE4-FA3C98BA468E}"/>
              </a:ext>
            </a:extLst>
          </p:cNvPr>
          <p:cNvSpPr>
            <a:spLocks noGrp="1"/>
          </p:cNvSpPr>
          <p:nvPr>
            <p:ph type="title"/>
          </p:nvPr>
        </p:nvSpPr>
        <p:spPr/>
        <p:txBody>
          <a:bodyPr/>
          <a:lstStyle/>
          <a:p>
            <a:r>
              <a:rPr lang="zh-CN" altLang="en-US" dirty="0"/>
              <a:t>地址分层：</a:t>
            </a:r>
            <a:r>
              <a:rPr lang="zh-CN" altLang="en-US"/>
              <a:t>路由聚合</a:t>
            </a:r>
            <a:endParaRPr lang="zh-CN" altLang="en-US" dirty="0"/>
          </a:p>
        </p:txBody>
      </p:sp>
      <p:sp>
        <p:nvSpPr>
          <p:cNvPr id="4" name="灯片编号占位符 3">
            <a:extLst>
              <a:ext uri="{FF2B5EF4-FFF2-40B4-BE49-F238E27FC236}">
                <a16:creationId xmlns:a16="http://schemas.microsoft.com/office/drawing/2014/main" id="{18D0DE3F-0498-4056-8372-659B38FA85B3}"/>
              </a:ext>
            </a:extLst>
          </p:cNvPr>
          <p:cNvSpPr>
            <a:spLocks noGrp="1"/>
          </p:cNvSpPr>
          <p:nvPr>
            <p:ph type="sldNum" sz="quarter" idx="12"/>
          </p:nvPr>
        </p:nvSpPr>
        <p:spPr/>
        <p:txBody>
          <a:bodyPr/>
          <a:lstStyle/>
          <a:p>
            <a:fld id="{E3FA5FAF-8A25-4B6E-94B7-5CA30A873E9A}" type="slidenum">
              <a:rPr lang="zh-CN" altLang="en-US" smtClean="0"/>
              <a:pPr/>
              <a:t>61</a:t>
            </a:fld>
            <a:endParaRPr lang="zh-CN" altLang="en-US"/>
          </a:p>
        </p:txBody>
      </p:sp>
      <p:sp>
        <p:nvSpPr>
          <p:cNvPr id="5" name="Text Box 43">
            <a:extLst>
              <a:ext uri="{FF2B5EF4-FFF2-40B4-BE49-F238E27FC236}">
                <a16:creationId xmlns:a16="http://schemas.microsoft.com/office/drawing/2014/main" id="{6DA6308F-2CAA-468D-AD46-7956F74C1E2C}"/>
              </a:ext>
            </a:extLst>
          </p:cNvPr>
          <p:cNvSpPr txBox="1">
            <a:spLocks noChangeArrowheads="1"/>
          </p:cNvSpPr>
          <p:nvPr/>
        </p:nvSpPr>
        <p:spPr bwMode="auto">
          <a:xfrm>
            <a:off x="566738" y="1662634"/>
            <a:ext cx="7894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2400" dirty="0">
                <a:latin typeface="+mn-ea"/>
                <a:ea typeface="+mn-ea"/>
              </a:rPr>
              <a:t>层次化的地址有利于高效地发布路由信息：</a:t>
            </a:r>
            <a:endParaRPr lang="en-US" altLang="zh-CN" sz="2400" dirty="0">
              <a:latin typeface="+mn-ea"/>
              <a:ea typeface="+mn-ea"/>
            </a:endParaRPr>
          </a:p>
        </p:txBody>
      </p:sp>
      <p:sp>
        <p:nvSpPr>
          <p:cNvPr id="6" name="Freeform 3">
            <a:extLst>
              <a:ext uri="{FF2B5EF4-FFF2-40B4-BE49-F238E27FC236}">
                <a16:creationId xmlns:a16="http://schemas.microsoft.com/office/drawing/2014/main" id="{AE28E0DD-52CF-43EF-8FE5-6735B1C567AD}"/>
              </a:ext>
            </a:extLst>
          </p:cNvPr>
          <p:cNvSpPr>
            <a:spLocks/>
          </p:cNvSpPr>
          <p:nvPr/>
        </p:nvSpPr>
        <p:spPr bwMode="auto">
          <a:xfrm>
            <a:off x="5175250" y="440546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7" name="Line 4">
            <a:extLst>
              <a:ext uri="{FF2B5EF4-FFF2-40B4-BE49-F238E27FC236}">
                <a16:creationId xmlns:a16="http://schemas.microsoft.com/office/drawing/2014/main" id="{5258FF41-8556-4492-AC0E-C5BED9E43F07}"/>
              </a:ext>
            </a:extLst>
          </p:cNvPr>
          <p:cNvSpPr>
            <a:spLocks noChangeShapeType="1"/>
          </p:cNvSpPr>
          <p:nvPr/>
        </p:nvSpPr>
        <p:spPr bwMode="auto">
          <a:xfrm flipV="1">
            <a:off x="2832100" y="4681686"/>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8" name="Line 5">
            <a:extLst>
              <a:ext uri="{FF2B5EF4-FFF2-40B4-BE49-F238E27FC236}">
                <a16:creationId xmlns:a16="http://schemas.microsoft.com/office/drawing/2014/main" id="{BB20F6A0-1CA6-4E3A-8EB2-2B904AA8F224}"/>
              </a:ext>
            </a:extLst>
          </p:cNvPr>
          <p:cNvSpPr>
            <a:spLocks noChangeShapeType="1"/>
          </p:cNvSpPr>
          <p:nvPr/>
        </p:nvSpPr>
        <p:spPr bwMode="auto">
          <a:xfrm>
            <a:off x="2860675" y="4053036"/>
            <a:ext cx="7524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9" name="Line 6">
            <a:extLst>
              <a:ext uri="{FF2B5EF4-FFF2-40B4-BE49-F238E27FC236}">
                <a16:creationId xmlns:a16="http://schemas.microsoft.com/office/drawing/2014/main" id="{EADDCB43-9561-48EE-9E30-8204DDD4F2E2}"/>
              </a:ext>
            </a:extLst>
          </p:cNvPr>
          <p:cNvSpPr>
            <a:spLocks noChangeShapeType="1"/>
          </p:cNvSpPr>
          <p:nvPr/>
        </p:nvSpPr>
        <p:spPr bwMode="auto">
          <a:xfrm>
            <a:off x="2927350" y="3271986"/>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0" name="Freeform 7">
            <a:extLst>
              <a:ext uri="{FF2B5EF4-FFF2-40B4-BE49-F238E27FC236}">
                <a16:creationId xmlns:a16="http://schemas.microsoft.com/office/drawing/2014/main" id="{F17F8DD6-59EA-469F-A23B-3F9B6F671464}"/>
              </a:ext>
            </a:extLst>
          </p:cNvPr>
          <p:cNvSpPr>
            <a:spLocks/>
          </p:cNvSpPr>
          <p:nvPr/>
        </p:nvSpPr>
        <p:spPr bwMode="auto">
          <a:xfrm>
            <a:off x="3573463" y="385142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grpSp>
        <p:nvGrpSpPr>
          <p:cNvPr id="12" name="Group 9">
            <a:extLst>
              <a:ext uri="{FF2B5EF4-FFF2-40B4-BE49-F238E27FC236}">
                <a16:creationId xmlns:a16="http://schemas.microsoft.com/office/drawing/2014/main" id="{FD09FD87-132D-4F43-AB6E-3643EEB3B5C8}"/>
              </a:ext>
            </a:extLst>
          </p:cNvPr>
          <p:cNvGrpSpPr>
            <a:grpSpLocks/>
          </p:cNvGrpSpPr>
          <p:nvPr/>
        </p:nvGrpSpPr>
        <p:grpSpPr bwMode="auto">
          <a:xfrm>
            <a:off x="758825" y="3044974"/>
            <a:ext cx="2338388" cy="404812"/>
            <a:chOff x="1004" y="1639"/>
            <a:chExt cx="1473" cy="255"/>
          </a:xfrm>
        </p:grpSpPr>
        <p:sp>
          <p:nvSpPr>
            <p:cNvPr id="13" name="Freeform 10">
              <a:extLst>
                <a:ext uri="{FF2B5EF4-FFF2-40B4-BE49-F238E27FC236}">
                  <a16:creationId xmlns:a16="http://schemas.microsoft.com/office/drawing/2014/main" id="{9DA67E60-77FD-4BFE-B2B1-02A113137733}"/>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14" name="Text Box 11">
              <a:extLst>
                <a:ext uri="{FF2B5EF4-FFF2-40B4-BE49-F238E27FC236}">
                  <a16:creationId xmlns:a16="http://schemas.microsoft.com/office/drawing/2014/main" id="{B571C57F-D97A-4AB8-AA29-68A355621A1B}"/>
                </a:ext>
              </a:extLst>
            </p:cNvPr>
            <p:cNvSpPr txBox="1">
              <a:spLocks noChangeArrowheads="1"/>
            </p:cNvSpPr>
            <p:nvPr/>
          </p:nvSpPr>
          <p:spPr bwMode="auto">
            <a:xfrm>
              <a:off x="1226" y="1664"/>
              <a:ext cx="102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dirty="0">
                  <a:latin typeface="+mn-ea"/>
                  <a:ea typeface="+mn-ea"/>
                </a:rPr>
                <a:t>200.23.16.0/23</a:t>
              </a:r>
              <a:endParaRPr lang="en-US" altLang="zh-CN" dirty="0">
                <a:latin typeface="+mn-ea"/>
                <a:ea typeface="+mn-ea"/>
              </a:endParaRPr>
            </a:p>
          </p:txBody>
        </p:sp>
      </p:grpSp>
      <p:grpSp>
        <p:nvGrpSpPr>
          <p:cNvPr id="15" name="Group 12">
            <a:extLst>
              <a:ext uri="{FF2B5EF4-FFF2-40B4-BE49-F238E27FC236}">
                <a16:creationId xmlns:a16="http://schemas.microsoft.com/office/drawing/2014/main" id="{2162B4B0-2821-44C6-8054-94E6470CFA58}"/>
              </a:ext>
            </a:extLst>
          </p:cNvPr>
          <p:cNvGrpSpPr>
            <a:grpSpLocks/>
          </p:cNvGrpSpPr>
          <p:nvPr/>
        </p:nvGrpSpPr>
        <p:grpSpPr bwMode="auto">
          <a:xfrm>
            <a:off x="787400" y="3635524"/>
            <a:ext cx="2338388" cy="404812"/>
            <a:chOff x="1004" y="1639"/>
            <a:chExt cx="1473" cy="255"/>
          </a:xfrm>
        </p:grpSpPr>
        <p:sp>
          <p:nvSpPr>
            <p:cNvPr id="16" name="Freeform 13">
              <a:extLst>
                <a:ext uri="{FF2B5EF4-FFF2-40B4-BE49-F238E27FC236}">
                  <a16:creationId xmlns:a16="http://schemas.microsoft.com/office/drawing/2014/main" id="{CDC21A2C-7EC2-49FD-89A7-1912488A8DEA}"/>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17" name="Text Box 14">
              <a:extLst>
                <a:ext uri="{FF2B5EF4-FFF2-40B4-BE49-F238E27FC236}">
                  <a16:creationId xmlns:a16="http://schemas.microsoft.com/office/drawing/2014/main" id="{BF086DF3-F4B5-4F8C-90F0-0AE41DAA8495}"/>
                </a:ext>
              </a:extLst>
            </p:cNvPr>
            <p:cNvSpPr txBox="1">
              <a:spLocks noChangeArrowheads="1"/>
            </p:cNvSpPr>
            <p:nvPr/>
          </p:nvSpPr>
          <p:spPr bwMode="auto">
            <a:xfrm>
              <a:off x="1226" y="1664"/>
              <a:ext cx="102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200.23.18.0/23</a:t>
              </a:r>
              <a:endParaRPr lang="en-US" altLang="zh-CN">
                <a:latin typeface="+mn-ea"/>
                <a:ea typeface="+mn-ea"/>
              </a:endParaRPr>
            </a:p>
          </p:txBody>
        </p:sp>
      </p:grpSp>
      <p:sp>
        <p:nvSpPr>
          <p:cNvPr id="22" name="Freeform 19">
            <a:extLst>
              <a:ext uri="{FF2B5EF4-FFF2-40B4-BE49-F238E27FC236}">
                <a16:creationId xmlns:a16="http://schemas.microsoft.com/office/drawing/2014/main" id="{6A1B4848-23C2-4756-836D-B29E0ADAF7EB}"/>
              </a:ext>
            </a:extLst>
          </p:cNvPr>
          <p:cNvSpPr>
            <a:spLocks/>
          </p:cNvSpPr>
          <p:nvPr/>
        </p:nvSpPr>
        <p:spPr bwMode="auto">
          <a:xfrm>
            <a:off x="7169150" y="3379936"/>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grpSp>
        <p:nvGrpSpPr>
          <p:cNvPr id="18" name="Group 15">
            <a:extLst>
              <a:ext uri="{FF2B5EF4-FFF2-40B4-BE49-F238E27FC236}">
                <a16:creationId xmlns:a16="http://schemas.microsoft.com/office/drawing/2014/main" id="{F23A87B4-FFCD-4A23-A0F6-8608F12B4BAC}"/>
              </a:ext>
            </a:extLst>
          </p:cNvPr>
          <p:cNvGrpSpPr>
            <a:grpSpLocks/>
          </p:cNvGrpSpPr>
          <p:nvPr/>
        </p:nvGrpSpPr>
        <p:grpSpPr bwMode="auto">
          <a:xfrm>
            <a:off x="701675" y="5054749"/>
            <a:ext cx="2338388" cy="404812"/>
            <a:chOff x="1004" y="1639"/>
            <a:chExt cx="1473" cy="255"/>
          </a:xfrm>
        </p:grpSpPr>
        <p:sp>
          <p:nvSpPr>
            <p:cNvPr id="19" name="Freeform 16">
              <a:extLst>
                <a:ext uri="{FF2B5EF4-FFF2-40B4-BE49-F238E27FC236}">
                  <a16:creationId xmlns:a16="http://schemas.microsoft.com/office/drawing/2014/main" id="{C8B919AC-CBAA-43EF-8699-354E10682BA5}"/>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20" name="Text Box 17">
              <a:extLst>
                <a:ext uri="{FF2B5EF4-FFF2-40B4-BE49-F238E27FC236}">
                  <a16:creationId xmlns:a16="http://schemas.microsoft.com/office/drawing/2014/main" id="{A1C34249-FBAE-45CD-B0C7-DA42D77D1F01}"/>
                </a:ext>
              </a:extLst>
            </p:cNvPr>
            <p:cNvSpPr txBox="1">
              <a:spLocks noChangeArrowheads="1"/>
            </p:cNvSpPr>
            <p:nvPr/>
          </p:nvSpPr>
          <p:spPr bwMode="auto">
            <a:xfrm>
              <a:off x="1226" y="1664"/>
              <a:ext cx="102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200.23.30.0/23</a:t>
              </a:r>
              <a:endParaRPr lang="en-US" altLang="zh-CN">
                <a:latin typeface="+mn-ea"/>
                <a:ea typeface="+mn-ea"/>
              </a:endParaRPr>
            </a:p>
          </p:txBody>
        </p:sp>
      </p:grpSp>
      <p:sp>
        <p:nvSpPr>
          <p:cNvPr id="11" name="Text Box 8">
            <a:extLst>
              <a:ext uri="{FF2B5EF4-FFF2-40B4-BE49-F238E27FC236}">
                <a16:creationId xmlns:a16="http://schemas.microsoft.com/office/drawing/2014/main" id="{D9230B11-51EF-4AA0-B727-E6E1C066EF03}"/>
              </a:ext>
            </a:extLst>
          </p:cNvPr>
          <p:cNvSpPr txBox="1">
            <a:spLocks noChangeArrowheads="1"/>
          </p:cNvSpPr>
          <p:nvPr/>
        </p:nvSpPr>
        <p:spPr bwMode="auto">
          <a:xfrm>
            <a:off x="5407025" y="3578374"/>
            <a:ext cx="24416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ja-JP" altLang="en-US" sz="1600" dirty="0">
                <a:latin typeface="+mn-ea"/>
                <a:ea typeface="+mn-ea"/>
              </a:rPr>
              <a:t>“</a:t>
            </a:r>
            <a:r>
              <a:rPr lang="zh-CN" altLang="en-US" sz="1600" dirty="0">
                <a:latin typeface="+mn-ea"/>
                <a:ea typeface="+mn-ea"/>
              </a:rPr>
              <a:t>任何目的地址在</a:t>
            </a:r>
            <a:br>
              <a:rPr lang="en-US" altLang="zh-CN" sz="1600" dirty="0">
                <a:latin typeface="+mn-ea"/>
                <a:ea typeface="+mn-ea"/>
              </a:rPr>
            </a:br>
            <a:r>
              <a:rPr lang="en-US" altLang="zh-CN" sz="1600" dirty="0">
                <a:solidFill>
                  <a:srgbClr val="C00000"/>
                </a:solidFill>
                <a:latin typeface="+mn-ea"/>
                <a:ea typeface="+mn-ea"/>
              </a:rPr>
              <a:t>200.23.16.0/20</a:t>
            </a:r>
            <a:br>
              <a:rPr lang="en-US" altLang="zh-CN" sz="1600" dirty="0">
                <a:latin typeface="+mn-ea"/>
                <a:ea typeface="+mn-ea"/>
              </a:rPr>
            </a:br>
            <a:r>
              <a:rPr lang="zh-CN" altLang="en-US" sz="1600" dirty="0">
                <a:latin typeface="+mn-ea"/>
                <a:ea typeface="+mn-ea"/>
              </a:rPr>
              <a:t>范围内的报文都发给我</a:t>
            </a:r>
            <a:r>
              <a:rPr lang="ja-JP" altLang="en-US" sz="1600" dirty="0">
                <a:latin typeface="+mn-ea"/>
                <a:ea typeface="+mn-ea"/>
              </a:rPr>
              <a:t>”</a:t>
            </a:r>
            <a:endParaRPr lang="en-US" altLang="zh-CN" sz="1600" dirty="0">
              <a:latin typeface="+mn-ea"/>
              <a:ea typeface="+mn-ea"/>
            </a:endParaRPr>
          </a:p>
        </p:txBody>
      </p:sp>
      <p:sp>
        <p:nvSpPr>
          <p:cNvPr id="21" name="Text Box 18">
            <a:extLst>
              <a:ext uri="{FF2B5EF4-FFF2-40B4-BE49-F238E27FC236}">
                <a16:creationId xmlns:a16="http://schemas.microsoft.com/office/drawing/2014/main" id="{6924DB37-23A7-4F42-AA50-AC2F4398D52A}"/>
              </a:ext>
            </a:extLst>
          </p:cNvPr>
          <p:cNvSpPr txBox="1">
            <a:spLocks noChangeArrowheads="1"/>
          </p:cNvSpPr>
          <p:nvPr/>
        </p:nvSpPr>
        <p:spPr bwMode="auto">
          <a:xfrm>
            <a:off x="3606800" y="4283224"/>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运营商</a:t>
            </a:r>
            <a:r>
              <a:rPr lang="en-US" altLang="zh-CN" sz="1600" dirty="0">
                <a:latin typeface="+mn-ea"/>
                <a:ea typeface="+mn-ea"/>
              </a:rPr>
              <a:t>A</a:t>
            </a:r>
            <a:endParaRPr lang="en-US" altLang="zh-CN" sz="2000" dirty="0">
              <a:latin typeface="+mn-ea"/>
              <a:ea typeface="+mn-ea"/>
            </a:endParaRPr>
          </a:p>
        </p:txBody>
      </p:sp>
      <p:sp>
        <p:nvSpPr>
          <p:cNvPr id="23" name="Text Box 20">
            <a:extLst>
              <a:ext uri="{FF2B5EF4-FFF2-40B4-BE49-F238E27FC236}">
                <a16:creationId xmlns:a16="http://schemas.microsoft.com/office/drawing/2014/main" id="{1D4C00D4-E182-4348-8A1C-5E75FBA4E677}"/>
              </a:ext>
            </a:extLst>
          </p:cNvPr>
          <p:cNvSpPr txBox="1">
            <a:spLocks noChangeArrowheads="1"/>
          </p:cNvSpPr>
          <p:nvPr/>
        </p:nvSpPr>
        <p:spPr bwMode="auto">
          <a:xfrm>
            <a:off x="758825" y="2787799"/>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 0</a:t>
            </a:r>
          </a:p>
        </p:txBody>
      </p:sp>
      <p:sp>
        <p:nvSpPr>
          <p:cNvPr id="24" name="Text Box 21">
            <a:extLst>
              <a:ext uri="{FF2B5EF4-FFF2-40B4-BE49-F238E27FC236}">
                <a16:creationId xmlns:a16="http://schemas.microsoft.com/office/drawing/2014/main" id="{25B5041F-FE3C-454E-8702-DED2C85904BD}"/>
              </a:ext>
            </a:extLst>
          </p:cNvPr>
          <p:cNvSpPr txBox="1">
            <a:spLocks noChangeArrowheads="1"/>
          </p:cNvSpPr>
          <p:nvPr/>
        </p:nvSpPr>
        <p:spPr bwMode="auto">
          <a:xfrm>
            <a:off x="787400" y="4797574"/>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7</a:t>
            </a:r>
          </a:p>
        </p:txBody>
      </p:sp>
      <p:sp>
        <p:nvSpPr>
          <p:cNvPr id="25" name="Text Box 22">
            <a:extLst>
              <a:ext uri="{FF2B5EF4-FFF2-40B4-BE49-F238E27FC236}">
                <a16:creationId xmlns:a16="http://schemas.microsoft.com/office/drawing/2014/main" id="{C9000829-6186-4385-95A6-B8A2E3E46C8E}"/>
              </a:ext>
            </a:extLst>
          </p:cNvPr>
          <p:cNvSpPr txBox="1">
            <a:spLocks noChangeArrowheads="1"/>
          </p:cNvSpPr>
          <p:nvPr/>
        </p:nvSpPr>
        <p:spPr bwMode="auto">
          <a:xfrm>
            <a:off x="7407275" y="4607074"/>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因特网</a:t>
            </a:r>
            <a:endParaRPr lang="en-US" altLang="zh-CN" sz="1400" dirty="0">
              <a:latin typeface="+mn-ea"/>
              <a:ea typeface="+mn-ea"/>
            </a:endParaRPr>
          </a:p>
        </p:txBody>
      </p:sp>
      <p:sp>
        <p:nvSpPr>
          <p:cNvPr id="26" name="Text Box 23">
            <a:extLst>
              <a:ext uri="{FF2B5EF4-FFF2-40B4-BE49-F238E27FC236}">
                <a16:creationId xmlns:a16="http://schemas.microsoft.com/office/drawing/2014/main" id="{0395FDF4-132F-4A3E-8B25-BADA3269DC65}"/>
              </a:ext>
            </a:extLst>
          </p:cNvPr>
          <p:cNvSpPr txBox="1">
            <a:spLocks noChangeArrowheads="1"/>
          </p:cNvSpPr>
          <p:nvPr/>
        </p:nvSpPr>
        <p:spPr bwMode="auto">
          <a:xfrm>
            <a:off x="768350" y="3435499"/>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1</a:t>
            </a:r>
          </a:p>
        </p:txBody>
      </p:sp>
      <p:sp>
        <p:nvSpPr>
          <p:cNvPr id="27" name="Freeform 24">
            <a:extLst>
              <a:ext uri="{FF2B5EF4-FFF2-40B4-BE49-F238E27FC236}">
                <a16:creationId xmlns:a16="http://schemas.microsoft.com/office/drawing/2014/main" id="{B5EBBE01-0615-4E30-A8B6-BABBCFE2C29D}"/>
              </a:ext>
            </a:extLst>
          </p:cNvPr>
          <p:cNvSpPr>
            <a:spLocks/>
          </p:cNvSpPr>
          <p:nvPr/>
        </p:nvSpPr>
        <p:spPr bwMode="auto">
          <a:xfrm>
            <a:off x="3516313" y="516587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28" name="Text Box 25">
            <a:extLst>
              <a:ext uri="{FF2B5EF4-FFF2-40B4-BE49-F238E27FC236}">
                <a16:creationId xmlns:a16="http://schemas.microsoft.com/office/drawing/2014/main" id="{D6B1C8E9-47E1-447D-9599-A4C69880B3B9}"/>
              </a:ext>
            </a:extLst>
          </p:cNvPr>
          <p:cNvSpPr txBox="1">
            <a:spLocks noChangeArrowheads="1"/>
          </p:cNvSpPr>
          <p:nvPr/>
        </p:nvSpPr>
        <p:spPr bwMode="auto">
          <a:xfrm>
            <a:off x="3816350" y="5540524"/>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运营商</a:t>
            </a:r>
            <a:r>
              <a:rPr lang="en-US" altLang="zh-CN" sz="1600" dirty="0">
                <a:latin typeface="+mn-ea"/>
                <a:ea typeface="+mn-ea"/>
              </a:rPr>
              <a:t>B</a:t>
            </a:r>
          </a:p>
        </p:txBody>
      </p:sp>
      <p:sp>
        <p:nvSpPr>
          <p:cNvPr id="29" name="Freeform 26">
            <a:extLst>
              <a:ext uri="{FF2B5EF4-FFF2-40B4-BE49-F238E27FC236}">
                <a16:creationId xmlns:a16="http://schemas.microsoft.com/office/drawing/2014/main" id="{67B9567B-E9B4-405C-A6E4-AC4EF66B058F}"/>
              </a:ext>
            </a:extLst>
          </p:cNvPr>
          <p:cNvSpPr>
            <a:spLocks/>
          </p:cNvSpPr>
          <p:nvPr/>
        </p:nvSpPr>
        <p:spPr bwMode="auto">
          <a:xfrm flipV="1">
            <a:off x="5241925" y="518651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30" name="Line 27">
            <a:extLst>
              <a:ext uri="{FF2B5EF4-FFF2-40B4-BE49-F238E27FC236}">
                <a16:creationId xmlns:a16="http://schemas.microsoft.com/office/drawing/2014/main" id="{4571F39E-CB59-4A99-9A80-2980A4FB5E8C}"/>
              </a:ext>
            </a:extLst>
          </p:cNvPr>
          <p:cNvSpPr>
            <a:spLocks noChangeShapeType="1"/>
          </p:cNvSpPr>
          <p:nvPr/>
        </p:nvSpPr>
        <p:spPr bwMode="auto">
          <a:xfrm>
            <a:off x="3032125" y="5729436"/>
            <a:ext cx="485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31" name="Line 28">
            <a:extLst>
              <a:ext uri="{FF2B5EF4-FFF2-40B4-BE49-F238E27FC236}">
                <a16:creationId xmlns:a16="http://schemas.microsoft.com/office/drawing/2014/main" id="{4FFA6707-A702-47C6-962E-32D9D98625CC}"/>
              </a:ext>
            </a:extLst>
          </p:cNvPr>
          <p:cNvSpPr>
            <a:spLocks noChangeShapeType="1"/>
          </p:cNvSpPr>
          <p:nvPr/>
        </p:nvSpPr>
        <p:spPr bwMode="auto">
          <a:xfrm flipV="1">
            <a:off x="2879725" y="5796111"/>
            <a:ext cx="6381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32" name="Line 29">
            <a:extLst>
              <a:ext uri="{FF2B5EF4-FFF2-40B4-BE49-F238E27FC236}">
                <a16:creationId xmlns:a16="http://schemas.microsoft.com/office/drawing/2014/main" id="{CAB62111-843B-47B9-925B-DE019F414F9D}"/>
              </a:ext>
            </a:extLst>
          </p:cNvPr>
          <p:cNvSpPr>
            <a:spLocks noChangeShapeType="1"/>
          </p:cNvSpPr>
          <p:nvPr/>
        </p:nvSpPr>
        <p:spPr bwMode="auto">
          <a:xfrm flipV="1">
            <a:off x="3317875" y="6043761"/>
            <a:ext cx="247650" cy="4095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nvGrpSpPr>
          <p:cNvPr id="34" name="Group 31">
            <a:extLst>
              <a:ext uri="{FF2B5EF4-FFF2-40B4-BE49-F238E27FC236}">
                <a16:creationId xmlns:a16="http://schemas.microsoft.com/office/drawing/2014/main" id="{DCF91F73-F7B9-4BFA-BE9D-EC31E6194807}"/>
              </a:ext>
            </a:extLst>
          </p:cNvPr>
          <p:cNvGrpSpPr>
            <a:grpSpLocks/>
          </p:cNvGrpSpPr>
          <p:nvPr/>
        </p:nvGrpSpPr>
        <p:grpSpPr bwMode="auto">
          <a:xfrm>
            <a:off x="806450" y="4226074"/>
            <a:ext cx="2338388" cy="404812"/>
            <a:chOff x="1004" y="1639"/>
            <a:chExt cx="1473" cy="255"/>
          </a:xfrm>
        </p:grpSpPr>
        <p:sp>
          <p:nvSpPr>
            <p:cNvPr id="35" name="Freeform 32">
              <a:extLst>
                <a:ext uri="{FF2B5EF4-FFF2-40B4-BE49-F238E27FC236}">
                  <a16:creationId xmlns:a16="http://schemas.microsoft.com/office/drawing/2014/main" id="{388E833B-C6AB-4282-8283-33E5EB0984F5}"/>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36" name="Text Box 33">
              <a:extLst>
                <a:ext uri="{FF2B5EF4-FFF2-40B4-BE49-F238E27FC236}">
                  <a16:creationId xmlns:a16="http://schemas.microsoft.com/office/drawing/2014/main" id="{7DED798E-B6C1-4FA3-A5C9-ACC5DDCAF2D9}"/>
                </a:ext>
              </a:extLst>
            </p:cNvPr>
            <p:cNvSpPr txBox="1">
              <a:spLocks noChangeArrowheads="1"/>
            </p:cNvSpPr>
            <p:nvPr/>
          </p:nvSpPr>
          <p:spPr bwMode="auto">
            <a:xfrm>
              <a:off x="1226" y="1664"/>
              <a:ext cx="102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200.23.20.0/23</a:t>
              </a:r>
              <a:endParaRPr lang="en-US" altLang="zh-CN">
                <a:latin typeface="+mn-ea"/>
                <a:ea typeface="+mn-ea"/>
              </a:endParaRPr>
            </a:p>
          </p:txBody>
        </p:sp>
      </p:grpSp>
      <p:sp>
        <p:nvSpPr>
          <p:cNvPr id="37" name="Text Box 34">
            <a:extLst>
              <a:ext uri="{FF2B5EF4-FFF2-40B4-BE49-F238E27FC236}">
                <a16:creationId xmlns:a16="http://schemas.microsoft.com/office/drawing/2014/main" id="{EEA02876-FCD0-4244-B371-B9A5531DABB5}"/>
              </a:ext>
            </a:extLst>
          </p:cNvPr>
          <p:cNvSpPr txBox="1">
            <a:spLocks noChangeArrowheads="1"/>
          </p:cNvSpPr>
          <p:nvPr/>
        </p:nvSpPr>
        <p:spPr bwMode="auto">
          <a:xfrm>
            <a:off x="787400" y="4026049"/>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2</a:t>
            </a:r>
          </a:p>
        </p:txBody>
      </p:sp>
      <p:grpSp>
        <p:nvGrpSpPr>
          <p:cNvPr id="38" name="Group 35">
            <a:extLst>
              <a:ext uri="{FF2B5EF4-FFF2-40B4-BE49-F238E27FC236}">
                <a16:creationId xmlns:a16="http://schemas.microsoft.com/office/drawing/2014/main" id="{880AAB84-8A64-4F06-B581-C59A2BDD32F1}"/>
              </a:ext>
            </a:extLst>
          </p:cNvPr>
          <p:cNvGrpSpPr>
            <a:grpSpLocks/>
          </p:cNvGrpSpPr>
          <p:nvPr/>
        </p:nvGrpSpPr>
        <p:grpSpPr bwMode="auto">
          <a:xfrm>
            <a:off x="2155825" y="4483249"/>
            <a:ext cx="317500" cy="666750"/>
            <a:chOff x="870" y="2941"/>
            <a:chExt cx="200" cy="420"/>
          </a:xfrm>
        </p:grpSpPr>
        <p:sp>
          <p:nvSpPr>
            <p:cNvPr id="39" name="Text Box 36">
              <a:extLst>
                <a:ext uri="{FF2B5EF4-FFF2-40B4-BE49-F238E27FC236}">
                  <a16:creationId xmlns:a16="http://schemas.microsoft.com/office/drawing/2014/main" id="{DE970093-1409-4C03-AABA-0331CEBC36EF}"/>
                </a:ext>
              </a:extLst>
            </p:cNvPr>
            <p:cNvSpPr txBox="1">
              <a:spLocks noChangeArrowheads="1"/>
            </p:cNvSpPr>
            <p:nvPr/>
          </p:nvSpPr>
          <p:spPr bwMode="auto">
            <a:xfrm>
              <a:off x="872" y="2941"/>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sp>
          <p:nvSpPr>
            <p:cNvPr id="40" name="Text Box 37">
              <a:extLst>
                <a:ext uri="{FF2B5EF4-FFF2-40B4-BE49-F238E27FC236}">
                  <a16:creationId xmlns:a16="http://schemas.microsoft.com/office/drawing/2014/main" id="{C78B3087-A5BC-4D09-9793-EFF306169146}"/>
                </a:ext>
              </a:extLst>
            </p:cNvPr>
            <p:cNvSpPr txBox="1">
              <a:spLocks noChangeArrowheads="1"/>
            </p:cNvSpPr>
            <p:nvPr/>
          </p:nvSpPr>
          <p:spPr bwMode="auto">
            <a:xfrm>
              <a:off x="870" y="3026"/>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sp>
          <p:nvSpPr>
            <p:cNvPr id="41" name="Text Box 38">
              <a:extLst>
                <a:ext uri="{FF2B5EF4-FFF2-40B4-BE49-F238E27FC236}">
                  <a16:creationId xmlns:a16="http://schemas.microsoft.com/office/drawing/2014/main" id="{09F0D4DF-031B-449F-B495-C03A8322BCAA}"/>
                </a:ext>
              </a:extLst>
            </p:cNvPr>
            <p:cNvSpPr txBox="1">
              <a:spLocks noChangeArrowheads="1"/>
            </p:cNvSpPr>
            <p:nvPr/>
          </p:nvSpPr>
          <p:spPr bwMode="auto">
            <a:xfrm>
              <a:off x="871" y="3109"/>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grpSp>
      <p:sp>
        <p:nvSpPr>
          <p:cNvPr id="33" name="Text Box 30">
            <a:extLst>
              <a:ext uri="{FF2B5EF4-FFF2-40B4-BE49-F238E27FC236}">
                <a16:creationId xmlns:a16="http://schemas.microsoft.com/office/drawing/2014/main" id="{7C02F92C-C4B8-464B-977F-588D4156B39D}"/>
              </a:ext>
            </a:extLst>
          </p:cNvPr>
          <p:cNvSpPr txBox="1">
            <a:spLocks noChangeArrowheads="1"/>
          </p:cNvSpPr>
          <p:nvPr/>
        </p:nvSpPr>
        <p:spPr bwMode="auto">
          <a:xfrm>
            <a:off x="5530850" y="5435749"/>
            <a:ext cx="24416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ja-JP" altLang="en-US" sz="1600" dirty="0">
                <a:latin typeface="+mn-ea"/>
                <a:ea typeface="+mn-ea"/>
              </a:rPr>
              <a:t>“</a:t>
            </a:r>
            <a:r>
              <a:rPr lang="zh-CN" altLang="en-US" sz="1600" dirty="0">
                <a:latin typeface="+mn-ea"/>
                <a:ea typeface="+mn-ea"/>
              </a:rPr>
              <a:t>任何目的地址在</a:t>
            </a:r>
            <a:br>
              <a:rPr lang="en-US" altLang="zh-CN" sz="1600" dirty="0">
                <a:latin typeface="+mn-ea"/>
                <a:ea typeface="+mn-ea"/>
              </a:rPr>
            </a:br>
            <a:r>
              <a:rPr lang="en-US" altLang="zh-CN" sz="1600" dirty="0">
                <a:solidFill>
                  <a:srgbClr val="C00000"/>
                </a:solidFill>
                <a:latin typeface="+mn-ea"/>
                <a:ea typeface="+mn-ea"/>
              </a:rPr>
              <a:t>199.31.0.0/16</a:t>
            </a:r>
            <a:br>
              <a:rPr lang="en-US" altLang="zh-CN" sz="1600" dirty="0">
                <a:latin typeface="+mn-ea"/>
                <a:ea typeface="+mn-ea"/>
              </a:rPr>
            </a:br>
            <a:r>
              <a:rPr lang="zh-CN" altLang="en-US" sz="1600" dirty="0">
                <a:latin typeface="+mn-ea"/>
                <a:ea typeface="+mn-ea"/>
              </a:rPr>
              <a:t>范围内的报文都发给我</a:t>
            </a:r>
            <a:r>
              <a:rPr lang="ja-JP" altLang="en-US" sz="1600" dirty="0">
                <a:latin typeface="+mn-ea"/>
                <a:ea typeface="+mn-ea"/>
              </a:rPr>
              <a:t>”</a:t>
            </a:r>
            <a:endParaRPr lang="en-US" altLang="zh-CN" sz="1600" dirty="0">
              <a:latin typeface="+mn-ea"/>
              <a:ea typeface="+mn-ea"/>
            </a:endParaRPr>
          </a:p>
        </p:txBody>
      </p:sp>
      <p:grpSp>
        <p:nvGrpSpPr>
          <p:cNvPr id="42" name="Group 39">
            <a:extLst>
              <a:ext uri="{FF2B5EF4-FFF2-40B4-BE49-F238E27FC236}">
                <a16:creationId xmlns:a16="http://schemas.microsoft.com/office/drawing/2014/main" id="{89E24A95-1B7B-4FC2-B73A-7CB0A9F8BDB5}"/>
              </a:ext>
            </a:extLst>
          </p:cNvPr>
          <p:cNvGrpSpPr>
            <a:grpSpLocks/>
          </p:cNvGrpSpPr>
          <p:nvPr/>
        </p:nvGrpSpPr>
        <p:grpSpPr bwMode="auto">
          <a:xfrm>
            <a:off x="3184525" y="4187974"/>
            <a:ext cx="317500" cy="666750"/>
            <a:chOff x="870" y="2941"/>
            <a:chExt cx="200" cy="420"/>
          </a:xfrm>
        </p:grpSpPr>
        <p:sp>
          <p:nvSpPr>
            <p:cNvPr id="43" name="Text Box 40">
              <a:extLst>
                <a:ext uri="{FF2B5EF4-FFF2-40B4-BE49-F238E27FC236}">
                  <a16:creationId xmlns:a16="http://schemas.microsoft.com/office/drawing/2014/main" id="{74E3F349-AF7B-4CE7-B7A5-C830887BD935}"/>
                </a:ext>
              </a:extLst>
            </p:cNvPr>
            <p:cNvSpPr txBox="1">
              <a:spLocks noChangeArrowheads="1"/>
            </p:cNvSpPr>
            <p:nvPr/>
          </p:nvSpPr>
          <p:spPr bwMode="auto">
            <a:xfrm>
              <a:off x="872" y="2941"/>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sp>
          <p:nvSpPr>
            <p:cNvPr id="44" name="Text Box 41">
              <a:extLst>
                <a:ext uri="{FF2B5EF4-FFF2-40B4-BE49-F238E27FC236}">
                  <a16:creationId xmlns:a16="http://schemas.microsoft.com/office/drawing/2014/main" id="{3DCB50B0-D0FC-48D2-80FD-D397C16FB642}"/>
                </a:ext>
              </a:extLst>
            </p:cNvPr>
            <p:cNvSpPr txBox="1">
              <a:spLocks noChangeArrowheads="1"/>
            </p:cNvSpPr>
            <p:nvPr/>
          </p:nvSpPr>
          <p:spPr bwMode="auto">
            <a:xfrm>
              <a:off x="870" y="3026"/>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sp>
          <p:nvSpPr>
            <p:cNvPr id="45" name="Text Box 42">
              <a:extLst>
                <a:ext uri="{FF2B5EF4-FFF2-40B4-BE49-F238E27FC236}">
                  <a16:creationId xmlns:a16="http://schemas.microsoft.com/office/drawing/2014/main" id="{9CB4441E-964F-4F81-87AF-6157EF84E8C6}"/>
                </a:ext>
              </a:extLst>
            </p:cNvPr>
            <p:cNvSpPr txBox="1">
              <a:spLocks noChangeArrowheads="1"/>
            </p:cNvSpPr>
            <p:nvPr/>
          </p:nvSpPr>
          <p:spPr bwMode="auto">
            <a:xfrm>
              <a:off x="871" y="3109"/>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grpSp>
    </p:spTree>
    <p:extLst>
      <p:ext uri="{BB962C8B-B14F-4D97-AF65-F5344CB8AC3E}">
        <p14:creationId xmlns:p14="http://schemas.microsoft.com/office/powerpoint/2010/main" val="3809159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9DD94-EFC5-42F1-B29E-C6892FEED088}"/>
              </a:ext>
            </a:extLst>
          </p:cNvPr>
          <p:cNvSpPr>
            <a:spLocks noGrp="1"/>
          </p:cNvSpPr>
          <p:nvPr>
            <p:ph type="title"/>
          </p:nvPr>
        </p:nvSpPr>
        <p:spPr/>
        <p:txBody>
          <a:bodyPr/>
          <a:lstStyle/>
          <a:p>
            <a:r>
              <a:rPr lang="zh-CN" altLang="en-US" dirty="0"/>
              <a:t>地址分层：路由变更</a:t>
            </a:r>
          </a:p>
        </p:txBody>
      </p:sp>
      <p:sp>
        <p:nvSpPr>
          <p:cNvPr id="4" name="灯片编号占位符 3">
            <a:extLst>
              <a:ext uri="{FF2B5EF4-FFF2-40B4-BE49-F238E27FC236}">
                <a16:creationId xmlns:a16="http://schemas.microsoft.com/office/drawing/2014/main" id="{5679E90B-9B6F-4B68-B22C-528149F75CE7}"/>
              </a:ext>
            </a:extLst>
          </p:cNvPr>
          <p:cNvSpPr>
            <a:spLocks noGrp="1"/>
          </p:cNvSpPr>
          <p:nvPr>
            <p:ph type="sldNum" sz="quarter" idx="12"/>
          </p:nvPr>
        </p:nvSpPr>
        <p:spPr/>
        <p:txBody>
          <a:bodyPr/>
          <a:lstStyle/>
          <a:p>
            <a:fld id="{E3FA5FAF-8A25-4B6E-94B7-5CA30A873E9A}" type="slidenum">
              <a:rPr lang="zh-CN" altLang="en-US" smtClean="0"/>
              <a:pPr/>
              <a:t>62</a:t>
            </a:fld>
            <a:endParaRPr lang="zh-CN" altLang="en-US"/>
          </a:p>
        </p:txBody>
      </p:sp>
      <p:sp>
        <p:nvSpPr>
          <p:cNvPr id="45" name="Freeform 45">
            <a:extLst>
              <a:ext uri="{FF2B5EF4-FFF2-40B4-BE49-F238E27FC236}">
                <a16:creationId xmlns:a16="http://schemas.microsoft.com/office/drawing/2014/main" id="{96676353-DFEB-4461-BFFB-F3697F09A1F8}"/>
              </a:ext>
            </a:extLst>
          </p:cNvPr>
          <p:cNvSpPr>
            <a:spLocks/>
          </p:cNvSpPr>
          <p:nvPr/>
        </p:nvSpPr>
        <p:spPr bwMode="auto">
          <a:xfrm>
            <a:off x="7180263" y="3374157"/>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6" name="Freeform 4">
            <a:extLst>
              <a:ext uri="{FF2B5EF4-FFF2-40B4-BE49-F238E27FC236}">
                <a16:creationId xmlns:a16="http://schemas.microsoft.com/office/drawing/2014/main" id="{14240957-E806-4529-897C-A8909EB72363}"/>
              </a:ext>
            </a:extLst>
          </p:cNvPr>
          <p:cNvSpPr>
            <a:spLocks/>
          </p:cNvSpPr>
          <p:nvPr/>
        </p:nvSpPr>
        <p:spPr bwMode="auto">
          <a:xfrm>
            <a:off x="5175250" y="4404444"/>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 name="Line 5">
            <a:extLst>
              <a:ext uri="{FF2B5EF4-FFF2-40B4-BE49-F238E27FC236}">
                <a16:creationId xmlns:a16="http://schemas.microsoft.com/office/drawing/2014/main" id="{8D48D528-08FA-480E-9A91-548B14A1427D}"/>
              </a:ext>
            </a:extLst>
          </p:cNvPr>
          <p:cNvSpPr>
            <a:spLocks noChangeShapeType="1"/>
          </p:cNvSpPr>
          <p:nvPr/>
        </p:nvSpPr>
        <p:spPr bwMode="auto">
          <a:xfrm flipV="1">
            <a:off x="2832100" y="4680669"/>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6">
            <a:extLst>
              <a:ext uri="{FF2B5EF4-FFF2-40B4-BE49-F238E27FC236}">
                <a16:creationId xmlns:a16="http://schemas.microsoft.com/office/drawing/2014/main" id="{2F6EF526-6749-4602-BED5-4F0C16CEB387}"/>
              </a:ext>
            </a:extLst>
          </p:cNvPr>
          <p:cNvSpPr>
            <a:spLocks noChangeShapeType="1"/>
          </p:cNvSpPr>
          <p:nvPr/>
        </p:nvSpPr>
        <p:spPr bwMode="auto">
          <a:xfrm flipV="1">
            <a:off x="3194050" y="5957019"/>
            <a:ext cx="333375" cy="247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7">
            <a:extLst>
              <a:ext uri="{FF2B5EF4-FFF2-40B4-BE49-F238E27FC236}">
                <a16:creationId xmlns:a16="http://schemas.microsoft.com/office/drawing/2014/main" id="{AF5054EB-962B-41ED-8D06-50094C56FB7C}"/>
              </a:ext>
            </a:extLst>
          </p:cNvPr>
          <p:cNvSpPr>
            <a:spLocks noChangeShapeType="1"/>
          </p:cNvSpPr>
          <p:nvPr/>
        </p:nvSpPr>
        <p:spPr bwMode="auto">
          <a:xfrm>
            <a:off x="2927350" y="3270969"/>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Freeform 8">
            <a:extLst>
              <a:ext uri="{FF2B5EF4-FFF2-40B4-BE49-F238E27FC236}">
                <a16:creationId xmlns:a16="http://schemas.microsoft.com/office/drawing/2014/main" id="{950ACE1B-F984-4D2F-9E42-64C9FDF48C0B}"/>
              </a:ext>
            </a:extLst>
          </p:cNvPr>
          <p:cNvSpPr>
            <a:spLocks/>
          </p:cNvSpPr>
          <p:nvPr/>
        </p:nvSpPr>
        <p:spPr bwMode="auto">
          <a:xfrm>
            <a:off x="3573463" y="3850407"/>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 name="Text Box 9">
            <a:extLst>
              <a:ext uri="{FF2B5EF4-FFF2-40B4-BE49-F238E27FC236}">
                <a16:creationId xmlns:a16="http://schemas.microsoft.com/office/drawing/2014/main" id="{62283180-4AC2-4239-94F6-E08A97D8AD8E}"/>
              </a:ext>
            </a:extLst>
          </p:cNvPr>
          <p:cNvSpPr txBox="1">
            <a:spLocks noChangeArrowheads="1"/>
          </p:cNvSpPr>
          <p:nvPr/>
        </p:nvSpPr>
        <p:spPr bwMode="auto">
          <a:xfrm>
            <a:off x="5407025" y="3577357"/>
            <a:ext cx="24416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ja-JP" altLang="en-US" sz="1600" dirty="0">
                <a:latin typeface="+mn-ea"/>
                <a:ea typeface="+mn-ea"/>
              </a:rPr>
              <a:t>“</a:t>
            </a:r>
            <a:r>
              <a:rPr lang="zh-CN" altLang="en-US" sz="1600" dirty="0">
                <a:latin typeface="+mn-ea"/>
                <a:ea typeface="+mn-ea"/>
              </a:rPr>
              <a:t>任何目的地址在</a:t>
            </a:r>
            <a:br>
              <a:rPr lang="en-US" altLang="zh-CN" sz="1600" dirty="0">
                <a:latin typeface="+mn-ea"/>
                <a:ea typeface="+mn-ea"/>
              </a:rPr>
            </a:br>
            <a:r>
              <a:rPr lang="en-US" altLang="zh-CN" sz="1600" dirty="0">
                <a:solidFill>
                  <a:srgbClr val="C00000"/>
                </a:solidFill>
                <a:latin typeface="+mn-ea"/>
                <a:ea typeface="+mn-ea"/>
              </a:rPr>
              <a:t>200.23.16.0/20</a:t>
            </a:r>
            <a:br>
              <a:rPr lang="en-US" altLang="zh-CN" sz="1600" dirty="0">
                <a:latin typeface="+mn-ea"/>
                <a:ea typeface="+mn-ea"/>
              </a:rPr>
            </a:br>
            <a:r>
              <a:rPr lang="zh-CN" altLang="en-US" sz="1600" dirty="0">
                <a:latin typeface="+mn-ea"/>
                <a:ea typeface="+mn-ea"/>
              </a:rPr>
              <a:t>范围内的报文都发给我</a:t>
            </a:r>
            <a:r>
              <a:rPr lang="ja-JP" altLang="en-US" sz="1600" dirty="0">
                <a:latin typeface="+mn-ea"/>
                <a:ea typeface="+mn-ea"/>
              </a:rPr>
              <a:t>”</a:t>
            </a:r>
            <a:endParaRPr lang="en-US" altLang="zh-CN" sz="1600" dirty="0">
              <a:latin typeface="+mn-ea"/>
              <a:ea typeface="+mn-ea"/>
            </a:endParaRPr>
          </a:p>
        </p:txBody>
      </p:sp>
      <p:grpSp>
        <p:nvGrpSpPr>
          <p:cNvPr id="52" name="Group 10">
            <a:extLst>
              <a:ext uri="{FF2B5EF4-FFF2-40B4-BE49-F238E27FC236}">
                <a16:creationId xmlns:a16="http://schemas.microsoft.com/office/drawing/2014/main" id="{635F3646-90F7-4C1D-8B4D-0FBCFA9AD11B}"/>
              </a:ext>
            </a:extLst>
          </p:cNvPr>
          <p:cNvGrpSpPr>
            <a:grpSpLocks/>
          </p:cNvGrpSpPr>
          <p:nvPr/>
        </p:nvGrpSpPr>
        <p:grpSpPr bwMode="auto">
          <a:xfrm>
            <a:off x="758825" y="3043957"/>
            <a:ext cx="2338388" cy="404812"/>
            <a:chOff x="1004" y="1639"/>
            <a:chExt cx="1473" cy="255"/>
          </a:xfrm>
        </p:grpSpPr>
        <p:sp>
          <p:nvSpPr>
            <p:cNvPr id="53" name="Freeform 11">
              <a:extLst>
                <a:ext uri="{FF2B5EF4-FFF2-40B4-BE49-F238E27FC236}">
                  <a16:creationId xmlns:a16="http://schemas.microsoft.com/office/drawing/2014/main" id="{CEE0FB2C-ACB7-4DF5-8415-B8FF25514AB4}"/>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4" name="Text Box 12">
              <a:extLst>
                <a:ext uri="{FF2B5EF4-FFF2-40B4-BE49-F238E27FC236}">
                  <a16:creationId xmlns:a16="http://schemas.microsoft.com/office/drawing/2014/main" id="{248E87A4-9D8B-4C78-871E-199A77AC0E0C}"/>
                </a:ext>
              </a:extLst>
            </p:cNvPr>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dirty="0"/>
                <a:t>200.23.16.0/23</a:t>
              </a:r>
              <a:endParaRPr lang="en-US" altLang="zh-CN" dirty="0"/>
            </a:p>
          </p:txBody>
        </p:sp>
      </p:grpSp>
      <p:grpSp>
        <p:nvGrpSpPr>
          <p:cNvPr id="55" name="Group 13">
            <a:extLst>
              <a:ext uri="{FF2B5EF4-FFF2-40B4-BE49-F238E27FC236}">
                <a16:creationId xmlns:a16="http://schemas.microsoft.com/office/drawing/2014/main" id="{626F3E9F-7B74-4595-802E-1FE93680E4C4}"/>
              </a:ext>
            </a:extLst>
          </p:cNvPr>
          <p:cNvGrpSpPr>
            <a:grpSpLocks/>
          </p:cNvGrpSpPr>
          <p:nvPr/>
        </p:nvGrpSpPr>
        <p:grpSpPr bwMode="auto">
          <a:xfrm>
            <a:off x="968375" y="6120532"/>
            <a:ext cx="2338388" cy="404812"/>
            <a:chOff x="1004" y="1639"/>
            <a:chExt cx="1473" cy="255"/>
          </a:xfrm>
        </p:grpSpPr>
        <p:sp>
          <p:nvSpPr>
            <p:cNvPr id="56" name="Freeform 14">
              <a:extLst>
                <a:ext uri="{FF2B5EF4-FFF2-40B4-BE49-F238E27FC236}">
                  <a16:creationId xmlns:a16="http://schemas.microsoft.com/office/drawing/2014/main" id="{B36F58F7-EC06-42A4-AC03-BCB2940E278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7" name="Text Box 15">
              <a:extLst>
                <a:ext uri="{FF2B5EF4-FFF2-40B4-BE49-F238E27FC236}">
                  <a16:creationId xmlns:a16="http://schemas.microsoft.com/office/drawing/2014/main" id="{E2429361-BD6F-4E5D-A959-88C3AB907468}"/>
                </a:ext>
              </a:extLst>
            </p:cNvPr>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dirty="0"/>
                <a:t>200.23.18.0/23</a:t>
              </a:r>
              <a:endParaRPr lang="en-US" altLang="zh-CN" dirty="0"/>
            </a:p>
          </p:txBody>
        </p:sp>
      </p:grpSp>
      <p:grpSp>
        <p:nvGrpSpPr>
          <p:cNvPr id="58" name="Group 16">
            <a:extLst>
              <a:ext uri="{FF2B5EF4-FFF2-40B4-BE49-F238E27FC236}">
                <a16:creationId xmlns:a16="http://schemas.microsoft.com/office/drawing/2014/main" id="{88F59DFC-BE80-444C-8F44-BB87E13CB117}"/>
              </a:ext>
            </a:extLst>
          </p:cNvPr>
          <p:cNvGrpSpPr>
            <a:grpSpLocks/>
          </p:cNvGrpSpPr>
          <p:nvPr/>
        </p:nvGrpSpPr>
        <p:grpSpPr bwMode="auto">
          <a:xfrm>
            <a:off x="701675" y="5053732"/>
            <a:ext cx="2338388" cy="404812"/>
            <a:chOff x="1004" y="1639"/>
            <a:chExt cx="1473" cy="255"/>
          </a:xfrm>
        </p:grpSpPr>
        <p:sp>
          <p:nvSpPr>
            <p:cNvPr id="59" name="Freeform 17">
              <a:extLst>
                <a:ext uri="{FF2B5EF4-FFF2-40B4-BE49-F238E27FC236}">
                  <a16:creationId xmlns:a16="http://schemas.microsoft.com/office/drawing/2014/main" id="{8BA3A7E5-2D6C-469C-BB59-2C3DF29D0FE1}"/>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0" name="Text Box 18">
              <a:extLst>
                <a:ext uri="{FF2B5EF4-FFF2-40B4-BE49-F238E27FC236}">
                  <a16:creationId xmlns:a16="http://schemas.microsoft.com/office/drawing/2014/main" id="{55793049-CF82-471D-B88D-46F70A164E22}"/>
                </a:ext>
              </a:extLst>
            </p:cNvPr>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200.23.30.0/23</a:t>
              </a:r>
              <a:endParaRPr lang="en-US" altLang="zh-CN"/>
            </a:p>
          </p:txBody>
        </p:sp>
      </p:grpSp>
      <p:sp>
        <p:nvSpPr>
          <p:cNvPr id="61" name="Text Box 19">
            <a:extLst>
              <a:ext uri="{FF2B5EF4-FFF2-40B4-BE49-F238E27FC236}">
                <a16:creationId xmlns:a16="http://schemas.microsoft.com/office/drawing/2014/main" id="{6C0C9BCD-1295-481B-882D-1EF28C62BC53}"/>
              </a:ext>
            </a:extLst>
          </p:cNvPr>
          <p:cNvSpPr txBox="1">
            <a:spLocks noChangeArrowheads="1"/>
          </p:cNvSpPr>
          <p:nvPr/>
        </p:nvSpPr>
        <p:spPr bwMode="auto">
          <a:xfrm>
            <a:off x="3606800" y="4282207"/>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运营商</a:t>
            </a:r>
            <a:r>
              <a:rPr lang="en-US" altLang="zh-CN" sz="1600" dirty="0">
                <a:latin typeface="+mn-ea"/>
                <a:ea typeface="+mn-ea"/>
              </a:rPr>
              <a:t>A</a:t>
            </a:r>
          </a:p>
        </p:txBody>
      </p:sp>
      <p:sp>
        <p:nvSpPr>
          <p:cNvPr id="62" name="Text Box 21">
            <a:extLst>
              <a:ext uri="{FF2B5EF4-FFF2-40B4-BE49-F238E27FC236}">
                <a16:creationId xmlns:a16="http://schemas.microsoft.com/office/drawing/2014/main" id="{E2A2BB2E-7D88-43A0-BE0C-32170D4C2CC1}"/>
              </a:ext>
            </a:extLst>
          </p:cNvPr>
          <p:cNvSpPr txBox="1">
            <a:spLocks noChangeArrowheads="1"/>
          </p:cNvSpPr>
          <p:nvPr/>
        </p:nvSpPr>
        <p:spPr bwMode="auto">
          <a:xfrm>
            <a:off x="758825" y="2833191"/>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 0</a:t>
            </a:r>
          </a:p>
        </p:txBody>
      </p:sp>
      <p:sp>
        <p:nvSpPr>
          <p:cNvPr id="63" name="Text Box 22">
            <a:extLst>
              <a:ext uri="{FF2B5EF4-FFF2-40B4-BE49-F238E27FC236}">
                <a16:creationId xmlns:a16="http://schemas.microsoft.com/office/drawing/2014/main" id="{DE611C7A-77EB-4EBA-A868-D10E571E179B}"/>
              </a:ext>
            </a:extLst>
          </p:cNvPr>
          <p:cNvSpPr txBox="1">
            <a:spLocks noChangeArrowheads="1"/>
          </p:cNvSpPr>
          <p:nvPr/>
        </p:nvSpPr>
        <p:spPr bwMode="auto">
          <a:xfrm>
            <a:off x="787400" y="479655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 7</a:t>
            </a:r>
          </a:p>
        </p:txBody>
      </p:sp>
      <p:sp>
        <p:nvSpPr>
          <p:cNvPr id="64" name="Text Box 23">
            <a:extLst>
              <a:ext uri="{FF2B5EF4-FFF2-40B4-BE49-F238E27FC236}">
                <a16:creationId xmlns:a16="http://schemas.microsoft.com/office/drawing/2014/main" id="{7175F7C2-202D-4E2D-BC57-AF9F38A08D56}"/>
              </a:ext>
            </a:extLst>
          </p:cNvPr>
          <p:cNvSpPr txBox="1">
            <a:spLocks noChangeArrowheads="1"/>
          </p:cNvSpPr>
          <p:nvPr/>
        </p:nvSpPr>
        <p:spPr bwMode="auto">
          <a:xfrm>
            <a:off x="7407275" y="460605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因特网</a:t>
            </a:r>
            <a:endParaRPr lang="en-US" altLang="zh-CN" sz="1400" dirty="0">
              <a:latin typeface="+mn-ea"/>
              <a:ea typeface="+mn-ea"/>
            </a:endParaRPr>
          </a:p>
        </p:txBody>
      </p:sp>
      <p:sp>
        <p:nvSpPr>
          <p:cNvPr id="65" name="Text Box 24">
            <a:extLst>
              <a:ext uri="{FF2B5EF4-FFF2-40B4-BE49-F238E27FC236}">
                <a16:creationId xmlns:a16="http://schemas.microsoft.com/office/drawing/2014/main" id="{8C5CB7A3-0755-4E16-8A4F-3C995A5D7E35}"/>
              </a:ext>
            </a:extLst>
          </p:cNvPr>
          <p:cNvSpPr txBox="1">
            <a:spLocks noChangeArrowheads="1"/>
          </p:cNvSpPr>
          <p:nvPr/>
        </p:nvSpPr>
        <p:spPr bwMode="auto">
          <a:xfrm>
            <a:off x="949325" y="592050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 1</a:t>
            </a:r>
          </a:p>
        </p:txBody>
      </p:sp>
      <p:sp>
        <p:nvSpPr>
          <p:cNvPr id="66" name="Freeform 25">
            <a:extLst>
              <a:ext uri="{FF2B5EF4-FFF2-40B4-BE49-F238E27FC236}">
                <a16:creationId xmlns:a16="http://schemas.microsoft.com/office/drawing/2014/main" id="{3A5C5755-7849-450C-A716-9DCA439D1571}"/>
              </a:ext>
            </a:extLst>
          </p:cNvPr>
          <p:cNvSpPr>
            <a:spLocks/>
          </p:cNvSpPr>
          <p:nvPr/>
        </p:nvSpPr>
        <p:spPr bwMode="auto">
          <a:xfrm>
            <a:off x="3516313" y="5164857"/>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7" name="Text Box 26">
            <a:extLst>
              <a:ext uri="{FF2B5EF4-FFF2-40B4-BE49-F238E27FC236}">
                <a16:creationId xmlns:a16="http://schemas.microsoft.com/office/drawing/2014/main" id="{57E76FD5-9AF3-4F78-BCAC-7A16D89648F0}"/>
              </a:ext>
            </a:extLst>
          </p:cNvPr>
          <p:cNvSpPr txBox="1">
            <a:spLocks noChangeArrowheads="1"/>
          </p:cNvSpPr>
          <p:nvPr/>
        </p:nvSpPr>
        <p:spPr bwMode="auto">
          <a:xfrm>
            <a:off x="3816350" y="5539507"/>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运营商</a:t>
            </a:r>
            <a:r>
              <a:rPr lang="en-US" altLang="zh-CN" sz="1600" dirty="0">
                <a:latin typeface="+mn-ea"/>
                <a:ea typeface="+mn-ea"/>
              </a:rPr>
              <a:t>B</a:t>
            </a:r>
          </a:p>
        </p:txBody>
      </p:sp>
      <p:sp>
        <p:nvSpPr>
          <p:cNvPr id="68" name="Freeform 27">
            <a:extLst>
              <a:ext uri="{FF2B5EF4-FFF2-40B4-BE49-F238E27FC236}">
                <a16:creationId xmlns:a16="http://schemas.microsoft.com/office/drawing/2014/main" id="{34D797CD-A977-46D3-B965-F75A3488D605}"/>
              </a:ext>
            </a:extLst>
          </p:cNvPr>
          <p:cNvSpPr>
            <a:spLocks/>
          </p:cNvSpPr>
          <p:nvPr/>
        </p:nvSpPr>
        <p:spPr bwMode="auto">
          <a:xfrm flipV="1">
            <a:off x="5241925" y="5185494"/>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 name="Line 28">
            <a:extLst>
              <a:ext uri="{FF2B5EF4-FFF2-40B4-BE49-F238E27FC236}">
                <a16:creationId xmlns:a16="http://schemas.microsoft.com/office/drawing/2014/main" id="{09A3ED64-6C53-4C5F-A138-70F0104A52B7}"/>
              </a:ext>
            </a:extLst>
          </p:cNvPr>
          <p:cNvSpPr>
            <a:spLocks noChangeShapeType="1"/>
          </p:cNvSpPr>
          <p:nvPr/>
        </p:nvSpPr>
        <p:spPr bwMode="auto">
          <a:xfrm>
            <a:off x="3032125" y="5728419"/>
            <a:ext cx="485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29">
            <a:extLst>
              <a:ext uri="{FF2B5EF4-FFF2-40B4-BE49-F238E27FC236}">
                <a16:creationId xmlns:a16="http://schemas.microsoft.com/office/drawing/2014/main" id="{C6AAB52E-3ACD-47D7-BA88-239407C2E890}"/>
              </a:ext>
            </a:extLst>
          </p:cNvPr>
          <p:cNvSpPr>
            <a:spLocks noChangeShapeType="1"/>
          </p:cNvSpPr>
          <p:nvPr/>
        </p:nvSpPr>
        <p:spPr bwMode="auto">
          <a:xfrm flipV="1">
            <a:off x="2879725" y="5795094"/>
            <a:ext cx="6381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30">
            <a:extLst>
              <a:ext uri="{FF2B5EF4-FFF2-40B4-BE49-F238E27FC236}">
                <a16:creationId xmlns:a16="http://schemas.microsoft.com/office/drawing/2014/main" id="{868C18B0-9285-4C65-86A2-D9FFEE41F05E}"/>
              </a:ext>
            </a:extLst>
          </p:cNvPr>
          <p:cNvSpPr>
            <a:spLocks noChangeShapeType="1"/>
          </p:cNvSpPr>
          <p:nvPr/>
        </p:nvSpPr>
        <p:spPr bwMode="auto">
          <a:xfrm flipV="1">
            <a:off x="3317875" y="6042744"/>
            <a:ext cx="247650" cy="4095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Text Box 31">
            <a:extLst>
              <a:ext uri="{FF2B5EF4-FFF2-40B4-BE49-F238E27FC236}">
                <a16:creationId xmlns:a16="http://schemas.microsoft.com/office/drawing/2014/main" id="{1730D4E5-88D9-4061-A95B-9D606755D53F}"/>
              </a:ext>
            </a:extLst>
          </p:cNvPr>
          <p:cNvSpPr txBox="1">
            <a:spLocks noChangeArrowheads="1"/>
          </p:cNvSpPr>
          <p:nvPr/>
        </p:nvSpPr>
        <p:spPr bwMode="auto">
          <a:xfrm>
            <a:off x="5530850" y="5434732"/>
            <a:ext cx="244169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ja-JP" altLang="en-US" sz="1600" dirty="0">
                <a:latin typeface="+mn-ea"/>
                <a:ea typeface="+mn-ea"/>
              </a:rPr>
              <a:t>“</a:t>
            </a:r>
            <a:r>
              <a:rPr lang="zh-CN" altLang="en-US" sz="1600" dirty="0">
                <a:latin typeface="+mn-ea"/>
                <a:ea typeface="+mn-ea"/>
              </a:rPr>
              <a:t>任何目的地址在</a:t>
            </a:r>
            <a:br>
              <a:rPr lang="en-US" altLang="zh-CN" sz="1600" dirty="0">
                <a:latin typeface="+mn-ea"/>
                <a:ea typeface="+mn-ea"/>
              </a:rPr>
            </a:br>
            <a:r>
              <a:rPr lang="en-US" altLang="zh-CN" sz="1600" dirty="0">
                <a:solidFill>
                  <a:srgbClr val="C00000"/>
                </a:solidFill>
                <a:latin typeface="+mn-ea"/>
                <a:ea typeface="+mn-ea"/>
              </a:rPr>
              <a:t>199.31.0.0/16</a:t>
            </a:r>
            <a:r>
              <a:rPr lang="zh-CN" altLang="en-US" sz="1600" dirty="0">
                <a:latin typeface="+mn-ea"/>
                <a:ea typeface="+mn-ea"/>
              </a:rPr>
              <a:t>和</a:t>
            </a:r>
            <a:endParaRPr lang="en-US" altLang="zh-CN" sz="1600" dirty="0">
              <a:latin typeface="+mn-ea"/>
              <a:ea typeface="+mn-ea"/>
            </a:endParaRPr>
          </a:p>
          <a:p>
            <a:r>
              <a:rPr lang="en-US" altLang="zh-CN" sz="1600" dirty="0">
                <a:solidFill>
                  <a:srgbClr val="C00000"/>
                </a:solidFill>
                <a:latin typeface="+mn-ea"/>
                <a:ea typeface="+mn-ea"/>
              </a:rPr>
              <a:t>200.23.18.0/23</a:t>
            </a:r>
            <a:br>
              <a:rPr lang="en-US" altLang="zh-CN" sz="1600" dirty="0">
                <a:latin typeface="+mn-ea"/>
                <a:ea typeface="+mn-ea"/>
              </a:rPr>
            </a:br>
            <a:r>
              <a:rPr lang="zh-CN" altLang="en-US" sz="1600" dirty="0">
                <a:latin typeface="+mn-ea"/>
                <a:ea typeface="+mn-ea"/>
              </a:rPr>
              <a:t>范围内的报文都发给我</a:t>
            </a:r>
            <a:r>
              <a:rPr lang="ja-JP" altLang="en-US" sz="1600" dirty="0">
                <a:latin typeface="+mn-ea"/>
                <a:ea typeface="+mn-ea"/>
              </a:rPr>
              <a:t>”</a:t>
            </a:r>
            <a:endParaRPr lang="en-US" altLang="zh-CN" sz="1600" dirty="0">
              <a:latin typeface="+mn-ea"/>
              <a:ea typeface="+mn-ea"/>
            </a:endParaRPr>
          </a:p>
        </p:txBody>
      </p:sp>
      <p:grpSp>
        <p:nvGrpSpPr>
          <p:cNvPr id="73" name="Group 32">
            <a:extLst>
              <a:ext uri="{FF2B5EF4-FFF2-40B4-BE49-F238E27FC236}">
                <a16:creationId xmlns:a16="http://schemas.microsoft.com/office/drawing/2014/main" id="{E4326051-04FF-4AA6-91C9-5E70FD22E407}"/>
              </a:ext>
            </a:extLst>
          </p:cNvPr>
          <p:cNvGrpSpPr>
            <a:grpSpLocks/>
          </p:cNvGrpSpPr>
          <p:nvPr/>
        </p:nvGrpSpPr>
        <p:grpSpPr bwMode="auto">
          <a:xfrm>
            <a:off x="806450" y="4225057"/>
            <a:ext cx="2338388" cy="404812"/>
            <a:chOff x="1004" y="1639"/>
            <a:chExt cx="1473" cy="255"/>
          </a:xfrm>
        </p:grpSpPr>
        <p:sp>
          <p:nvSpPr>
            <p:cNvPr id="74" name="Freeform 33">
              <a:extLst>
                <a:ext uri="{FF2B5EF4-FFF2-40B4-BE49-F238E27FC236}">
                  <a16:creationId xmlns:a16="http://schemas.microsoft.com/office/drawing/2014/main" id="{2D9B6643-5114-4A09-9842-02785241401B}"/>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5" name="Text Box 34">
              <a:extLst>
                <a:ext uri="{FF2B5EF4-FFF2-40B4-BE49-F238E27FC236}">
                  <a16:creationId xmlns:a16="http://schemas.microsoft.com/office/drawing/2014/main" id="{10D42E88-6CA9-4444-AB8E-E3BA1144818E}"/>
                </a:ext>
              </a:extLst>
            </p:cNvPr>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200.23.20.0/23</a:t>
              </a:r>
              <a:endParaRPr lang="en-US" altLang="zh-CN"/>
            </a:p>
          </p:txBody>
        </p:sp>
      </p:grpSp>
      <p:sp>
        <p:nvSpPr>
          <p:cNvPr id="76" name="Text Box 35">
            <a:extLst>
              <a:ext uri="{FF2B5EF4-FFF2-40B4-BE49-F238E27FC236}">
                <a16:creationId xmlns:a16="http://schemas.microsoft.com/office/drawing/2014/main" id="{C8AF33F9-E6AF-46E5-844A-D40B8C17FD5A}"/>
              </a:ext>
            </a:extLst>
          </p:cNvPr>
          <p:cNvSpPr txBox="1">
            <a:spLocks noChangeArrowheads="1"/>
          </p:cNvSpPr>
          <p:nvPr/>
        </p:nvSpPr>
        <p:spPr bwMode="auto">
          <a:xfrm>
            <a:off x="787400" y="4005064"/>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 2</a:t>
            </a:r>
          </a:p>
        </p:txBody>
      </p:sp>
      <p:grpSp>
        <p:nvGrpSpPr>
          <p:cNvPr id="77" name="Group 36">
            <a:extLst>
              <a:ext uri="{FF2B5EF4-FFF2-40B4-BE49-F238E27FC236}">
                <a16:creationId xmlns:a16="http://schemas.microsoft.com/office/drawing/2014/main" id="{D8D51F69-67BE-44FE-8199-232FE08937A6}"/>
              </a:ext>
            </a:extLst>
          </p:cNvPr>
          <p:cNvGrpSpPr>
            <a:grpSpLocks/>
          </p:cNvGrpSpPr>
          <p:nvPr/>
        </p:nvGrpSpPr>
        <p:grpSpPr bwMode="auto">
          <a:xfrm>
            <a:off x="2155825" y="4482232"/>
            <a:ext cx="257175" cy="663575"/>
            <a:chOff x="870" y="2941"/>
            <a:chExt cx="162" cy="418"/>
          </a:xfrm>
        </p:grpSpPr>
        <p:sp>
          <p:nvSpPr>
            <p:cNvPr id="78" name="Text Box 37">
              <a:extLst>
                <a:ext uri="{FF2B5EF4-FFF2-40B4-BE49-F238E27FC236}">
                  <a16:creationId xmlns:a16="http://schemas.microsoft.com/office/drawing/2014/main" id="{F151FB4C-5964-4513-83BC-CE18C6E23791}"/>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sp>
          <p:nvSpPr>
            <p:cNvPr id="79" name="Text Box 38">
              <a:extLst>
                <a:ext uri="{FF2B5EF4-FFF2-40B4-BE49-F238E27FC236}">
                  <a16:creationId xmlns:a16="http://schemas.microsoft.com/office/drawing/2014/main" id="{03C5EB72-31E6-4D1E-8677-AF2C40807D25}"/>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sp>
          <p:nvSpPr>
            <p:cNvPr id="80" name="Text Box 39">
              <a:extLst>
                <a:ext uri="{FF2B5EF4-FFF2-40B4-BE49-F238E27FC236}">
                  <a16:creationId xmlns:a16="http://schemas.microsoft.com/office/drawing/2014/main" id="{07D04688-3BEE-443B-B89F-BA67558DF6AB}"/>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grpSp>
      <p:grpSp>
        <p:nvGrpSpPr>
          <p:cNvPr id="81" name="Group 40">
            <a:extLst>
              <a:ext uri="{FF2B5EF4-FFF2-40B4-BE49-F238E27FC236}">
                <a16:creationId xmlns:a16="http://schemas.microsoft.com/office/drawing/2014/main" id="{750DCDC0-B879-417F-BF3C-3D17C9100277}"/>
              </a:ext>
            </a:extLst>
          </p:cNvPr>
          <p:cNvGrpSpPr>
            <a:grpSpLocks/>
          </p:cNvGrpSpPr>
          <p:nvPr/>
        </p:nvGrpSpPr>
        <p:grpSpPr bwMode="auto">
          <a:xfrm>
            <a:off x="3184525" y="4186957"/>
            <a:ext cx="257175" cy="663575"/>
            <a:chOff x="870" y="2941"/>
            <a:chExt cx="162" cy="418"/>
          </a:xfrm>
        </p:grpSpPr>
        <p:sp>
          <p:nvSpPr>
            <p:cNvPr id="82" name="Text Box 41">
              <a:extLst>
                <a:ext uri="{FF2B5EF4-FFF2-40B4-BE49-F238E27FC236}">
                  <a16:creationId xmlns:a16="http://schemas.microsoft.com/office/drawing/2014/main" id="{73A466A1-BAE1-425E-92CF-A508427D50C4}"/>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sp>
          <p:nvSpPr>
            <p:cNvPr id="83" name="Text Box 42">
              <a:extLst>
                <a:ext uri="{FF2B5EF4-FFF2-40B4-BE49-F238E27FC236}">
                  <a16:creationId xmlns:a16="http://schemas.microsoft.com/office/drawing/2014/main" id="{D6981B79-6E74-4178-AE33-A0908D5501F1}"/>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sp>
          <p:nvSpPr>
            <p:cNvPr id="84" name="Text Box 43">
              <a:extLst>
                <a:ext uri="{FF2B5EF4-FFF2-40B4-BE49-F238E27FC236}">
                  <a16:creationId xmlns:a16="http://schemas.microsoft.com/office/drawing/2014/main" id="{9039BC38-39F3-4059-9F50-114146D83B86}"/>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grpSp>
      <p:sp>
        <p:nvSpPr>
          <p:cNvPr id="85" name="Text Box 3">
            <a:extLst>
              <a:ext uri="{FF2B5EF4-FFF2-40B4-BE49-F238E27FC236}">
                <a16:creationId xmlns:a16="http://schemas.microsoft.com/office/drawing/2014/main" id="{3FD37A32-064D-40D6-8B23-26450CD5B591}"/>
              </a:ext>
            </a:extLst>
          </p:cNvPr>
          <p:cNvSpPr txBox="1">
            <a:spLocks noChangeArrowheads="1"/>
          </p:cNvSpPr>
          <p:nvPr/>
        </p:nvSpPr>
        <p:spPr bwMode="auto">
          <a:xfrm>
            <a:off x="544513" y="1661046"/>
            <a:ext cx="64940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2400" dirty="0">
                <a:latin typeface="+mn-ea"/>
                <a:ea typeface="+mn-ea"/>
              </a:rPr>
              <a:t>机构</a:t>
            </a:r>
            <a:r>
              <a:rPr lang="en-US" altLang="zh-CN" sz="2400" dirty="0">
                <a:latin typeface="+mn-ea"/>
                <a:ea typeface="+mn-ea"/>
              </a:rPr>
              <a:t>1</a:t>
            </a:r>
            <a:r>
              <a:rPr lang="zh-CN" altLang="en-US" sz="2400" dirty="0">
                <a:latin typeface="+mn-ea"/>
                <a:ea typeface="+mn-ea"/>
              </a:rPr>
              <a:t>改变其运营商（但不希望改变</a:t>
            </a:r>
            <a:r>
              <a:rPr lang="en-US" altLang="zh-CN" sz="2400" dirty="0">
                <a:latin typeface="+mn-ea"/>
                <a:ea typeface="+mn-ea"/>
              </a:rPr>
              <a:t>IP</a:t>
            </a:r>
            <a:r>
              <a:rPr lang="zh-CN" altLang="en-US" sz="2400" dirty="0">
                <a:latin typeface="+mn-ea"/>
                <a:ea typeface="+mn-ea"/>
              </a:rPr>
              <a:t>地址），</a:t>
            </a:r>
            <a:br>
              <a:rPr lang="en-US" altLang="zh-CN" sz="2400" dirty="0">
                <a:latin typeface="+mn-ea"/>
                <a:ea typeface="+mn-ea"/>
              </a:rPr>
            </a:br>
            <a:r>
              <a:rPr lang="zh-CN" altLang="en-US" sz="2400" dirty="0">
                <a:latin typeface="+mn-ea"/>
                <a:ea typeface="+mn-ea"/>
              </a:rPr>
              <a:t>通过运营商</a:t>
            </a:r>
            <a:r>
              <a:rPr lang="en-US" altLang="zh-CN" sz="2400" dirty="0">
                <a:latin typeface="+mn-ea"/>
                <a:ea typeface="+mn-ea"/>
              </a:rPr>
              <a:t>B</a:t>
            </a:r>
            <a:r>
              <a:rPr lang="zh-CN" altLang="en-US" sz="2400" dirty="0">
                <a:latin typeface="+mn-ea"/>
                <a:ea typeface="+mn-ea"/>
              </a:rPr>
              <a:t>连到因特网</a:t>
            </a:r>
            <a:endParaRPr lang="en-US" altLang="zh-CN" sz="2400" dirty="0">
              <a:latin typeface="+mn-ea"/>
              <a:ea typeface="+mn-ea"/>
            </a:endParaRPr>
          </a:p>
        </p:txBody>
      </p:sp>
      <p:sp>
        <p:nvSpPr>
          <p:cNvPr id="86" name="TextBox 46">
            <a:extLst>
              <a:ext uri="{FF2B5EF4-FFF2-40B4-BE49-F238E27FC236}">
                <a16:creationId xmlns:a16="http://schemas.microsoft.com/office/drawing/2014/main" id="{67065F08-9C4F-41B6-83D2-AEFFA867B39A}"/>
              </a:ext>
            </a:extLst>
          </p:cNvPr>
          <p:cNvSpPr txBox="1">
            <a:spLocks noChangeArrowheads="1"/>
          </p:cNvSpPr>
          <p:nvPr/>
        </p:nvSpPr>
        <p:spPr bwMode="auto">
          <a:xfrm>
            <a:off x="579438" y="2380818"/>
            <a:ext cx="83327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2000" dirty="0">
                <a:latin typeface="+mn-ea"/>
                <a:ea typeface="+mn-ea"/>
              </a:rPr>
              <a:t>由于最长前缀匹配，发给机构</a:t>
            </a:r>
            <a:r>
              <a:rPr lang="en-US" altLang="zh-CN" sz="2000" dirty="0">
                <a:latin typeface="+mn-ea"/>
                <a:ea typeface="+mn-ea"/>
              </a:rPr>
              <a:t>1</a:t>
            </a:r>
            <a:r>
              <a:rPr lang="zh-CN" altLang="en-US" sz="2000" dirty="0">
                <a:latin typeface="+mn-ea"/>
                <a:ea typeface="+mn-ea"/>
              </a:rPr>
              <a:t>的流量通过运营商</a:t>
            </a:r>
            <a:r>
              <a:rPr lang="en-US" altLang="zh-CN" sz="2000" dirty="0">
                <a:latin typeface="+mn-ea"/>
                <a:ea typeface="+mn-ea"/>
              </a:rPr>
              <a:t>B</a:t>
            </a:r>
            <a:r>
              <a:rPr lang="zh-CN" altLang="en-US" sz="2000" dirty="0">
                <a:latin typeface="+mn-ea"/>
                <a:ea typeface="+mn-ea"/>
              </a:rPr>
              <a:t>送到机构</a:t>
            </a:r>
            <a:r>
              <a:rPr lang="en-US" altLang="zh-CN" sz="2000" dirty="0">
                <a:latin typeface="+mn-ea"/>
                <a:ea typeface="+mn-ea"/>
              </a:rPr>
              <a:t>1</a:t>
            </a:r>
            <a:endParaRPr lang="zh-CN" altLang="en-US" sz="2000" dirty="0">
              <a:latin typeface="+mn-ea"/>
              <a:ea typeface="+mn-ea"/>
            </a:endParaRPr>
          </a:p>
        </p:txBody>
      </p:sp>
    </p:spTree>
    <p:extLst>
      <p:ext uri="{BB962C8B-B14F-4D97-AF65-F5344CB8AC3E}">
        <p14:creationId xmlns:p14="http://schemas.microsoft.com/office/powerpoint/2010/main" val="317262080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33516-7A33-47C6-A995-CFB02656AECA}"/>
              </a:ext>
            </a:extLst>
          </p:cNvPr>
          <p:cNvSpPr>
            <a:spLocks noGrp="1"/>
          </p:cNvSpPr>
          <p:nvPr>
            <p:ph type="title"/>
          </p:nvPr>
        </p:nvSpPr>
        <p:spPr/>
        <p:txBody>
          <a:bodyPr/>
          <a:lstStyle/>
          <a:p>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C511E4B4-9636-4FED-A484-AA03A7DBF593}"/>
              </a:ext>
            </a:extLst>
          </p:cNvPr>
          <p:cNvSpPr>
            <a:spLocks noGrp="1"/>
          </p:cNvSpPr>
          <p:nvPr>
            <p:ph type="sldNum" sz="quarter" idx="12"/>
          </p:nvPr>
        </p:nvSpPr>
        <p:spPr/>
        <p:txBody>
          <a:bodyPr/>
          <a:lstStyle/>
          <a:p>
            <a:fld id="{E3FA5FAF-8A25-4B6E-94B7-5CA30A873E9A}" type="slidenum">
              <a:rPr lang="zh-CN" altLang="en-US" smtClean="0"/>
              <a:pPr/>
              <a:t>63</a:t>
            </a:fld>
            <a:endParaRPr lang="zh-CN" altLang="en-US"/>
          </a:p>
        </p:txBody>
      </p:sp>
      <p:sp>
        <p:nvSpPr>
          <p:cNvPr id="7" name="Rectangle 3">
            <a:extLst>
              <a:ext uri="{FF2B5EF4-FFF2-40B4-BE49-F238E27FC236}">
                <a16:creationId xmlns:a16="http://schemas.microsoft.com/office/drawing/2014/main" id="{A8030400-48B5-4B44-BF2E-441D372BD93D}"/>
              </a:ext>
            </a:extLst>
          </p:cNvPr>
          <p:cNvSpPr txBox="1">
            <a:spLocks noChangeArrowheads="1"/>
          </p:cNvSpPr>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CC0000"/>
                </a:solidFill>
                <a:latin typeface="+mn-ea"/>
              </a:rPr>
              <a:t>问：</a:t>
            </a:r>
            <a:r>
              <a:rPr lang="zh-CN" altLang="en-US" kern="0" dirty="0">
                <a:latin typeface="+mn-ea"/>
              </a:rPr>
              <a:t>运营商如何获得地址块？</a:t>
            </a:r>
            <a:endParaRPr lang="en-US" kern="0" dirty="0">
              <a:latin typeface="+mn-ea"/>
            </a:endParaRPr>
          </a:p>
          <a:p>
            <a:pPr>
              <a:buFont typeface="Wingdings" charset="0"/>
              <a:buNone/>
              <a:defRPr/>
            </a:pPr>
            <a:r>
              <a:rPr lang="zh-CN" altLang="en-US" kern="0" dirty="0">
                <a:solidFill>
                  <a:srgbClr val="CC0000"/>
                </a:solidFill>
                <a:latin typeface="+mn-ea"/>
              </a:rPr>
              <a:t>答：</a:t>
            </a:r>
            <a:r>
              <a:rPr lang="en-US" kern="0" dirty="0">
                <a:solidFill>
                  <a:srgbClr val="000099"/>
                </a:solidFill>
                <a:latin typeface="+mn-ea"/>
              </a:rPr>
              <a:t>ICANN</a:t>
            </a:r>
            <a:r>
              <a:rPr lang="en-US" kern="0" dirty="0">
                <a:latin typeface="+mn-ea"/>
              </a:rPr>
              <a:t>: </a:t>
            </a:r>
            <a:r>
              <a:rPr lang="en-US" kern="0" dirty="0">
                <a:solidFill>
                  <a:srgbClr val="000099"/>
                </a:solidFill>
                <a:latin typeface="+mn-ea"/>
              </a:rPr>
              <a:t>I</a:t>
            </a:r>
            <a:r>
              <a:rPr lang="en-US" kern="0" dirty="0">
                <a:latin typeface="+mn-ea"/>
              </a:rPr>
              <a:t>nternet </a:t>
            </a:r>
            <a:r>
              <a:rPr lang="en-US" kern="0" dirty="0">
                <a:solidFill>
                  <a:srgbClr val="000099"/>
                </a:solidFill>
                <a:latin typeface="+mn-ea"/>
              </a:rPr>
              <a:t>C</a:t>
            </a:r>
            <a:r>
              <a:rPr lang="en-US" kern="0" dirty="0">
                <a:latin typeface="+mn-ea"/>
              </a:rPr>
              <a:t>orporation for </a:t>
            </a:r>
            <a:r>
              <a:rPr lang="en-US" kern="0" dirty="0">
                <a:solidFill>
                  <a:srgbClr val="000099"/>
                </a:solidFill>
                <a:latin typeface="+mn-ea"/>
              </a:rPr>
              <a:t>A</a:t>
            </a:r>
            <a:r>
              <a:rPr lang="en-US" kern="0" dirty="0">
                <a:latin typeface="+mn-ea"/>
              </a:rPr>
              <a:t>ssigned </a:t>
            </a:r>
            <a:r>
              <a:rPr lang="en-US" kern="0" dirty="0">
                <a:solidFill>
                  <a:srgbClr val="000099"/>
                </a:solidFill>
                <a:latin typeface="+mn-ea"/>
              </a:rPr>
              <a:t>N</a:t>
            </a:r>
            <a:r>
              <a:rPr lang="en-US" kern="0" dirty="0">
                <a:latin typeface="+mn-ea"/>
              </a:rPr>
              <a:t>ames and </a:t>
            </a:r>
            <a:r>
              <a:rPr lang="en-US" kern="0" dirty="0">
                <a:solidFill>
                  <a:srgbClr val="000099"/>
                </a:solidFill>
                <a:latin typeface="+mn-ea"/>
              </a:rPr>
              <a:t>N</a:t>
            </a:r>
            <a:r>
              <a:rPr lang="en-US" kern="0" dirty="0">
                <a:latin typeface="+mn-ea"/>
              </a:rPr>
              <a:t>umbers http://www.icann.org/</a:t>
            </a:r>
          </a:p>
          <a:p>
            <a:pPr lvl="1">
              <a:buFont typeface="Arial"/>
              <a:buChar char="•"/>
              <a:defRPr/>
            </a:pPr>
            <a:r>
              <a:rPr lang="zh-CN" altLang="en-US" kern="0" dirty="0">
                <a:latin typeface="+mn-ea"/>
              </a:rPr>
              <a:t>分配地址</a:t>
            </a:r>
            <a:endParaRPr lang="en-US" altLang="zh-CN" kern="0" dirty="0">
              <a:latin typeface="+mn-ea"/>
            </a:endParaRPr>
          </a:p>
          <a:p>
            <a:pPr lvl="1">
              <a:buFont typeface="Arial"/>
              <a:buChar char="•"/>
              <a:defRPr/>
            </a:pPr>
            <a:r>
              <a:rPr lang="zh-CN" altLang="en-US" kern="0" dirty="0">
                <a:latin typeface="+mn-ea"/>
              </a:rPr>
              <a:t>管理</a:t>
            </a:r>
            <a:r>
              <a:rPr lang="en-US" kern="0" dirty="0">
                <a:latin typeface="+mn-ea"/>
              </a:rPr>
              <a:t>DNS</a:t>
            </a:r>
          </a:p>
          <a:p>
            <a:pPr lvl="1">
              <a:buFont typeface="Arial"/>
              <a:buChar char="•"/>
              <a:defRPr/>
            </a:pPr>
            <a:r>
              <a:rPr lang="zh-CN" altLang="en-US" kern="0" dirty="0">
                <a:latin typeface="+mn-ea"/>
              </a:rPr>
              <a:t>分配域名、处理纷争</a:t>
            </a:r>
            <a:endParaRPr lang="en-US" kern="0" dirty="0">
              <a:latin typeface="+mn-ea"/>
            </a:endParaRPr>
          </a:p>
        </p:txBody>
      </p:sp>
    </p:spTree>
    <p:extLst>
      <p:ext uri="{BB962C8B-B14F-4D97-AF65-F5344CB8AC3E}">
        <p14:creationId xmlns:p14="http://schemas.microsoft.com/office/powerpoint/2010/main" val="303679356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E24E-75A8-4227-8814-D38B999A5669}"/>
              </a:ext>
            </a:extLst>
          </p:cNvPr>
          <p:cNvSpPr>
            <a:spLocks noGrp="1"/>
          </p:cNvSpPr>
          <p:nvPr>
            <p:ph type="title"/>
          </p:nvPr>
        </p:nvSpPr>
        <p:spPr/>
        <p:txBody>
          <a:bodyPr/>
          <a:lstStyle/>
          <a:p>
            <a:r>
              <a:rPr lang="en-US" altLang="zh-CN" sz="4000" dirty="0"/>
              <a:t>NAT</a:t>
            </a:r>
            <a:r>
              <a:rPr lang="zh-CN" altLang="en-US" sz="4000" dirty="0"/>
              <a:t>：网络地址翻译（</a:t>
            </a:r>
            <a:r>
              <a:rPr lang="en-US" altLang="zh-CN" sz="4000" dirty="0">
                <a:ea typeface="ＭＳ Ｐゴシック" charset="0"/>
                <a:cs typeface="+mj-cs"/>
              </a:rPr>
              <a:t>network address translation</a:t>
            </a:r>
            <a:r>
              <a:rPr lang="zh-CN" altLang="en-US" sz="4000" dirty="0">
                <a:ea typeface="ＭＳ Ｐゴシック" charset="0"/>
                <a:cs typeface="+mj-cs"/>
              </a:rPr>
              <a:t>）</a:t>
            </a:r>
            <a:endParaRPr lang="zh-CN" altLang="en-US" sz="4000" dirty="0"/>
          </a:p>
        </p:txBody>
      </p:sp>
      <p:sp>
        <p:nvSpPr>
          <p:cNvPr id="4" name="灯片编号占位符 3">
            <a:extLst>
              <a:ext uri="{FF2B5EF4-FFF2-40B4-BE49-F238E27FC236}">
                <a16:creationId xmlns:a16="http://schemas.microsoft.com/office/drawing/2014/main" id="{E4FC06E1-C92E-49DE-9EC7-C9E9FD89D346}"/>
              </a:ext>
            </a:extLst>
          </p:cNvPr>
          <p:cNvSpPr>
            <a:spLocks noGrp="1"/>
          </p:cNvSpPr>
          <p:nvPr>
            <p:ph type="sldNum" sz="quarter" idx="12"/>
          </p:nvPr>
        </p:nvSpPr>
        <p:spPr/>
        <p:txBody>
          <a:bodyPr/>
          <a:lstStyle/>
          <a:p>
            <a:fld id="{E3FA5FAF-8A25-4B6E-94B7-5CA30A873E9A}" type="slidenum">
              <a:rPr lang="zh-CN" altLang="en-US" smtClean="0"/>
              <a:pPr/>
              <a:t>64</a:t>
            </a:fld>
            <a:endParaRPr lang="zh-CN" altLang="en-US"/>
          </a:p>
        </p:txBody>
      </p:sp>
      <p:sp>
        <p:nvSpPr>
          <p:cNvPr id="5" name="Freeform 80">
            <a:extLst>
              <a:ext uri="{FF2B5EF4-FFF2-40B4-BE49-F238E27FC236}">
                <a16:creationId xmlns:a16="http://schemas.microsoft.com/office/drawing/2014/main" id="{B8FB1F73-8B98-478E-BEFF-A840F82E3DB7}"/>
              </a:ext>
            </a:extLst>
          </p:cNvPr>
          <p:cNvSpPr>
            <a:spLocks/>
          </p:cNvSpPr>
          <p:nvPr/>
        </p:nvSpPr>
        <p:spPr bwMode="auto">
          <a:xfrm>
            <a:off x="4152900" y="1930549"/>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6" name="Freeform 4">
            <a:extLst>
              <a:ext uri="{FF2B5EF4-FFF2-40B4-BE49-F238E27FC236}">
                <a16:creationId xmlns:a16="http://schemas.microsoft.com/office/drawing/2014/main" id="{78E55D1F-AD26-49EF-8771-FE56DDAA7E94}"/>
              </a:ext>
            </a:extLst>
          </p:cNvPr>
          <p:cNvSpPr>
            <a:spLocks/>
          </p:cNvSpPr>
          <p:nvPr/>
        </p:nvSpPr>
        <p:spPr bwMode="auto">
          <a:xfrm>
            <a:off x="0" y="2638574"/>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7" name="Line 8">
            <a:extLst>
              <a:ext uri="{FF2B5EF4-FFF2-40B4-BE49-F238E27FC236}">
                <a16:creationId xmlns:a16="http://schemas.microsoft.com/office/drawing/2014/main" id="{CF0CA546-A91F-4D6E-B9D9-58A35D2B7DE9}"/>
              </a:ext>
            </a:extLst>
          </p:cNvPr>
          <p:cNvSpPr>
            <a:spLocks noChangeShapeType="1"/>
          </p:cNvSpPr>
          <p:nvPr/>
        </p:nvSpPr>
        <p:spPr bwMode="auto">
          <a:xfrm flipV="1">
            <a:off x="4267200" y="3241824"/>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8" name="Line 9">
            <a:extLst>
              <a:ext uri="{FF2B5EF4-FFF2-40B4-BE49-F238E27FC236}">
                <a16:creationId xmlns:a16="http://schemas.microsoft.com/office/drawing/2014/main" id="{7D63FD88-FC25-4BC3-A477-8596711F0438}"/>
              </a:ext>
            </a:extLst>
          </p:cNvPr>
          <p:cNvSpPr>
            <a:spLocks noChangeShapeType="1"/>
          </p:cNvSpPr>
          <p:nvPr/>
        </p:nvSpPr>
        <p:spPr bwMode="auto">
          <a:xfrm flipH="1">
            <a:off x="7010400" y="3292624"/>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9" name="Line 10">
            <a:extLst>
              <a:ext uri="{FF2B5EF4-FFF2-40B4-BE49-F238E27FC236}">
                <a16:creationId xmlns:a16="http://schemas.microsoft.com/office/drawing/2014/main" id="{463AC2C9-2883-4BAF-8C94-43E5FBA32346}"/>
              </a:ext>
            </a:extLst>
          </p:cNvPr>
          <p:cNvSpPr>
            <a:spLocks noChangeShapeType="1"/>
          </p:cNvSpPr>
          <p:nvPr/>
        </p:nvSpPr>
        <p:spPr bwMode="auto">
          <a:xfrm>
            <a:off x="7107238" y="2505224"/>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0" name="Line 11">
            <a:extLst>
              <a:ext uri="{FF2B5EF4-FFF2-40B4-BE49-F238E27FC236}">
                <a16:creationId xmlns:a16="http://schemas.microsoft.com/office/drawing/2014/main" id="{A824BDC5-28DA-4E16-834D-B12398563793}"/>
              </a:ext>
            </a:extLst>
          </p:cNvPr>
          <p:cNvSpPr>
            <a:spLocks noChangeShapeType="1"/>
          </p:cNvSpPr>
          <p:nvPr/>
        </p:nvSpPr>
        <p:spPr bwMode="auto">
          <a:xfrm flipV="1">
            <a:off x="7113588" y="4010174"/>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1" name="Text Box 12">
            <a:extLst>
              <a:ext uri="{FF2B5EF4-FFF2-40B4-BE49-F238E27FC236}">
                <a16:creationId xmlns:a16="http://schemas.microsoft.com/office/drawing/2014/main" id="{7FA3FCA2-1AC1-43FB-BF1E-D6B3251F248E}"/>
              </a:ext>
            </a:extLst>
          </p:cNvPr>
          <p:cNvSpPr txBox="1">
            <a:spLocks noChangeArrowheads="1"/>
          </p:cNvSpPr>
          <p:nvPr/>
        </p:nvSpPr>
        <p:spPr bwMode="auto">
          <a:xfrm>
            <a:off x="7732713" y="223534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10.0.0.1</a:t>
            </a:r>
          </a:p>
        </p:txBody>
      </p:sp>
      <p:sp>
        <p:nvSpPr>
          <p:cNvPr id="12" name="Text Box 13">
            <a:extLst>
              <a:ext uri="{FF2B5EF4-FFF2-40B4-BE49-F238E27FC236}">
                <a16:creationId xmlns:a16="http://schemas.microsoft.com/office/drawing/2014/main" id="{6CEED22D-F50D-40BE-8A1C-388A09400947}"/>
              </a:ext>
            </a:extLst>
          </p:cNvPr>
          <p:cNvSpPr txBox="1">
            <a:spLocks noChangeArrowheads="1"/>
          </p:cNvSpPr>
          <p:nvPr/>
        </p:nvSpPr>
        <p:spPr bwMode="auto">
          <a:xfrm>
            <a:off x="7859713" y="300369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10.0.0.2</a:t>
            </a:r>
          </a:p>
        </p:txBody>
      </p:sp>
      <p:sp>
        <p:nvSpPr>
          <p:cNvPr id="13" name="Text Box 14">
            <a:extLst>
              <a:ext uri="{FF2B5EF4-FFF2-40B4-BE49-F238E27FC236}">
                <a16:creationId xmlns:a16="http://schemas.microsoft.com/office/drawing/2014/main" id="{6A8D5BFE-606E-49CF-8A3B-46011184B27D}"/>
              </a:ext>
            </a:extLst>
          </p:cNvPr>
          <p:cNvSpPr txBox="1">
            <a:spLocks noChangeArrowheads="1"/>
          </p:cNvSpPr>
          <p:nvPr/>
        </p:nvSpPr>
        <p:spPr bwMode="auto">
          <a:xfrm>
            <a:off x="7810500" y="381014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10.0.0.3</a:t>
            </a:r>
          </a:p>
        </p:txBody>
      </p:sp>
      <p:sp>
        <p:nvSpPr>
          <p:cNvPr id="14" name="Text Box 15">
            <a:extLst>
              <a:ext uri="{FF2B5EF4-FFF2-40B4-BE49-F238E27FC236}">
                <a16:creationId xmlns:a16="http://schemas.microsoft.com/office/drawing/2014/main" id="{EC2DC6E4-294D-49CD-BA1B-59B5FA7F1B59}"/>
              </a:ext>
            </a:extLst>
          </p:cNvPr>
          <p:cNvSpPr txBox="1">
            <a:spLocks noChangeArrowheads="1"/>
          </p:cNvSpPr>
          <p:nvPr/>
        </p:nvSpPr>
        <p:spPr bwMode="auto">
          <a:xfrm>
            <a:off x="4217988" y="272588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10.0.0.4</a:t>
            </a:r>
          </a:p>
        </p:txBody>
      </p:sp>
      <p:sp>
        <p:nvSpPr>
          <p:cNvPr id="15" name="Line 16">
            <a:extLst>
              <a:ext uri="{FF2B5EF4-FFF2-40B4-BE49-F238E27FC236}">
                <a16:creationId xmlns:a16="http://schemas.microsoft.com/office/drawing/2014/main" id="{D017F0DB-8F52-4188-ABC5-B28C19CE6784}"/>
              </a:ext>
            </a:extLst>
          </p:cNvPr>
          <p:cNvSpPr>
            <a:spLocks noChangeShapeType="1"/>
          </p:cNvSpPr>
          <p:nvPr/>
        </p:nvSpPr>
        <p:spPr bwMode="auto">
          <a:xfrm flipH="1">
            <a:off x="4341813" y="3003699"/>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6" name="Text Box 17">
            <a:extLst>
              <a:ext uri="{FF2B5EF4-FFF2-40B4-BE49-F238E27FC236}">
                <a16:creationId xmlns:a16="http://schemas.microsoft.com/office/drawing/2014/main" id="{3921BACD-3429-4A86-AF92-9F04C848D0DD}"/>
              </a:ext>
            </a:extLst>
          </p:cNvPr>
          <p:cNvSpPr txBox="1">
            <a:spLocks noChangeArrowheads="1"/>
          </p:cNvSpPr>
          <p:nvPr/>
        </p:nvSpPr>
        <p:spPr bwMode="auto">
          <a:xfrm>
            <a:off x="2324100" y="3383111"/>
            <a:ext cx="13131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138.76.29.7</a:t>
            </a:r>
          </a:p>
        </p:txBody>
      </p:sp>
      <p:sp>
        <p:nvSpPr>
          <p:cNvPr id="17" name="Line 18">
            <a:extLst>
              <a:ext uri="{FF2B5EF4-FFF2-40B4-BE49-F238E27FC236}">
                <a16:creationId xmlns:a16="http://schemas.microsoft.com/office/drawing/2014/main" id="{9916E158-F69E-4185-880C-EB59EA01E301}"/>
              </a:ext>
            </a:extLst>
          </p:cNvPr>
          <p:cNvSpPr>
            <a:spLocks noChangeShapeType="1"/>
          </p:cNvSpPr>
          <p:nvPr/>
        </p:nvSpPr>
        <p:spPr bwMode="auto">
          <a:xfrm flipH="1">
            <a:off x="3502025" y="3330724"/>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8" name="Line 79">
            <a:extLst>
              <a:ext uri="{FF2B5EF4-FFF2-40B4-BE49-F238E27FC236}">
                <a16:creationId xmlns:a16="http://schemas.microsoft.com/office/drawing/2014/main" id="{63CA47EF-6405-4872-8925-935E4C3CBA3C}"/>
              </a:ext>
            </a:extLst>
          </p:cNvPr>
          <p:cNvSpPr>
            <a:spLocks noChangeShapeType="1"/>
          </p:cNvSpPr>
          <p:nvPr/>
        </p:nvSpPr>
        <p:spPr bwMode="auto">
          <a:xfrm>
            <a:off x="706438" y="3281511"/>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9" name="Text Box 81">
            <a:extLst>
              <a:ext uri="{FF2B5EF4-FFF2-40B4-BE49-F238E27FC236}">
                <a16:creationId xmlns:a16="http://schemas.microsoft.com/office/drawing/2014/main" id="{5785A845-0623-4F12-8043-A30F4192A32D}"/>
              </a:ext>
            </a:extLst>
          </p:cNvPr>
          <p:cNvSpPr txBox="1">
            <a:spLocks noChangeArrowheads="1"/>
          </p:cNvSpPr>
          <p:nvPr/>
        </p:nvSpPr>
        <p:spPr bwMode="auto">
          <a:xfrm>
            <a:off x="4840629" y="1733699"/>
            <a:ext cx="20313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800" dirty="0">
                <a:latin typeface="+mn-ea"/>
                <a:ea typeface="+mn-ea"/>
              </a:rPr>
              <a:t>本地网络</a:t>
            </a:r>
            <a:endParaRPr lang="en-US" altLang="zh-CN" sz="1800" dirty="0">
              <a:latin typeface="+mn-ea"/>
              <a:ea typeface="+mn-ea"/>
            </a:endParaRPr>
          </a:p>
          <a:p>
            <a:pPr algn="ctr"/>
            <a:r>
              <a:rPr lang="en-US" altLang="zh-CN" sz="1800" dirty="0">
                <a:latin typeface="+mn-ea"/>
                <a:ea typeface="+mn-ea"/>
              </a:rPr>
              <a:t>(</a:t>
            </a:r>
            <a:r>
              <a:rPr lang="zh-CN" altLang="en-US" sz="1800" dirty="0">
                <a:latin typeface="+mn-ea"/>
                <a:ea typeface="+mn-ea"/>
              </a:rPr>
              <a:t>例如，家庭网络</a:t>
            </a:r>
            <a:r>
              <a:rPr lang="en-US" altLang="zh-CN" sz="1800" dirty="0">
                <a:latin typeface="+mn-ea"/>
                <a:ea typeface="+mn-ea"/>
              </a:rPr>
              <a:t>)</a:t>
            </a:r>
          </a:p>
          <a:p>
            <a:pPr algn="ctr"/>
            <a:r>
              <a:rPr lang="en-US" altLang="zh-CN" sz="1800" dirty="0">
                <a:latin typeface="+mn-ea"/>
                <a:ea typeface="+mn-ea"/>
              </a:rPr>
              <a:t>10.0.0.0/24</a:t>
            </a:r>
          </a:p>
        </p:txBody>
      </p:sp>
      <p:sp>
        <p:nvSpPr>
          <p:cNvPr id="20" name="Line 82">
            <a:extLst>
              <a:ext uri="{FF2B5EF4-FFF2-40B4-BE49-F238E27FC236}">
                <a16:creationId xmlns:a16="http://schemas.microsoft.com/office/drawing/2014/main" id="{7B5F1AD7-5B76-4EEE-9BAF-1B95B1855519}"/>
              </a:ext>
            </a:extLst>
          </p:cNvPr>
          <p:cNvSpPr>
            <a:spLocks noChangeShapeType="1"/>
          </p:cNvSpPr>
          <p:nvPr/>
        </p:nvSpPr>
        <p:spPr bwMode="auto">
          <a:xfrm>
            <a:off x="6985000" y="1959124"/>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1" name="Line 83">
            <a:extLst>
              <a:ext uri="{FF2B5EF4-FFF2-40B4-BE49-F238E27FC236}">
                <a16:creationId xmlns:a16="http://schemas.microsoft.com/office/drawing/2014/main" id="{578DF2E5-69EB-4EDE-9031-D481CCBA7CFC}"/>
              </a:ext>
            </a:extLst>
          </p:cNvPr>
          <p:cNvSpPr>
            <a:spLocks noChangeShapeType="1"/>
          </p:cNvSpPr>
          <p:nvPr/>
        </p:nvSpPr>
        <p:spPr bwMode="auto">
          <a:xfrm>
            <a:off x="4033838" y="1819424"/>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2" name="Line 84">
            <a:extLst>
              <a:ext uri="{FF2B5EF4-FFF2-40B4-BE49-F238E27FC236}">
                <a16:creationId xmlns:a16="http://schemas.microsoft.com/office/drawing/2014/main" id="{7A2E5533-31C3-4AC5-829B-DE591390D584}"/>
              </a:ext>
            </a:extLst>
          </p:cNvPr>
          <p:cNvSpPr>
            <a:spLocks noChangeShapeType="1"/>
          </p:cNvSpPr>
          <p:nvPr/>
        </p:nvSpPr>
        <p:spPr bwMode="auto">
          <a:xfrm flipH="1" flipV="1">
            <a:off x="4173538" y="1946424"/>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3" name="Line 86">
            <a:extLst>
              <a:ext uri="{FF2B5EF4-FFF2-40B4-BE49-F238E27FC236}">
                <a16:creationId xmlns:a16="http://schemas.microsoft.com/office/drawing/2014/main" id="{59456DB2-6927-44B6-A56F-E60BAFEAD311}"/>
              </a:ext>
            </a:extLst>
          </p:cNvPr>
          <p:cNvSpPr>
            <a:spLocks noChangeShapeType="1"/>
          </p:cNvSpPr>
          <p:nvPr/>
        </p:nvSpPr>
        <p:spPr bwMode="auto">
          <a:xfrm>
            <a:off x="2578100" y="1959124"/>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4" name="Line 87">
            <a:extLst>
              <a:ext uri="{FF2B5EF4-FFF2-40B4-BE49-F238E27FC236}">
                <a16:creationId xmlns:a16="http://schemas.microsoft.com/office/drawing/2014/main" id="{B384FC17-8A93-4415-AB1E-CB7AF3B5C4AC}"/>
              </a:ext>
            </a:extLst>
          </p:cNvPr>
          <p:cNvSpPr>
            <a:spLocks noChangeShapeType="1"/>
          </p:cNvSpPr>
          <p:nvPr/>
        </p:nvSpPr>
        <p:spPr bwMode="auto">
          <a:xfrm flipH="1" flipV="1">
            <a:off x="766763" y="1946424"/>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5" name="Text Box 88">
            <a:extLst>
              <a:ext uri="{FF2B5EF4-FFF2-40B4-BE49-F238E27FC236}">
                <a16:creationId xmlns:a16="http://schemas.microsoft.com/office/drawing/2014/main" id="{3B6240AC-34CE-4375-BCF8-C5AF3EF80F33}"/>
              </a:ext>
            </a:extLst>
          </p:cNvPr>
          <p:cNvSpPr txBox="1">
            <a:spLocks noChangeArrowheads="1"/>
          </p:cNvSpPr>
          <p:nvPr/>
        </p:nvSpPr>
        <p:spPr bwMode="auto">
          <a:xfrm>
            <a:off x="1579604" y="172099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800" dirty="0">
                <a:latin typeface="+mn-ea"/>
                <a:ea typeface="+mn-ea"/>
              </a:rPr>
              <a:t>因特网的</a:t>
            </a:r>
            <a:br>
              <a:rPr lang="en-US" altLang="zh-CN" sz="1800" dirty="0">
                <a:latin typeface="+mn-ea"/>
                <a:ea typeface="+mn-ea"/>
              </a:rPr>
            </a:br>
            <a:r>
              <a:rPr lang="zh-CN" altLang="en-US" sz="1800" dirty="0">
                <a:latin typeface="+mn-ea"/>
                <a:ea typeface="+mn-ea"/>
              </a:rPr>
              <a:t>其余部分</a:t>
            </a:r>
            <a:endParaRPr lang="en-US" altLang="zh-CN" sz="1800" dirty="0">
              <a:latin typeface="+mn-ea"/>
              <a:ea typeface="+mn-ea"/>
            </a:endParaRPr>
          </a:p>
        </p:txBody>
      </p:sp>
      <p:sp>
        <p:nvSpPr>
          <p:cNvPr id="26" name="Text Box 90">
            <a:extLst>
              <a:ext uri="{FF2B5EF4-FFF2-40B4-BE49-F238E27FC236}">
                <a16:creationId xmlns:a16="http://schemas.microsoft.com/office/drawing/2014/main" id="{62F5BF4D-C6A9-4396-A254-FF5A23427E66}"/>
              </a:ext>
            </a:extLst>
          </p:cNvPr>
          <p:cNvSpPr txBox="1">
            <a:spLocks noChangeArrowheads="1"/>
          </p:cNvSpPr>
          <p:nvPr/>
        </p:nvSpPr>
        <p:spPr bwMode="auto">
          <a:xfrm>
            <a:off x="4260850" y="4800749"/>
            <a:ext cx="4493538"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zh-CN" altLang="en-US" dirty="0">
                <a:latin typeface="+mn-ea"/>
                <a:ea typeface="+mn-ea"/>
              </a:rPr>
              <a:t>所有在本地网络上传输的报文，</a:t>
            </a:r>
            <a:br>
              <a:rPr lang="en-US" altLang="zh-CN" dirty="0">
                <a:latin typeface="+mn-ea"/>
                <a:ea typeface="+mn-ea"/>
              </a:rPr>
            </a:br>
            <a:r>
              <a:rPr lang="zh-CN" altLang="en-US" dirty="0">
                <a:latin typeface="+mn-ea"/>
                <a:ea typeface="+mn-ea"/>
              </a:rPr>
              <a:t>源地址和目的地址都在</a:t>
            </a:r>
            <a:br>
              <a:rPr lang="en-US" altLang="zh-CN" dirty="0">
                <a:latin typeface="+mn-ea"/>
                <a:ea typeface="+mn-ea"/>
              </a:rPr>
            </a:br>
            <a:r>
              <a:rPr lang="en-US" altLang="zh-CN" dirty="0">
                <a:latin typeface="+mn-ea"/>
                <a:ea typeface="+mn-ea"/>
              </a:rPr>
              <a:t>10.0.0</a:t>
            </a:r>
            <a:r>
              <a:rPr lang="en-US" altLang="zh-CN" sz="2400" dirty="0">
                <a:latin typeface="+mn-ea"/>
                <a:ea typeface="+mn-ea"/>
              </a:rPr>
              <a:t>.0</a:t>
            </a:r>
            <a:r>
              <a:rPr lang="en-US" altLang="zh-CN" dirty="0">
                <a:latin typeface="+mn-ea"/>
                <a:ea typeface="+mn-ea"/>
              </a:rPr>
              <a:t>/24</a:t>
            </a:r>
            <a:r>
              <a:rPr lang="zh-CN" altLang="en-US" dirty="0">
                <a:latin typeface="+mn-ea"/>
                <a:ea typeface="+mn-ea"/>
              </a:rPr>
              <a:t>范围内</a:t>
            </a:r>
            <a:endParaRPr lang="en-US" altLang="zh-CN" dirty="0">
              <a:latin typeface="+mn-ea"/>
              <a:ea typeface="+mn-ea"/>
            </a:endParaRPr>
          </a:p>
        </p:txBody>
      </p:sp>
      <p:sp>
        <p:nvSpPr>
          <p:cNvPr id="27" name="Text Box 92">
            <a:extLst>
              <a:ext uri="{FF2B5EF4-FFF2-40B4-BE49-F238E27FC236}">
                <a16:creationId xmlns:a16="http://schemas.microsoft.com/office/drawing/2014/main" id="{BB05399A-D762-4108-BF94-0D434777D511}"/>
              </a:ext>
            </a:extLst>
          </p:cNvPr>
          <p:cNvSpPr txBox="1">
            <a:spLocks noChangeArrowheads="1"/>
          </p:cNvSpPr>
          <p:nvPr/>
        </p:nvSpPr>
        <p:spPr bwMode="auto">
          <a:xfrm>
            <a:off x="269875" y="4805511"/>
            <a:ext cx="3684588"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lnSpc>
                <a:spcPct val="85000"/>
              </a:lnSpc>
            </a:pPr>
            <a:r>
              <a:rPr lang="zh-CN" altLang="en-US" dirty="0">
                <a:solidFill>
                  <a:srgbClr val="CC0000"/>
                </a:solidFill>
                <a:latin typeface="+mn-ea"/>
                <a:ea typeface="+mn-ea"/>
              </a:rPr>
              <a:t>所有</a:t>
            </a:r>
            <a:r>
              <a:rPr lang="zh-CN" altLang="en-US" dirty="0">
                <a:solidFill>
                  <a:srgbClr val="C00000"/>
                </a:solidFill>
                <a:latin typeface="+mn-ea"/>
                <a:ea typeface="+mn-ea"/>
              </a:rPr>
              <a:t>离开</a:t>
            </a:r>
            <a:r>
              <a:rPr lang="zh-CN" altLang="en-US" dirty="0">
                <a:latin typeface="+mn-ea"/>
                <a:ea typeface="+mn-ea"/>
              </a:rPr>
              <a:t>本地网络的报文源地址都相同，</a:t>
            </a:r>
            <a:r>
              <a:rPr lang="en-US" altLang="zh-CN" dirty="0">
                <a:latin typeface="+mn-ea"/>
                <a:ea typeface="+mn-ea"/>
              </a:rPr>
              <a:t> 138.76.29.7</a:t>
            </a:r>
            <a:r>
              <a:rPr lang="zh-CN" altLang="en-US" dirty="0">
                <a:latin typeface="+mn-ea"/>
                <a:ea typeface="+mn-ea"/>
              </a:rPr>
              <a:t>，但是它们的源端口号不同</a:t>
            </a:r>
            <a:endParaRPr lang="en-US" altLang="zh-CN" dirty="0">
              <a:latin typeface="+mn-ea"/>
              <a:ea typeface="+mn-ea"/>
            </a:endParaRPr>
          </a:p>
        </p:txBody>
      </p:sp>
      <p:grpSp>
        <p:nvGrpSpPr>
          <p:cNvPr id="28" name="Group 98">
            <a:extLst>
              <a:ext uri="{FF2B5EF4-FFF2-40B4-BE49-F238E27FC236}">
                <a16:creationId xmlns:a16="http://schemas.microsoft.com/office/drawing/2014/main" id="{A26664B2-67D3-47C9-9492-E6948EC9691A}"/>
              </a:ext>
            </a:extLst>
          </p:cNvPr>
          <p:cNvGrpSpPr>
            <a:grpSpLocks/>
          </p:cNvGrpSpPr>
          <p:nvPr/>
        </p:nvGrpSpPr>
        <p:grpSpPr bwMode="auto">
          <a:xfrm>
            <a:off x="3633788" y="3117999"/>
            <a:ext cx="900112" cy="347662"/>
            <a:chOff x="4396" y="1245"/>
            <a:chExt cx="672" cy="248"/>
          </a:xfrm>
        </p:grpSpPr>
        <p:sp>
          <p:nvSpPr>
            <p:cNvPr id="29" name="Oval 407">
              <a:extLst>
                <a:ext uri="{FF2B5EF4-FFF2-40B4-BE49-F238E27FC236}">
                  <a16:creationId xmlns:a16="http://schemas.microsoft.com/office/drawing/2014/main" id="{D718C3DA-F6F4-4E12-9C26-FBBA42542AC0}"/>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mn-ea"/>
                <a:ea typeface="+mn-ea"/>
                <a:cs typeface="Arial" panose="020B0604020202020204" pitchFamily="34" charset="0"/>
              </a:endParaRPr>
            </a:p>
          </p:txBody>
        </p:sp>
        <p:sp>
          <p:nvSpPr>
            <p:cNvPr id="30" name="Rectangle 410">
              <a:extLst>
                <a:ext uri="{FF2B5EF4-FFF2-40B4-BE49-F238E27FC236}">
                  <a16:creationId xmlns:a16="http://schemas.microsoft.com/office/drawing/2014/main" id="{856CACAB-C78A-4C8A-B74F-80917F9ED067}"/>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mn-ea"/>
                <a:ea typeface="+mn-ea"/>
                <a:cs typeface="Arial" panose="020B0604020202020204" pitchFamily="34" charset="0"/>
              </a:endParaRPr>
            </a:p>
          </p:txBody>
        </p:sp>
        <p:sp>
          <p:nvSpPr>
            <p:cNvPr id="31" name="Oval 411">
              <a:extLst>
                <a:ext uri="{FF2B5EF4-FFF2-40B4-BE49-F238E27FC236}">
                  <a16:creationId xmlns:a16="http://schemas.microsoft.com/office/drawing/2014/main" id="{B4D228A7-BC69-44E7-8A58-87987D68C64F}"/>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mn-ea"/>
                <a:ea typeface="+mn-ea"/>
                <a:cs typeface="Arial" panose="020B0604020202020204" pitchFamily="34" charset="0"/>
              </a:endParaRPr>
            </a:p>
          </p:txBody>
        </p:sp>
        <p:grpSp>
          <p:nvGrpSpPr>
            <p:cNvPr id="32" name="Group 102">
              <a:extLst>
                <a:ext uri="{FF2B5EF4-FFF2-40B4-BE49-F238E27FC236}">
                  <a16:creationId xmlns:a16="http://schemas.microsoft.com/office/drawing/2014/main" id="{908C194E-FD2A-469D-AD92-A279B3145117}"/>
                </a:ext>
              </a:extLst>
            </p:cNvPr>
            <p:cNvGrpSpPr>
              <a:grpSpLocks/>
            </p:cNvGrpSpPr>
            <p:nvPr/>
          </p:nvGrpSpPr>
          <p:grpSpPr bwMode="auto">
            <a:xfrm>
              <a:off x="4530" y="1287"/>
              <a:ext cx="377" cy="75"/>
              <a:chOff x="2468" y="1332"/>
              <a:chExt cx="310" cy="60"/>
            </a:xfrm>
          </p:grpSpPr>
          <p:sp>
            <p:nvSpPr>
              <p:cNvPr id="35" name="Freeform 103">
                <a:extLst>
                  <a:ext uri="{FF2B5EF4-FFF2-40B4-BE49-F238E27FC236}">
                    <a16:creationId xmlns:a16="http://schemas.microsoft.com/office/drawing/2014/main" id="{947F1213-191F-4930-91BF-C7A6F9A0B59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36" name="Freeform 104">
                <a:extLst>
                  <a:ext uri="{FF2B5EF4-FFF2-40B4-BE49-F238E27FC236}">
                    <a16:creationId xmlns:a16="http://schemas.microsoft.com/office/drawing/2014/main" id="{A15F0B53-C696-4A84-95EE-77AA18160B0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grpSp>
        <p:sp>
          <p:nvSpPr>
            <p:cNvPr id="33" name="Line 105">
              <a:extLst>
                <a:ext uri="{FF2B5EF4-FFF2-40B4-BE49-F238E27FC236}">
                  <a16:creationId xmlns:a16="http://schemas.microsoft.com/office/drawing/2014/main" id="{0E8FF7E2-CD3A-4AC8-80AB-1CA5F1CE7E51}"/>
                </a:ext>
              </a:extLst>
            </p:cNvPr>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4" name="Line 106">
              <a:extLst>
                <a:ext uri="{FF2B5EF4-FFF2-40B4-BE49-F238E27FC236}">
                  <a16:creationId xmlns:a16="http://schemas.microsoft.com/office/drawing/2014/main" id="{EEC859E7-206D-4D22-9ADC-976BA1B6BB21}"/>
                </a:ext>
              </a:extLst>
            </p:cNvPr>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37" name="Group 107">
            <a:extLst>
              <a:ext uri="{FF2B5EF4-FFF2-40B4-BE49-F238E27FC236}">
                <a16:creationId xmlns:a16="http://schemas.microsoft.com/office/drawing/2014/main" id="{0F19A345-865A-4E8F-B9A8-9CC6A624768E}"/>
              </a:ext>
            </a:extLst>
          </p:cNvPr>
          <p:cNvGrpSpPr>
            <a:grpSpLocks/>
          </p:cNvGrpSpPr>
          <p:nvPr/>
        </p:nvGrpSpPr>
        <p:grpSpPr bwMode="auto">
          <a:xfrm flipH="1">
            <a:off x="7207250" y="2298849"/>
            <a:ext cx="641350" cy="558800"/>
            <a:chOff x="-44" y="1473"/>
            <a:chExt cx="981" cy="1105"/>
          </a:xfrm>
        </p:grpSpPr>
        <p:pic>
          <p:nvPicPr>
            <p:cNvPr id="38" name="Picture 108" descr="desktop_computer_stylized_medium">
              <a:extLst>
                <a:ext uri="{FF2B5EF4-FFF2-40B4-BE49-F238E27FC236}">
                  <a16:creationId xmlns:a16="http://schemas.microsoft.com/office/drawing/2014/main" id="{7BDF1BB9-815F-45AC-885D-D8DF8DD9D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109">
              <a:extLst>
                <a:ext uri="{FF2B5EF4-FFF2-40B4-BE49-F238E27FC236}">
                  <a16:creationId xmlns:a16="http://schemas.microsoft.com/office/drawing/2014/main" id="{714DD4DD-2719-4165-9632-5AECB71B62B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grpSp>
        <p:nvGrpSpPr>
          <p:cNvPr id="40" name="Group 110">
            <a:extLst>
              <a:ext uri="{FF2B5EF4-FFF2-40B4-BE49-F238E27FC236}">
                <a16:creationId xmlns:a16="http://schemas.microsoft.com/office/drawing/2014/main" id="{6B8B48C9-4453-4CDA-95C2-7A49A744A09B}"/>
              </a:ext>
            </a:extLst>
          </p:cNvPr>
          <p:cNvGrpSpPr>
            <a:grpSpLocks/>
          </p:cNvGrpSpPr>
          <p:nvPr/>
        </p:nvGrpSpPr>
        <p:grpSpPr bwMode="auto">
          <a:xfrm flipH="1">
            <a:off x="7246938" y="2975124"/>
            <a:ext cx="641350" cy="558800"/>
            <a:chOff x="-44" y="1473"/>
            <a:chExt cx="981" cy="1105"/>
          </a:xfrm>
        </p:grpSpPr>
        <p:pic>
          <p:nvPicPr>
            <p:cNvPr id="41" name="Picture 111" descr="desktop_computer_stylized_medium">
              <a:extLst>
                <a:ext uri="{FF2B5EF4-FFF2-40B4-BE49-F238E27FC236}">
                  <a16:creationId xmlns:a16="http://schemas.microsoft.com/office/drawing/2014/main" id="{AEA97FF3-99C5-45A3-B835-ADFF7FCBF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112">
              <a:extLst>
                <a:ext uri="{FF2B5EF4-FFF2-40B4-BE49-F238E27FC236}">
                  <a16:creationId xmlns:a16="http://schemas.microsoft.com/office/drawing/2014/main" id="{6617F126-A810-41F9-972C-55B7FACCC30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grpSp>
        <p:nvGrpSpPr>
          <p:cNvPr id="43" name="Group 113">
            <a:extLst>
              <a:ext uri="{FF2B5EF4-FFF2-40B4-BE49-F238E27FC236}">
                <a16:creationId xmlns:a16="http://schemas.microsoft.com/office/drawing/2014/main" id="{5E61D5BC-C621-4CCA-BFC6-2742B199386E}"/>
              </a:ext>
            </a:extLst>
          </p:cNvPr>
          <p:cNvGrpSpPr>
            <a:grpSpLocks/>
          </p:cNvGrpSpPr>
          <p:nvPr/>
        </p:nvGrpSpPr>
        <p:grpSpPr bwMode="auto">
          <a:xfrm flipH="1">
            <a:off x="7254875" y="3729186"/>
            <a:ext cx="641350" cy="558800"/>
            <a:chOff x="-44" y="1473"/>
            <a:chExt cx="981" cy="1105"/>
          </a:xfrm>
        </p:grpSpPr>
        <p:pic>
          <p:nvPicPr>
            <p:cNvPr id="44" name="Picture 114" descr="desktop_computer_stylized_medium">
              <a:extLst>
                <a:ext uri="{FF2B5EF4-FFF2-40B4-BE49-F238E27FC236}">
                  <a16:creationId xmlns:a16="http://schemas.microsoft.com/office/drawing/2014/main" id="{F2E22212-0116-4425-BBB5-7B5BE8CE2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115">
              <a:extLst>
                <a:ext uri="{FF2B5EF4-FFF2-40B4-BE49-F238E27FC236}">
                  <a16:creationId xmlns:a16="http://schemas.microsoft.com/office/drawing/2014/main" id="{B763F66B-8601-43AA-AE0F-9F73CEEB138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spTree>
    <p:extLst>
      <p:ext uri="{BB962C8B-B14F-4D97-AF65-F5344CB8AC3E}">
        <p14:creationId xmlns:p14="http://schemas.microsoft.com/office/powerpoint/2010/main" val="61379722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E8737-1001-423A-9FC3-00D2B255DD15}"/>
              </a:ext>
            </a:extLst>
          </p:cNvPr>
          <p:cNvSpPr>
            <a:spLocks noGrp="1"/>
          </p:cNvSpPr>
          <p:nvPr>
            <p:ph type="title"/>
          </p:nvPr>
        </p:nvSpPr>
        <p:spPr/>
        <p:txBody>
          <a:bodyPr/>
          <a:lstStyle/>
          <a:p>
            <a:r>
              <a:rPr lang="en-US" altLang="zh-CN" sz="4400" dirty="0"/>
              <a:t>NAT</a:t>
            </a:r>
            <a:r>
              <a:rPr lang="zh-CN" altLang="en-US" sz="4400" dirty="0"/>
              <a:t>：网络地址翻译</a:t>
            </a:r>
            <a:endParaRPr lang="zh-CN" altLang="en-US" dirty="0"/>
          </a:p>
        </p:txBody>
      </p:sp>
      <p:sp>
        <p:nvSpPr>
          <p:cNvPr id="4" name="灯片编号占位符 3">
            <a:extLst>
              <a:ext uri="{FF2B5EF4-FFF2-40B4-BE49-F238E27FC236}">
                <a16:creationId xmlns:a16="http://schemas.microsoft.com/office/drawing/2014/main" id="{6E034C2E-856F-482D-B077-0D53FFB4509B}"/>
              </a:ext>
            </a:extLst>
          </p:cNvPr>
          <p:cNvSpPr>
            <a:spLocks noGrp="1"/>
          </p:cNvSpPr>
          <p:nvPr>
            <p:ph type="sldNum" sz="quarter" idx="12"/>
          </p:nvPr>
        </p:nvSpPr>
        <p:spPr/>
        <p:txBody>
          <a:bodyPr/>
          <a:lstStyle/>
          <a:p>
            <a:fld id="{E3FA5FAF-8A25-4B6E-94B7-5CA30A873E9A}" type="slidenum">
              <a:rPr lang="zh-CN" altLang="en-US" smtClean="0"/>
              <a:pPr/>
              <a:t>65</a:t>
            </a:fld>
            <a:endParaRPr lang="zh-CN" altLang="en-US"/>
          </a:p>
        </p:txBody>
      </p:sp>
      <p:sp>
        <p:nvSpPr>
          <p:cNvPr id="5" name="Rectangle 3">
            <a:extLst>
              <a:ext uri="{FF2B5EF4-FFF2-40B4-BE49-F238E27FC236}">
                <a16:creationId xmlns:a16="http://schemas.microsoft.com/office/drawing/2014/main" id="{2AF4F1D1-27AD-487A-AE8F-535D3EAFE38D}"/>
              </a:ext>
            </a:extLst>
          </p:cNvPr>
          <p:cNvSpPr txBox="1">
            <a:spLocks noChangeArrowheads="1"/>
          </p:cNvSpPr>
          <p:nvPr/>
        </p:nvSpPr>
        <p:spPr bwMode="auto">
          <a:xfrm>
            <a:off x="385763" y="1661120"/>
            <a:ext cx="8418512"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zh-CN" altLang="en-US" kern="0" dirty="0">
                <a:solidFill>
                  <a:srgbClr val="CC0000"/>
                </a:solidFill>
                <a:latin typeface="+mn-ea"/>
              </a:rPr>
              <a:t>动机：</a:t>
            </a:r>
            <a:r>
              <a:rPr lang="zh-CN" altLang="en-US" kern="0" dirty="0">
                <a:latin typeface="+mn-ea"/>
              </a:rPr>
              <a:t>本地网络对外只使用一个</a:t>
            </a:r>
            <a:r>
              <a:rPr lang="en-US" altLang="zh-CN" kern="0" dirty="0">
                <a:latin typeface="+mn-ea"/>
              </a:rPr>
              <a:t>IP</a:t>
            </a:r>
            <a:r>
              <a:rPr lang="zh-CN" altLang="en-US" kern="0" dirty="0">
                <a:latin typeface="+mn-ea"/>
              </a:rPr>
              <a:t>地址（公网地址）</a:t>
            </a:r>
            <a:r>
              <a:rPr lang="en-US" altLang="zh-CN" kern="0" dirty="0">
                <a:latin typeface="+mn-ea"/>
              </a:rPr>
              <a:t>:</a:t>
            </a:r>
          </a:p>
          <a:p>
            <a:pPr lvl="1">
              <a:buFont typeface="Wingdings" pitchFamily="2" charset="2"/>
              <a:buChar char="§"/>
            </a:pPr>
            <a:r>
              <a:rPr lang="zh-CN" altLang="en-US" kern="0" dirty="0">
                <a:latin typeface="+mn-ea"/>
              </a:rPr>
              <a:t>无需从运营商获得包含多个连续地址的地址段，只需要获得一个地址，本地网络上所有设备都可接入因特网</a:t>
            </a:r>
            <a:endParaRPr lang="en-US" altLang="zh-CN" kern="0" dirty="0">
              <a:latin typeface="+mn-ea"/>
            </a:endParaRPr>
          </a:p>
          <a:p>
            <a:pPr lvl="1">
              <a:buFont typeface="Wingdings" pitchFamily="2" charset="2"/>
              <a:buChar char="§"/>
            </a:pPr>
            <a:r>
              <a:rPr lang="zh-CN" altLang="en-US" kern="0" dirty="0">
                <a:latin typeface="+mn-ea"/>
              </a:rPr>
              <a:t>本地网络上改变设备的</a:t>
            </a:r>
            <a:r>
              <a:rPr lang="en-US" altLang="zh-CN" kern="0" dirty="0">
                <a:latin typeface="+mn-ea"/>
              </a:rPr>
              <a:t>IP</a:t>
            </a:r>
            <a:r>
              <a:rPr lang="zh-CN" altLang="en-US" kern="0" dirty="0">
                <a:latin typeface="+mn-ea"/>
              </a:rPr>
              <a:t>地址，无须对外通知</a:t>
            </a:r>
            <a:endParaRPr lang="en-US" altLang="zh-CN" kern="0" dirty="0">
              <a:latin typeface="+mn-ea"/>
            </a:endParaRPr>
          </a:p>
          <a:p>
            <a:pPr lvl="1">
              <a:buFont typeface="Wingdings" pitchFamily="2" charset="2"/>
              <a:buChar char="§"/>
            </a:pPr>
            <a:r>
              <a:rPr lang="zh-CN" altLang="en-US" kern="0" dirty="0">
                <a:latin typeface="+mn-ea"/>
              </a:rPr>
              <a:t>改换</a:t>
            </a:r>
            <a:r>
              <a:rPr lang="en-US" altLang="zh-CN" kern="0" dirty="0">
                <a:latin typeface="+mn-ea"/>
              </a:rPr>
              <a:t>ISP</a:t>
            </a:r>
            <a:r>
              <a:rPr lang="zh-CN" altLang="en-US" kern="0" dirty="0">
                <a:latin typeface="+mn-ea"/>
              </a:rPr>
              <a:t>时无需改变设备上的</a:t>
            </a:r>
            <a:r>
              <a:rPr lang="en-US" altLang="zh-CN" kern="0" dirty="0">
                <a:latin typeface="+mn-ea"/>
              </a:rPr>
              <a:t>IP</a:t>
            </a:r>
            <a:r>
              <a:rPr lang="zh-CN" altLang="en-US" kern="0" dirty="0">
                <a:latin typeface="+mn-ea"/>
              </a:rPr>
              <a:t>地址</a:t>
            </a:r>
            <a:endParaRPr lang="en-US" altLang="zh-CN" kern="0" dirty="0">
              <a:latin typeface="+mn-ea"/>
            </a:endParaRPr>
          </a:p>
          <a:p>
            <a:pPr lvl="1">
              <a:buFont typeface="Wingdings" pitchFamily="2" charset="2"/>
              <a:buChar char="§"/>
            </a:pPr>
            <a:r>
              <a:rPr lang="zh-CN" altLang="en-US" kern="0" dirty="0">
                <a:latin typeface="+mn-ea"/>
              </a:rPr>
              <a:t>本地网络内部的设备无法从外面寻址和访问</a:t>
            </a:r>
            <a:r>
              <a:rPr lang="en-US" altLang="zh-CN" kern="0" dirty="0">
                <a:latin typeface="+mn-ea"/>
              </a:rPr>
              <a:t>(</a:t>
            </a:r>
            <a:r>
              <a:rPr lang="zh-CN" altLang="en-US" kern="0" dirty="0">
                <a:latin typeface="+mn-ea"/>
              </a:rPr>
              <a:t>更安全</a:t>
            </a:r>
            <a:r>
              <a:rPr lang="en-US" altLang="zh-CN" kern="0" dirty="0">
                <a:latin typeface="+mn-ea"/>
              </a:rPr>
              <a:t>)</a:t>
            </a:r>
          </a:p>
          <a:p>
            <a:pPr>
              <a:buFont typeface="Wingdings" pitchFamily="2" charset="2"/>
              <a:buNone/>
            </a:pPr>
            <a:endParaRPr lang="en-US" altLang="zh-CN" kern="0" dirty="0">
              <a:latin typeface="+mn-ea"/>
            </a:endParaRPr>
          </a:p>
        </p:txBody>
      </p:sp>
    </p:spTree>
    <p:extLst>
      <p:ext uri="{BB962C8B-B14F-4D97-AF65-F5344CB8AC3E}">
        <p14:creationId xmlns:p14="http://schemas.microsoft.com/office/powerpoint/2010/main" val="244841435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659F5-6731-4D90-8323-A2327DEF2264}"/>
              </a:ext>
            </a:extLst>
          </p:cNvPr>
          <p:cNvSpPr>
            <a:spLocks noGrp="1"/>
          </p:cNvSpPr>
          <p:nvPr>
            <p:ph type="title"/>
          </p:nvPr>
        </p:nvSpPr>
        <p:spPr/>
        <p:txBody>
          <a:bodyPr/>
          <a:lstStyle/>
          <a:p>
            <a:r>
              <a:rPr lang="en-US" altLang="zh-CN" sz="4400" dirty="0"/>
              <a:t>NAT</a:t>
            </a:r>
            <a:r>
              <a:rPr lang="zh-CN" altLang="en-US" sz="4400" dirty="0"/>
              <a:t>：网络地址翻译</a:t>
            </a:r>
            <a:endParaRPr lang="zh-CN" altLang="en-US" dirty="0"/>
          </a:p>
        </p:txBody>
      </p:sp>
      <p:sp>
        <p:nvSpPr>
          <p:cNvPr id="4" name="灯片编号占位符 3">
            <a:extLst>
              <a:ext uri="{FF2B5EF4-FFF2-40B4-BE49-F238E27FC236}">
                <a16:creationId xmlns:a16="http://schemas.microsoft.com/office/drawing/2014/main" id="{01A79BDF-652D-4EB1-84E8-A5AA22FDA15C}"/>
              </a:ext>
            </a:extLst>
          </p:cNvPr>
          <p:cNvSpPr>
            <a:spLocks noGrp="1"/>
          </p:cNvSpPr>
          <p:nvPr>
            <p:ph type="sldNum" sz="quarter" idx="12"/>
          </p:nvPr>
        </p:nvSpPr>
        <p:spPr/>
        <p:txBody>
          <a:bodyPr/>
          <a:lstStyle/>
          <a:p>
            <a:fld id="{E3FA5FAF-8A25-4B6E-94B7-5CA30A873E9A}" type="slidenum">
              <a:rPr lang="zh-CN" altLang="en-US" smtClean="0"/>
              <a:pPr/>
              <a:t>66</a:t>
            </a:fld>
            <a:endParaRPr lang="zh-CN" altLang="en-US"/>
          </a:p>
        </p:txBody>
      </p:sp>
      <p:sp>
        <p:nvSpPr>
          <p:cNvPr id="5" name="Rectangle 3">
            <a:extLst>
              <a:ext uri="{FF2B5EF4-FFF2-40B4-BE49-F238E27FC236}">
                <a16:creationId xmlns:a16="http://schemas.microsoft.com/office/drawing/2014/main" id="{653D4B47-8E41-48E5-9010-6D225F85E392}"/>
              </a:ext>
            </a:extLst>
          </p:cNvPr>
          <p:cNvSpPr txBox="1">
            <a:spLocks noChangeArrowheads="1"/>
          </p:cNvSpPr>
          <p:nvPr/>
        </p:nvSpPr>
        <p:spPr bwMode="auto">
          <a:xfrm>
            <a:off x="234950" y="1733128"/>
            <a:ext cx="857567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en-US" altLang="zh-CN" kern="0" dirty="0">
                <a:solidFill>
                  <a:srgbClr val="FF0000"/>
                </a:solidFill>
                <a:latin typeface="+mn-ea"/>
              </a:rPr>
              <a:t>   </a:t>
            </a:r>
            <a:r>
              <a:rPr lang="zh-CN" altLang="en-US" kern="0" dirty="0">
                <a:solidFill>
                  <a:srgbClr val="CC0000"/>
                </a:solidFill>
                <a:latin typeface="+mn-ea"/>
              </a:rPr>
              <a:t>实现</a:t>
            </a:r>
            <a:r>
              <a:rPr lang="en-US" altLang="zh-CN" kern="0" dirty="0">
                <a:solidFill>
                  <a:srgbClr val="CC0000"/>
                </a:solidFill>
                <a:latin typeface="+mn-ea"/>
              </a:rPr>
              <a:t>:</a:t>
            </a:r>
            <a:r>
              <a:rPr lang="en-US" altLang="zh-CN" kern="0" dirty="0">
                <a:latin typeface="+mn-ea"/>
              </a:rPr>
              <a:t> NAT</a:t>
            </a:r>
            <a:r>
              <a:rPr lang="zh-CN" altLang="en-US" kern="0" dirty="0">
                <a:latin typeface="+mn-ea"/>
              </a:rPr>
              <a:t>路由器必须</a:t>
            </a:r>
            <a:r>
              <a:rPr lang="en-US" altLang="zh-CN" kern="0" dirty="0">
                <a:latin typeface="+mn-ea"/>
              </a:rPr>
              <a:t>:</a:t>
            </a:r>
          </a:p>
          <a:p>
            <a:pPr lvl="1">
              <a:buFont typeface="Wingdings" pitchFamily="2" charset="2"/>
              <a:buChar char="§"/>
            </a:pPr>
            <a:r>
              <a:rPr lang="zh-CN" altLang="en-US" kern="0" dirty="0">
                <a:solidFill>
                  <a:srgbClr val="000099"/>
                </a:solidFill>
                <a:latin typeface="+mn-ea"/>
              </a:rPr>
              <a:t>向外的报文：替换</a:t>
            </a:r>
            <a:r>
              <a:rPr lang="zh-CN" altLang="en-US" kern="0" dirty="0">
                <a:latin typeface="+mn-ea"/>
              </a:rPr>
              <a:t>每个报文的</a:t>
            </a:r>
            <a:r>
              <a:rPr lang="en-US" altLang="zh-CN" kern="0" dirty="0">
                <a:latin typeface="+mn-ea"/>
              </a:rPr>
              <a:t> (</a:t>
            </a:r>
            <a:r>
              <a:rPr lang="zh-CN" altLang="en-US" kern="0" dirty="0">
                <a:latin typeface="+mn-ea"/>
              </a:rPr>
              <a:t>源</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端口号</a:t>
            </a:r>
            <a:r>
              <a:rPr lang="en-US" altLang="zh-CN" kern="0" dirty="0">
                <a:latin typeface="+mn-ea"/>
              </a:rPr>
              <a:t>)</a:t>
            </a:r>
            <a:r>
              <a:rPr lang="zh-CN" altLang="en-US" kern="0" dirty="0">
                <a:latin typeface="+mn-ea"/>
              </a:rPr>
              <a:t>为</a:t>
            </a:r>
            <a:r>
              <a:rPr lang="en-US" altLang="zh-CN" kern="0" dirty="0">
                <a:latin typeface="+mn-ea"/>
              </a:rPr>
              <a:t>(NAT</a:t>
            </a:r>
            <a:r>
              <a:rPr lang="zh-CN" altLang="en-US" kern="0" dirty="0">
                <a:latin typeface="+mn-ea"/>
              </a:rPr>
              <a:t>路由器的</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新端口号</a:t>
            </a:r>
            <a:r>
              <a:rPr lang="en-US" altLang="zh-CN" kern="0" dirty="0">
                <a:latin typeface="+mn-ea"/>
              </a:rPr>
              <a:t>)</a:t>
            </a:r>
          </a:p>
          <a:p>
            <a:pPr marL="914400" lvl="2" indent="0">
              <a:buFontTx/>
              <a:buNone/>
            </a:pPr>
            <a:r>
              <a:rPr lang="en-US" altLang="zh-CN" kern="0" dirty="0">
                <a:latin typeface="+mn-ea"/>
              </a:rPr>
              <a:t>. . . </a:t>
            </a:r>
            <a:r>
              <a:rPr lang="zh-CN" altLang="en-US" kern="0" dirty="0">
                <a:latin typeface="+mn-ea"/>
              </a:rPr>
              <a:t>因特网上的远程客户端</a:t>
            </a:r>
            <a:r>
              <a:rPr lang="en-US" altLang="zh-CN" kern="0" dirty="0">
                <a:latin typeface="+mn-ea"/>
              </a:rPr>
              <a:t>/</a:t>
            </a:r>
            <a:r>
              <a:rPr lang="zh-CN" altLang="en-US" kern="0" dirty="0">
                <a:latin typeface="+mn-ea"/>
              </a:rPr>
              <a:t>服务器以</a:t>
            </a:r>
            <a:r>
              <a:rPr lang="en-US" altLang="zh-CN" kern="0" dirty="0">
                <a:latin typeface="+mn-ea"/>
              </a:rPr>
              <a:t>(NAT</a:t>
            </a:r>
            <a:r>
              <a:rPr lang="zh-CN" altLang="en-US" kern="0" dirty="0">
                <a:latin typeface="+mn-ea"/>
              </a:rPr>
              <a:t>路由器的</a:t>
            </a:r>
            <a:r>
              <a:rPr lang="en-US" altLang="zh-CN" kern="0" dirty="0">
                <a:latin typeface="+mn-ea"/>
              </a:rPr>
              <a:t>IP</a:t>
            </a:r>
            <a:r>
              <a:rPr lang="zh-CN" altLang="en-US" kern="0" dirty="0">
                <a:latin typeface="+mn-ea"/>
              </a:rPr>
              <a:t>地址，新端口号</a:t>
            </a:r>
            <a:r>
              <a:rPr lang="en-US" altLang="zh-CN" kern="0" dirty="0">
                <a:latin typeface="+mn-ea"/>
              </a:rPr>
              <a:t>)</a:t>
            </a:r>
            <a:r>
              <a:rPr lang="zh-CN" altLang="en-US" kern="0" dirty="0">
                <a:latin typeface="+mn-ea"/>
              </a:rPr>
              <a:t>作为目的地回复报文</a:t>
            </a:r>
            <a:endParaRPr lang="en-US" altLang="zh-CN" kern="0" dirty="0">
              <a:latin typeface="+mn-ea"/>
            </a:endParaRPr>
          </a:p>
          <a:p>
            <a:pPr lvl="1">
              <a:buFont typeface="Wingdings" pitchFamily="2" charset="2"/>
              <a:buChar char="§"/>
            </a:pPr>
            <a:r>
              <a:rPr lang="zh-CN" altLang="en-US" kern="0" dirty="0">
                <a:solidFill>
                  <a:srgbClr val="000099"/>
                </a:solidFill>
                <a:latin typeface="+mn-ea"/>
              </a:rPr>
              <a:t>在</a:t>
            </a:r>
            <a:r>
              <a:rPr lang="en-US" altLang="zh-CN" kern="0" dirty="0">
                <a:solidFill>
                  <a:srgbClr val="000099"/>
                </a:solidFill>
                <a:latin typeface="+mn-ea"/>
              </a:rPr>
              <a:t>(NAT</a:t>
            </a:r>
            <a:r>
              <a:rPr lang="zh-CN" altLang="en-US" kern="0" dirty="0">
                <a:solidFill>
                  <a:srgbClr val="000099"/>
                </a:solidFill>
                <a:latin typeface="+mn-ea"/>
              </a:rPr>
              <a:t>翻译表</a:t>
            </a:r>
            <a:r>
              <a:rPr lang="en-US" altLang="zh-CN" kern="0" dirty="0">
                <a:solidFill>
                  <a:srgbClr val="000099"/>
                </a:solidFill>
                <a:latin typeface="+mn-ea"/>
              </a:rPr>
              <a:t>)</a:t>
            </a:r>
            <a:r>
              <a:rPr lang="zh-CN" altLang="en-US" kern="0" dirty="0">
                <a:solidFill>
                  <a:srgbClr val="000099"/>
                </a:solidFill>
                <a:latin typeface="+mn-ea"/>
              </a:rPr>
              <a:t>中记住</a:t>
            </a:r>
            <a:r>
              <a:rPr lang="zh-CN" altLang="en-US" kern="0" dirty="0">
                <a:latin typeface="+mn-ea"/>
              </a:rPr>
              <a:t>每个</a:t>
            </a:r>
            <a:r>
              <a:rPr lang="en-US" altLang="zh-CN" kern="0" dirty="0">
                <a:latin typeface="+mn-ea"/>
              </a:rPr>
              <a:t>(</a:t>
            </a:r>
            <a:r>
              <a:rPr lang="zh-CN" altLang="en-US" kern="0" dirty="0">
                <a:latin typeface="+mn-ea"/>
              </a:rPr>
              <a:t>源</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端口号</a:t>
            </a:r>
            <a:r>
              <a:rPr lang="en-US" altLang="zh-CN" kern="0" dirty="0">
                <a:latin typeface="+mn-ea"/>
              </a:rPr>
              <a:t>)</a:t>
            </a:r>
            <a:r>
              <a:rPr lang="zh-CN" altLang="en-US" kern="0" dirty="0">
                <a:latin typeface="+mn-ea"/>
              </a:rPr>
              <a:t>和</a:t>
            </a:r>
            <a:r>
              <a:rPr lang="en-US" altLang="zh-CN" kern="0" dirty="0">
                <a:latin typeface="+mn-ea"/>
              </a:rPr>
              <a:t>(NAT</a:t>
            </a:r>
            <a:r>
              <a:rPr lang="zh-CN" altLang="en-US" kern="0" dirty="0">
                <a:latin typeface="+mn-ea"/>
              </a:rPr>
              <a:t>路由器的</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新端口号</a:t>
            </a:r>
            <a:r>
              <a:rPr lang="en-US" altLang="zh-CN" kern="0" dirty="0">
                <a:latin typeface="+mn-ea"/>
              </a:rPr>
              <a:t>)</a:t>
            </a:r>
            <a:r>
              <a:rPr lang="zh-CN" altLang="en-US" kern="0" dirty="0">
                <a:latin typeface="+mn-ea"/>
              </a:rPr>
              <a:t>的映射关系</a:t>
            </a:r>
            <a:endParaRPr lang="en-US" altLang="zh-CN" kern="0" dirty="0">
              <a:latin typeface="+mn-ea"/>
            </a:endParaRPr>
          </a:p>
          <a:p>
            <a:pPr lvl="1">
              <a:buFont typeface="Wingdings" pitchFamily="2" charset="2"/>
              <a:buChar char="§"/>
            </a:pPr>
            <a:r>
              <a:rPr lang="zh-CN" altLang="en-US" kern="0" dirty="0">
                <a:solidFill>
                  <a:srgbClr val="000099"/>
                </a:solidFill>
                <a:latin typeface="+mn-ea"/>
              </a:rPr>
              <a:t>向内的报文</a:t>
            </a:r>
            <a:r>
              <a:rPr lang="en-US" altLang="zh-CN" kern="0" dirty="0">
                <a:solidFill>
                  <a:srgbClr val="000099"/>
                </a:solidFill>
                <a:latin typeface="+mn-ea"/>
              </a:rPr>
              <a:t>: </a:t>
            </a:r>
            <a:r>
              <a:rPr lang="zh-CN" altLang="en-US" kern="0" dirty="0">
                <a:latin typeface="+mn-ea"/>
              </a:rPr>
              <a:t>查询</a:t>
            </a:r>
            <a:r>
              <a:rPr lang="en-US" altLang="zh-CN" kern="0" dirty="0">
                <a:latin typeface="+mn-ea"/>
              </a:rPr>
              <a:t>NAT</a:t>
            </a:r>
            <a:r>
              <a:rPr lang="zh-CN" altLang="en-US" kern="0" dirty="0">
                <a:latin typeface="+mn-ea"/>
              </a:rPr>
              <a:t>翻译表，</a:t>
            </a:r>
            <a:r>
              <a:rPr lang="zh-CN" altLang="en-US" kern="0" dirty="0">
                <a:solidFill>
                  <a:srgbClr val="000099"/>
                </a:solidFill>
                <a:latin typeface="+mn-ea"/>
              </a:rPr>
              <a:t>替换</a:t>
            </a:r>
            <a:r>
              <a:rPr lang="zh-CN" altLang="en-US" kern="0" dirty="0">
                <a:latin typeface="+mn-ea"/>
              </a:rPr>
              <a:t>每个报文的目的地址和端口号字段的</a:t>
            </a:r>
            <a:r>
              <a:rPr lang="en-US" altLang="zh-CN" kern="0" dirty="0">
                <a:solidFill>
                  <a:srgbClr val="000099"/>
                </a:solidFill>
                <a:latin typeface="+mn-ea"/>
              </a:rPr>
              <a:t> </a:t>
            </a:r>
            <a:r>
              <a:rPr lang="en-US" altLang="zh-CN" kern="0" dirty="0">
                <a:latin typeface="+mn-ea"/>
              </a:rPr>
              <a:t>(NAT</a:t>
            </a:r>
            <a:r>
              <a:rPr lang="zh-CN" altLang="en-US" kern="0" dirty="0">
                <a:latin typeface="+mn-ea"/>
              </a:rPr>
              <a:t>路由器的</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新端口号</a:t>
            </a:r>
            <a:r>
              <a:rPr lang="en-US" altLang="zh-CN" kern="0" dirty="0">
                <a:latin typeface="+mn-ea"/>
              </a:rPr>
              <a:t>)</a:t>
            </a:r>
            <a:r>
              <a:rPr lang="zh-CN" altLang="en-US" kern="0" dirty="0">
                <a:latin typeface="+mn-ea"/>
              </a:rPr>
              <a:t>为</a:t>
            </a:r>
            <a:r>
              <a:rPr lang="en-US" altLang="zh-CN" kern="0" dirty="0">
                <a:latin typeface="+mn-ea"/>
              </a:rPr>
              <a:t>(</a:t>
            </a:r>
            <a:r>
              <a:rPr lang="zh-CN" altLang="en-US" kern="0" dirty="0">
                <a:latin typeface="+mn-ea"/>
              </a:rPr>
              <a:t>源</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端口号</a:t>
            </a:r>
            <a:r>
              <a:rPr lang="en-US" altLang="zh-CN" kern="0" dirty="0">
                <a:latin typeface="+mn-ea"/>
              </a:rPr>
              <a:t>)</a:t>
            </a:r>
          </a:p>
          <a:p>
            <a:pPr lvl="1"/>
            <a:endParaRPr lang="en-US" altLang="zh-CN" kern="0" dirty="0">
              <a:latin typeface="+mn-ea"/>
            </a:endParaRPr>
          </a:p>
        </p:txBody>
      </p:sp>
    </p:spTree>
    <p:extLst>
      <p:ext uri="{BB962C8B-B14F-4D97-AF65-F5344CB8AC3E}">
        <p14:creationId xmlns:p14="http://schemas.microsoft.com/office/powerpoint/2010/main" val="267469518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3D8CB-10C7-48E7-BF6D-553DD829A644}"/>
              </a:ext>
            </a:extLst>
          </p:cNvPr>
          <p:cNvSpPr>
            <a:spLocks noGrp="1"/>
          </p:cNvSpPr>
          <p:nvPr>
            <p:ph type="title"/>
          </p:nvPr>
        </p:nvSpPr>
        <p:spPr/>
        <p:txBody>
          <a:bodyPr/>
          <a:lstStyle/>
          <a:p>
            <a:r>
              <a:rPr lang="en-US" altLang="zh-CN" sz="4400" dirty="0"/>
              <a:t>NAT</a:t>
            </a:r>
            <a:r>
              <a:rPr lang="zh-CN" altLang="en-US" sz="4400" dirty="0"/>
              <a:t>：网络地址翻译</a:t>
            </a:r>
            <a:endParaRPr lang="zh-CN" altLang="en-US" dirty="0"/>
          </a:p>
        </p:txBody>
      </p:sp>
      <p:sp>
        <p:nvSpPr>
          <p:cNvPr id="4" name="灯片编号占位符 3">
            <a:extLst>
              <a:ext uri="{FF2B5EF4-FFF2-40B4-BE49-F238E27FC236}">
                <a16:creationId xmlns:a16="http://schemas.microsoft.com/office/drawing/2014/main" id="{9BBF956E-DF60-4497-A46E-B07DAB558BB8}"/>
              </a:ext>
            </a:extLst>
          </p:cNvPr>
          <p:cNvSpPr>
            <a:spLocks noGrp="1"/>
          </p:cNvSpPr>
          <p:nvPr>
            <p:ph type="sldNum" sz="quarter" idx="12"/>
          </p:nvPr>
        </p:nvSpPr>
        <p:spPr/>
        <p:txBody>
          <a:bodyPr/>
          <a:lstStyle/>
          <a:p>
            <a:fld id="{E3FA5FAF-8A25-4B6E-94B7-5CA30A873E9A}" type="slidenum">
              <a:rPr lang="zh-CN" altLang="en-US" smtClean="0"/>
              <a:pPr/>
              <a:t>67</a:t>
            </a:fld>
            <a:endParaRPr lang="zh-CN" altLang="en-US"/>
          </a:p>
        </p:txBody>
      </p:sp>
      <p:sp>
        <p:nvSpPr>
          <p:cNvPr id="5" name="Freeform 139">
            <a:extLst>
              <a:ext uri="{FF2B5EF4-FFF2-40B4-BE49-F238E27FC236}">
                <a16:creationId xmlns:a16="http://schemas.microsoft.com/office/drawing/2014/main" id="{5E09939B-C8EA-48A2-8D55-097906A64931}"/>
              </a:ext>
            </a:extLst>
          </p:cNvPr>
          <p:cNvSpPr>
            <a:spLocks/>
          </p:cNvSpPr>
          <p:nvPr/>
        </p:nvSpPr>
        <p:spPr bwMode="auto">
          <a:xfrm>
            <a:off x="179388" y="4015060"/>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6" name="Freeform 29">
            <a:extLst>
              <a:ext uri="{FF2B5EF4-FFF2-40B4-BE49-F238E27FC236}">
                <a16:creationId xmlns:a16="http://schemas.microsoft.com/office/drawing/2014/main" id="{D81D101E-0656-4C40-BA1D-3589365E2492}"/>
              </a:ext>
            </a:extLst>
          </p:cNvPr>
          <p:cNvSpPr>
            <a:spLocks/>
          </p:cNvSpPr>
          <p:nvPr/>
        </p:nvSpPr>
        <p:spPr bwMode="auto">
          <a:xfrm>
            <a:off x="4468813" y="328639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7" name="Line 32">
            <a:extLst>
              <a:ext uri="{FF2B5EF4-FFF2-40B4-BE49-F238E27FC236}">
                <a16:creationId xmlns:a16="http://schemas.microsoft.com/office/drawing/2014/main" id="{6C6E4157-75BD-41CB-8AFE-6790E24DAAB4}"/>
              </a:ext>
            </a:extLst>
          </p:cNvPr>
          <p:cNvSpPr>
            <a:spLocks noChangeShapeType="1"/>
          </p:cNvSpPr>
          <p:nvPr/>
        </p:nvSpPr>
        <p:spPr bwMode="auto">
          <a:xfrm>
            <a:off x="4583113" y="4608785"/>
            <a:ext cx="604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8" name="Line 34">
            <a:extLst>
              <a:ext uri="{FF2B5EF4-FFF2-40B4-BE49-F238E27FC236}">
                <a16:creationId xmlns:a16="http://schemas.microsoft.com/office/drawing/2014/main" id="{50200EAA-E8D9-4AF1-B091-D38F82953E5C}"/>
              </a:ext>
            </a:extLst>
          </p:cNvPr>
          <p:cNvSpPr>
            <a:spLocks noChangeShapeType="1"/>
          </p:cNvSpPr>
          <p:nvPr/>
        </p:nvSpPr>
        <p:spPr bwMode="auto">
          <a:xfrm>
            <a:off x="7423150" y="386107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9" name="Line 35">
            <a:extLst>
              <a:ext uri="{FF2B5EF4-FFF2-40B4-BE49-F238E27FC236}">
                <a16:creationId xmlns:a16="http://schemas.microsoft.com/office/drawing/2014/main" id="{F12EED0B-D063-44EC-8CE6-AAD61EF9D3BA}"/>
              </a:ext>
            </a:extLst>
          </p:cNvPr>
          <p:cNvSpPr>
            <a:spLocks noChangeShapeType="1"/>
          </p:cNvSpPr>
          <p:nvPr/>
        </p:nvSpPr>
        <p:spPr bwMode="auto">
          <a:xfrm flipV="1">
            <a:off x="7429500" y="536602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0" name="Text Box 36">
            <a:extLst>
              <a:ext uri="{FF2B5EF4-FFF2-40B4-BE49-F238E27FC236}">
                <a16:creationId xmlns:a16="http://schemas.microsoft.com/office/drawing/2014/main" id="{8DC6329F-5DFB-4267-A182-C0955AEC9584}"/>
              </a:ext>
            </a:extLst>
          </p:cNvPr>
          <p:cNvSpPr txBox="1">
            <a:spLocks noChangeArrowheads="1"/>
          </p:cNvSpPr>
          <p:nvPr/>
        </p:nvSpPr>
        <p:spPr bwMode="auto">
          <a:xfrm>
            <a:off x="8048625" y="359119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10.0.0.1</a:t>
            </a:r>
          </a:p>
        </p:txBody>
      </p:sp>
      <p:sp>
        <p:nvSpPr>
          <p:cNvPr id="11" name="Text Box 37">
            <a:extLst>
              <a:ext uri="{FF2B5EF4-FFF2-40B4-BE49-F238E27FC236}">
                <a16:creationId xmlns:a16="http://schemas.microsoft.com/office/drawing/2014/main" id="{020C4F34-FB1A-4F05-9790-37BED440BAFC}"/>
              </a:ext>
            </a:extLst>
          </p:cNvPr>
          <p:cNvSpPr txBox="1">
            <a:spLocks noChangeArrowheads="1"/>
          </p:cNvSpPr>
          <p:nvPr/>
        </p:nvSpPr>
        <p:spPr bwMode="auto">
          <a:xfrm>
            <a:off x="8175625" y="435954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10.0.0.2</a:t>
            </a:r>
          </a:p>
        </p:txBody>
      </p:sp>
      <p:sp>
        <p:nvSpPr>
          <p:cNvPr id="12" name="Text Box 38">
            <a:extLst>
              <a:ext uri="{FF2B5EF4-FFF2-40B4-BE49-F238E27FC236}">
                <a16:creationId xmlns:a16="http://schemas.microsoft.com/office/drawing/2014/main" id="{CB763948-AD78-4A5B-BCC1-A60012CA7C57}"/>
              </a:ext>
            </a:extLst>
          </p:cNvPr>
          <p:cNvSpPr txBox="1">
            <a:spLocks noChangeArrowheads="1"/>
          </p:cNvSpPr>
          <p:nvPr/>
        </p:nvSpPr>
        <p:spPr bwMode="auto">
          <a:xfrm>
            <a:off x="8137525" y="525489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10.0.0.3</a:t>
            </a:r>
          </a:p>
        </p:txBody>
      </p:sp>
      <p:grpSp>
        <p:nvGrpSpPr>
          <p:cNvPr id="13" name="Group 88">
            <a:extLst>
              <a:ext uri="{FF2B5EF4-FFF2-40B4-BE49-F238E27FC236}">
                <a16:creationId xmlns:a16="http://schemas.microsoft.com/office/drawing/2014/main" id="{286F86B2-749C-4166-90C9-DB225F34F56B}"/>
              </a:ext>
            </a:extLst>
          </p:cNvPr>
          <p:cNvGrpSpPr>
            <a:grpSpLocks/>
          </p:cNvGrpSpPr>
          <p:nvPr/>
        </p:nvGrpSpPr>
        <p:grpSpPr bwMode="auto">
          <a:xfrm>
            <a:off x="5627688" y="3219723"/>
            <a:ext cx="1909762" cy="1033462"/>
            <a:chOff x="3548" y="2055"/>
            <a:chExt cx="1203" cy="651"/>
          </a:xfrm>
        </p:grpSpPr>
        <p:grpSp>
          <p:nvGrpSpPr>
            <p:cNvPr id="14" name="Group 50">
              <a:extLst>
                <a:ext uri="{FF2B5EF4-FFF2-40B4-BE49-F238E27FC236}">
                  <a16:creationId xmlns:a16="http://schemas.microsoft.com/office/drawing/2014/main" id="{2C59E765-A51F-4303-827B-AAD15FEE482F}"/>
                </a:ext>
              </a:extLst>
            </p:cNvPr>
            <p:cNvGrpSpPr>
              <a:grpSpLocks/>
            </p:cNvGrpSpPr>
            <p:nvPr/>
          </p:nvGrpSpPr>
          <p:grpSpPr bwMode="auto">
            <a:xfrm>
              <a:off x="3548" y="2055"/>
              <a:ext cx="1203" cy="357"/>
              <a:chOff x="4381" y="786"/>
              <a:chExt cx="1131" cy="357"/>
            </a:xfrm>
          </p:grpSpPr>
          <p:sp>
            <p:nvSpPr>
              <p:cNvPr id="19" name="Rectangle 40">
                <a:extLst>
                  <a:ext uri="{FF2B5EF4-FFF2-40B4-BE49-F238E27FC236}">
                    <a16:creationId xmlns:a16="http://schemas.microsoft.com/office/drawing/2014/main" id="{79281171-9542-4B84-8FCF-38BD7B14A738}"/>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20" name="Text Box 39">
                <a:extLst>
                  <a:ext uri="{FF2B5EF4-FFF2-40B4-BE49-F238E27FC236}">
                    <a16:creationId xmlns:a16="http://schemas.microsoft.com/office/drawing/2014/main" id="{28C1D70A-1702-4B21-B13F-12DAF366BDBE}"/>
                  </a:ext>
                </a:extLst>
              </p:cNvPr>
              <p:cNvSpPr txBox="1">
                <a:spLocks noChangeArrowheads="1"/>
              </p:cNvSpPr>
              <p:nvPr/>
            </p:nvSpPr>
            <p:spPr bwMode="auto">
              <a:xfrm>
                <a:off x="4381" y="813"/>
                <a:ext cx="11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b="1" dirty="0">
                    <a:latin typeface="+mn-ea"/>
                    <a:ea typeface="+mn-ea"/>
                  </a:rPr>
                  <a:t>S: 10.0.0.1, 3345</a:t>
                </a:r>
              </a:p>
              <a:p>
                <a:r>
                  <a:rPr lang="en-US" altLang="zh-CN" sz="1200" b="1" dirty="0">
                    <a:latin typeface="+mn-ea"/>
                    <a:ea typeface="+mn-ea"/>
                  </a:rPr>
                  <a:t>D: 128.119.40.186, 80</a:t>
                </a:r>
              </a:p>
            </p:txBody>
          </p:sp>
          <p:grpSp>
            <p:nvGrpSpPr>
              <p:cNvPr id="21" name="Group 44">
                <a:extLst>
                  <a:ext uri="{FF2B5EF4-FFF2-40B4-BE49-F238E27FC236}">
                    <a16:creationId xmlns:a16="http://schemas.microsoft.com/office/drawing/2014/main" id="{59E56757-412D-4E48-B024-F903C02308C9}"/>
                  </a:ext>
                </a:extLst>
              </p:cNvPr>
              <p:cNvGrpSpPr>
                <a:grpSpLocks/>
              </p:cNvGrpSpPr>
              <p:nvPr/>
            </p:nvGrpSpPr>
            <p:grpSpPr bwMode="auto">
              <a:xfrm>
                <a:off x="5394" y="786"/>
                <a:ext cx="48" cy="99"/>
                <a:chOff x="5508" y="1599"/>
                <a:chExt cx="48" cy="99"/>
              </a:xfrm>
            </p:grpSpPr>
            <p:sp>
              <p:nvSpPr>
                <p:cNvPr id="26" name="Freeform 43">
                  <a:extLst>
                    <a:ext uri="{FF2B5EF4-FFF2-40B4-BE49-F238E27FC236}">
                      <a16:creationId xmlns:a16="http://schemas.microsoft.com/office/drawing/2014/main" id="{B6FEFBCB-8CE4-41ED-92A2-D03E2E490A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27" name="Line 41">
                  <a:extLst>
                    <a:ext uri="{FF2B5EF4-FFF2-40B4-BE49-F238E27FC236}">
                      <a16:creationId xmlns:a16="http://schemas.microsoft.com/office/drawing/2014/main" id="{5B730712-5374-4C77-BDC7-8F25858E1FF5}"/>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28" name="Line 42">
                  <a:extLst>
                    <a:ext uri="{FF2B5EF4-FFF2-40B4-BE49-F238E27FC236}">
                      <a16:creationId xmlns:a16="http://schemas.microsoft.com/office/drawing/2014/main" id="{664CAD8F-06BE-4381-9E07-AA3C14A5A1DA}"/>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nvGrpSpPr>
              <p:cNvPr id="22" name="Group 45">
                <a:extLst>
                  <a:ext uri="{FF2B5EF4-FFF2-40B4-BE49-F238E27FC236}">
                    <a16:creationId xmlns:a16="http://schemas.microsoft.com/office/drawing/2014/main" id="{163CE1AE-A889-49C7-8284-0F90C401DB18}"/>
                  </a:ext>
                </a:extLst>
              </p:cNvPr>
              <p:cNvGrpSpPr>
                <a:grpSpLocks/>
              </p:cNvGrpSpPr>
              <p:nvPr/>
            </p:nvGrpSpPr>
            <p:grpSpPr bwMode="auto">
              <a:xfrm>
                <a:off x="5382" y="1044"/>
                <a:ext cx="48" cy="99"/>
                <a:chOff x="5508" y="1599"/>
                <a:chExt cx="48" cy="99"/>
              </a:xfrm>
            </p:grpSpPr>
            <p:sp>
              <p:nvSpPr>
                <p:cNvPr id="23" name="Freeform 46">
                  <a:extLst>
                    <a:ext uri="{FF2B5EF4-FFF2-40B4-BE49-F238E27FC236}">
                      <a16:creationId xmlns:a16="http://schemas.microsoft.com/office/drawing/2014/main" id="{15567962-B8A0-4FE2-BC77-6318C8E61CA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24" name="Line 47">
                  <a:extLst>
                    <a:ext uri="{FF2B5EF4-FFF2-40B4-BE49-F238E27FC236}">
                      <a16:creationId xmlns:a16="http://schemas.microsoft.com/office/drawing/2014/main" id="{1FD15CD9-3F5C-40AD-850A-76B3EC2AEC89}"/>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25" name="Line 48">
                  <a:extLst>
                    <a:ext uri="{FF2B5EF4-FFF2-40B4-BE49-F238E27FC236}">
                      <a16:creationId xmlns:a16="http://schemas.microsoft.com/office/drawing/2014/main" id="{B2A6B874-547B-4028-81F2-EF4CA88D9159}"/>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sp>
          <p:nvSpPr>
            <p:cNvPr id="15" name="Freeform 51">
              <a:extLst>
                <a:ext uri="{FF2B5EF4-FFF2-40B4-BE49-F238E27FC236}">
                  <a16:creationId xmlns:a16="http://schemas.microsoft.com/office/drawing/2014/main" id="{6E7D79DE-3AE0-4E8E-80FD-0D9C2524984A}"/>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mn-ea"/>
              </a:endParaRPr>
            </a:p>
          </p:txBody>
        </p:sp>
        <p:grpSp>
          <p:nvGrpSpPr>
            <p:cNvPr id="16" name="Group 87">
              <a:extLst>
                <a:ext uri="{FF2B5EF4-FFF2-40B4-BE49-F238E27FC236}">
                  <a16:creationId xmlns:a16="http://schemas.microsoft.com/office/drawing/2014/main" id="{1EEE2470-052C-4A20-B5BF-7AF74E5C00B5}"/>
                </a:ext>
              </a:extLst>
            </p:cNvPr>
            <p:cNvGrpSpPr>
              <a:grpSpLocks/>
            </p:cNvGrpSpPr>
            <p:nvPr/>
          </p:nvGrpSpPr>
          <p:grpSpPr bwMode="auto">
            <a:xfrm>
              <a:off x="4032" y="2416"/>
              <a:ext cx="218" cy="231"/>
              <a:chOff x="5140" y="400"/>
              <a:chExt cx="218" cy="231"/>
            </a:xfrm>
          </p:grpSpPr>
          <p:sp>
            <p:nvSpPr>
              <p:cNvPr id="17" name="Oval 86">
                <a:extLst>
                  <a:ext uri="{FF2B5EF4-FFF2-40B4-BE49-F238E27FC236}">
                    <a16:creationId xmlns:a16="http://schemas.microsoft.com/office/drawing/2014/main" id="{001C57B4-4CBF-4554-98E6-50E049F42A14}"/>
                  </a:ext>
                </a:extLst>
              </p:cNvPr>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18" name="Text Box 52">
                <a:extLst>
                  <a:ext uri="{FF2B5EF4-FFF2-40B4-BE49-F238E27FC236}">
                    <a16:creationId xmlns:a16="http://schemas.microsoft.com/office/drawing/2014/main" id="{A50D4218-4D0E-44C5-9B20-AE3A4CA8BF1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a:solidFill>
                      <a:srgbClr val="CC0000"/>
                    </a:solidFill>
                    <a:latin typeface="+mn-ea"/>
                    <a:ea typeface="+mn-ea"/>
                  </a:rPr>
                  <a:t>1</a:t>
                </a:r>
              </a:p>
            </p:txBody>
          </p:sp>
        </p:grpSp>
      </p:grpSp>
      <p:sp>
        <p:nvSpPr>
          <p:cNvPr id="29" name="Text Box 54">
            <a:extLst>
              <a:ext uri="{FF2B5EF4-FFF2-40B4-BE49-F238E27FC236}">
                <a16:creationId xmlns:a16="http://schemas.microsoft.com/office/drawing/2014/main" id="{EF5278F0-DB49-48EF-BE1C-05C899FF07C0}"/>
              </a:ext>
            </a:extLst>
          </p:cNvPr>
          <p:cNvSpPr txBox="1">
            <a:spLocks noChangeArrowheads="1"/>
          </p:cNvSpPr>
          <p:nvPr/>
        </p:nvSpPr>
        <p:spPr bwMode="auto">
          <a:xfrm>
            <a:off x="4533900" y="418174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10.0.0.4</a:t>
            </a:r>
          </a:p>
        </p:txBody>
      </p:sp>
      <p:sp>
        <p:nvSpPr>
          <p:cNvPr id="30" name="Line 55">
            <a:extLst>
              <a:ext uri="{FF2B5EF4-FFF2-40B4-BE49-F238E27FC236}">
                <a16:creationId xmlns:a16="http://schemas.microsoft.com/office/drawing/2014/main" id="{47BBA6F9-145D-4D5E-ABFA-650FD7C2D132}"/>
              </a:ext>
            </a:extLst>
          </p:cNvPr>
          <p:cNvSpPr>
            <a:spLocks noChangeShapeType="1"/>
          </p:cNvSpPr>
          <p:nvPr/>
        </p:nvSpPr>
        <p:spPr bwMode="auto">
          <a:xfrm flipH="1">
            <a:off x="4657725" y="443733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31" name="Text Box 56">
            <a:extLst>
              <a:ext uri="{FF2B5EF4-FFF2-40B4-BE49-F238E27FC236}">
                <a16:creationId xmlns:a16="http://schemas.microsoft.com/office/drawing/2014/main" id="{24E5F6EC-1BA3-49D9-9CF0-62728191D8D8}"/>
              </a:ext>
            </a:extLst>
          </p:cNvPr>
          <p:cNvSpPr txBox="1">
            <a:spLocks noChangeArrowheads="1"/>
          </p:cNvSpPr>
          <p:nvPr/>
        </p:nvSpPr>
        <p:spPr bwMode="auto">
          <a:xfrm>
            <a:off x="2695575" y="4738960"/>
            <a:ext cx="13131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138.76.29.7</a:t>
            </a:r>
          </a:p>
        </p:txBody>
      </p:sp>
      <p:sp>
        <p:nvSpPr>
          <p:cNvPr id="32" name="Line 57">
            <a:extLst>
              <a:ext uri="{FF2B5EF4-FFF2-40B4-BE49-F238E27FC236}">
                <a16:creationId xmlns:a16="http://schemas.microsoft.com/office/drawing/2014/main" id="{407E3568-D2CE-4233-9F25-B87740A929D0}"/>
              </a:ext>
            </a:extLst>
          </p:cNvPr>
          <p:cNvSpPr>
            <a:spLocks noChangeShapeType="1"/>
          </p:cNvSpPr>
          <p:nvPr/>
        </p:nvSpPr>
        <p:spPr bwMode="auto">
          <a:xfrm flipH="1">
            <a:off x="3917950" y="467546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nvGrpSpPr>
          <p:cNvPr id="33" name="Group 59">
            <a:extLst>
              <a:ext uri="{FF2B5EF4-FFF2-40B4-BE49-F238E27FC236}">
                <a16:creationId xmlns:a16="http://schemas.microsoft.com/office/drawing/2014/main" id="{722282FA-414A-405E-B1CA-1A4CDD09C9E1}"/>
              </a:ext>
            </a:extLst>
          </p:cNvPr>
          <p:cNvGrpSpPr>
            <a:grpSpLocks/>
          </p:cNvGrpSpPr>
          <p:nvPr/>
        </p:nvGrpSpPr>
        <p:grpSpPr bwMode="auto">
          <a:xfrm>
            <a:off x="6469053" y="1933848"/>
            <a:ext cx="2662234" cy="1389062"/>
            <a:chOff x="3944" y="989"/>
            <a:chExt cx="1677" cy="875"/>
          </a:xfrm>
        </p:grpSpPr>
        <p:sp>
          <p:nvSpPr>
            <p:cNvPr id="34" name="Text Box 53">
              <a:extLst>
                <a:ext uri="{FF2B5EF4-FFF2-40B4-BE49-F238E27FC236}">
                  <a16:creationId xmlns:a16="http://schemas.microsoft.com/office/drawing/2014/main" id="{CBDF6E71-E380-432E-A6E5-0F039E086699}"/>
                </a:ext>
              </a:extLst>
            </p:cNvPr>
            <p:cNvSpPr txBox="1">
              <a:spLocks noChangeArrowheads="1"/>
            </p:cNvSpPr>
            <p:nvPr/>
          </p:nvSpPr>
          <p:spPr bwMode="auto">
            <a:xfrm>
              <a:off x="4121" y="989"/>
              <a:ext cx="1500"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zh-CN" sz="1800" b="1" i="1" dirty="0">
                  <a:solidFill>
                    <a:srgbClr val="CC0000"/>
                  </a:solidFill>
                  <a:latin typeface="+mn-ea"/>
                  <a:ea typeface="+mn-ea"/>
                </a:rPr>
                <a:t>1:</a:t>
              </a:r>
              <a:r>
                <a:rPr lang="en-US" altLang="zh-CN" sz="1800" dirty="0">
                  <a:solidFill>
                    <a:srgbClr val="FF0000"/>
                  </a:solidFill>
                  <a:latin typeface="+mn-ea"/>
                  <a:ea typeface="+mn-ea"/>
                </a:rPr>
                <a:t> </a:t>
              </a:r>
              <a:r>
                <a:rPr lang="zh-CN" altLang="en-US" sz="1800" dirty="0">
                  <a:solidFill>
                    <a:srgbClr val="000099"/>
                  </a:solidFill>
                  <a:latin typeface="+mn-ea"/>
                  <a:ea typeface="+mn-ea"/>
                </a:rPr>
                <a:t>主机</a:t>
              </a:r>
              <a:r>
                <a:rPr lang="en-US" altLang="zh-CN" sz="1800" dirty="0">
                  <a:solidFill>
                    <a:srgbClr val="000099"/>
                  </a:solidFill>
                  <a:latin typeface="+mn-ea"/>
                  <a:ea typeface="+mn-ea"/>
                </a:rPr>
                <a:t>10.0.0.1 </a:t>
              </a:r>
              <a:r>
                <a:rPr lang="zh-CN" altLang="en-US" sz="1800" dirty="0">
                  <a:solidFill>
                    <a:srgbClr val="000099"/>
                  </a:solidFill>
                  <a:latin typeface="+mn-ea"/>
                  <a:ea typeface="+mn-ea"/>
                </a:rPr>
                <a:t>向</a:t>
              </a:r>
              <a:r>
                <a:rPr lang="en-US" altLang="zh-CN" sz="1800" dirty="0">
                  <a:solidFill>
                    <a:srgbClr val="000099"/>
                  </a:solidFill>
                  <a:latin typeface="+mn-ea"/>
                  <a:ea typeface="+mn-ea"/>
                </a:rPr>
                <a:t> </a:t>
              </a:r>
            </a:p>
            <a:p>
              <a:pPr>
                <a:lnSpc>
                  <a:spcPct val="85000"/>
                </a:lnSpc>
              </a:pPr>
              <a:r>
                <a:rPr lang="en-US" altLang="zh-CN" sz="1800" dirty="0">
                  <a:solidFill>
                    <a:srgbClr val="000099"/>
                  </a:solidFill>
                  <a:latin typeface="+mn-ea"/>
                  <a:ea typeface="+mn-ea"/>
                </a:rPr>
                <a:t>128.119.40.186, 80</a:t>
              </a:r>
              <a:br>
                <a:rPr lang="en-US" altLang="zh-CN" sz="1800" dirty="0">
                  <a:solidFill>
                    <a:srgbClr val="000099"/>
                  </a:solidFill>
                  <a:latin typeface="+mn-ea"/>
                  <a:ea typeface="+mn-ea"/>
                </a:rPr>
              </a:br>
              <a:r>
                <a:rPr lang="zh-CN" altLang="en-US" sz="1800" dirty="0">
                  <a:solidFill>
                    <a:srgbClr val="000099"/>
                  </a:solidFill>
                  <a:latin typeface="+mn-ea"/>
                  <a:ea typeface="+mn-ea"/>
                </a:rPr>
                <a:t>发送报文</a:t>
              </a:r>
              <a:endParaRPr lang="en-US" altLang="zh-CN" sz="1800" dirty="0">
                <a:solidFill>
                  <a:srgbClr val="000099"/>
                </a:solidFill>
                <a:latin typeface="+mn-ea"/>
                <a:ea typeface="+mn-ea"/>
              </a:endParaRPr>
            </a:p>
          </p:txBody>
        </p:sp>
        <p:sp>
          <p:nvSpPr>
            <p:cNvPr id="35" name="Line 58">
              <a:extLst>
                <a:ext uri="{FF2B5EF4-FFF2-40B4-BE49-F238E27FC236}">
                  <a16:creationId xmlns:a16="http://schemas.microsoft.com/office/drawing/2014/main" id="{4D7D1BA9-D89E-40B5-AD04-8C9BB27EEAEB}"/>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sp>
        <p:nvSpPr>
          <p:cNvPr id="36" name="Freeform 67">
            <a:extLst>
              <a:ext uri="{FF2B5EF4-FFF2-40B4-BE49-F238E27FC236}">
                <a16:creationId xmlns:a16="http://schemas.microsoft.com/office/drawing/2014/main" id="{B4A9DCE6-A4C9-4988-A1FF-052E38DC0138}"/>
              </a:ext>
            </a:extLst>
          </p:cNvPr>
          <p:cNvSpPr>
            <a:spLocks/>
          </p:cNvSpPr>
          <p:nvPr/>
        </p:nvSpPr>
        <p:spPr bwMode="auto">
          <a:xfrm>
            <a:off x="2344738" y="2991123"/>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zh-CN" altLang="en-US">
              <a:latin typeface="+mn-ea"/>
            </a:endParaRPr>
          </a:p>
        </p:txBody>
      </p:sp>
      <p:sp>
        <p:nvSpPr>
          <p:cNvPr id="37" name="Rectangle 62">
            <a:extLst>
              <a:ext uri="{FF2B5EF4-FFF2-40B4-BE49-F238E27FC236}">
                <a16:creationId xmlns:a16="http://schemas.microsoft.com/office/drawing/2014/main" id="{0EB2F11B-B408-43D9-A7AA-8B20556B5717}"/>
              </a:ext>
            </a:extLst>
          </p:cNvPr>
          <p:cNvSpPr>
            <a:spLocks noChangeArrowheads="1"/>
          </p:cNvSpPr>
          <p:nvPr/>
        </p:nvSpPr>
        <p:spPr bwMode="auto">
          <a:xfrm>
            <a:off x="2344738" y="1738585"/>
            <a:ext cx="3784600" cy="13541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latin typeface="+mn-ea"/>
              <a:ea typeface="+mn-ea"/>
            </a:endParaRPr>
          </a:p>
        </p:txBody>
      </p:sp>
      <p:sp>
        <p:nvSpPr>
          <p:cNvPr id="38" name="Text Box 60">
            <a:extLst>
              <a:ext uri="{FF2B5EF4-FFF2-40B4-BE49-F238E27FC236}">
                <a16:creationId xmlns:a16="http://schemas.microsoft.com/office/drawing/2014/main" id="{0A3941B6-2DDC-4055-91BB-0856A3CCD646}"/>
              </a:ext>
            </a:extLst>
          </p:cNvPr>
          <p:cNvSpPr txBox="1">
            <a:spLocks noChangeArrowheads="1"/>
          </p:cNvSpPr>
          <p:nvPr/>
        </p:nvSpPr>
        <p:spPr bwMode="auto">
          <a:xfrm>
            <a:off x="2359025" y="1783035"/>
            <a:ext cx="38592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mn-ea"/>
                <a:ea typeface="+mn-ea"/>
              </a:rPr>
              <a:t>NAT</a:t>
            </a:r>
            <a:r>
              <a:rPr lang="zh-CN" altLang="en-US" sz="1800" dirty="0">
                <a:latin typeface="+mn-ea"/>
                <a:ea typeface="+mn-ea"/>
              </a:rPr>
              <a:t>翻译表</a:t>
            </a:r>
            <a:endParaRPr lang="en-US" altLang="zh-CN" sz="1800" dirty="0">
              <a:latin typeface="+mn-ea"/>
              <a:ea typeface="+mn-ea"/>
            </a:endParaRPr>
          </a:p>
          <a:p>
            <a:pPr algn="ctr"/>
            <a:r>
              <a:rPr lang="zh-CN" altLang="en-US" sz="1800" dirty="0">
                <a:latin typeface="+mn-ea"/>
                <a:ea typeface="+mn-ea"/>
              </a:rPr>
              <a:t>广域网一侧地址</a:t>
            </a:r>
            <a:r>
              <a:rPr lang="en-US" altLang="zh-CN" sz="1800" dirty="0">
                <a:latin typeface="+mn-ea"/>
                <a:ea typeface="+mn-ea"/>
              </a:rPr>
              <a:t>    </a:t>
            </a:r>
            <a:r>
              <a:rPr lang="zh-CN" altLang="en-US" sz="1800" dirty="0">
                <a:latin typeface="+mn-ea"/>
                <a:ea typeface="+mn-ea"/>
              </a:rPr>
              <a:t>局域网一侧地址</a:t>
            </a:r>
            <a:endParaRPr lang="en-US" altLang="zh-CN" sz="1800" dirty="0">
              <a:latin typeface="+mn-ea"/>
              <a:ea typeface="+mn-ea"/>
            </a:endParaRPr>
          </a:p>
        </p:txBody>
      </p:sp>
      <p:sp>
        <p:nvSpPr>
          <p:cNvPr id="39" name="Line 63">
            <a:extLst>
              <a:ext uri="{FF2B5EF4-FFF2-40B4-BE49-F238E27FC236}">
                <a16:creationId xmlns:a16="http://schemas.microsoft.com/office/drawing/2014/main" id="{B2555DDB-C771-4266-9C54-1A856D4FF2A0}"/>
              </a:ext>
            </a:extLst>
          </p:cNvPr>
          <p:cNvSpPr>
            <a:spLocks noChangeShapeType="1"/>
          </p:cNvSpPr>
          <p:nvPr/>
        </p:nvSpPr>
        <p:spPr bwMode="auto">
          <a:xfrm flipV="1">
            <a:off x="2344738" y="211164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0" name="Line 64">
            <a:extLst>
              <a:ext uri="{FF2B5EF4-FFF2-40B4-BE49-F238E27FC236}">
                <a16:creationId xmlns:a16="http://schemas.microsoft.com/office/drawing/2014/main" id="{3C26401D-7037-4C34-A66D-362B63AD0C35}"/>
              </a:ext>
            </a:extLst>
          </p:cNvPr>
          <p:cNvSpPr>
            <a:spLocks noChangeShapeType="1"/>
          </p:cNvSpPr>
          <p:nvPr/>
        </p:nvSpPr>
        <p:spPr bwMode="auto">
          <a:xfrm flipV="1">
            <a:off x="2359025" y="2389460"/>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1" name="Line 65">
            <a:extLst>
              <a:ext uri="{FF2B5EF4-FFF2-40B4-BE49-F238E27FC236}">
                <a16:creationId xmlns:a16="http://schemas.microsoft.com/office/drawing/2014/main" id="{186D511F-DDF1-4E27-A5C1-1B744226560D}"/>
              </a:ext>
            </a:extLst>
          </p:cNvPr>
          <p:cNvSpPr>
            <a:spLocks noChangeShapeType="1"/>
          </p:cNvSpPr>
          <p:nvPr/>
        </p:nvSpPr>
        <p:spPr bwMode="auto">
          <a:xfrm>
            <a:off x="4468813" y="2133873"/>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2" name="Text Box 61">
            <a:extLst>
              <a:ext uri="{FF2B5EF4-FFF2-40B4-BE49-F238E27FC236}">
                <a16:creationId xmlns:a16="http://schemas.microsoft.com/office/drawing/2014/main" id="{3BF277A9-E4BA-4141-90A7-8563E93702C9}"/>
              </a:ext>
            </a:extLst>
          </p:cNvPr>
          <p:cNvSpPr txBox="1">
            <a:spLocks noChangeArrowheads="1"/>
          </p:cNvSpPr>
          <p:nvPr/>
        </p:nvSpPr>
        <p:spPr bwMode="auto">
          <a:xfrm>
            <a:off x="1622845" y="2408510"/>
            <a:ext cx="5220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dirty="0">
                <a:solidFill>
                  <a:srgbClr val="CC0000"/>
                </a:solidFill>
                <a:latin typeface="+mn-ea"/>
                <a:ea typeface="+mn-ea"/>
              </a:rPr>
              <a:t>138.76.29.7, 5001  10.0.0.1, 3345</a:t>
            </a:r>
          </a:p>
          <a:p>
            <a:pPr algn="ctr"/>
            <a:r>
              <a:rPr lang="en-US" altLang="zh-CN" sz="1800" dirty="0">
                <a:latin typeface="+mn-ea"/>
                <a:ea typeface="+mn-ea"/>
              </a:rPr>
              <a:t>……        ……</a:t>
            </a:r>
          </a:p>
        </p:txBody>
      </p:sp>
      <p:grpSp>
        <p:nvGrpSpPr>
          <p:cNvPr id="43" name="Group 135">
            <a:extLst>
              <a:ext uri="{FF2B5EF4-FFF2-40B4-BE49-F238E27FC236}">
                <a16:creationId xmlns:a16="http://schemas.microsoft.com/office/drawing/2014/main" id="{C28706FC-7F00-4E92-B997-31B13ABE5491}"/>
              </a:ext>
            </a:extLst>
          </p:cNvPr>
          <p:cNvGrpSpPr>
            <a:grpSpLocks/>
          </p:cNvGrpSpPr>
          <p:nvPr/>
        </p:nvGrpSpPr>
        <p:grpSpPr bwMode="auto">
          <a:xfrm>
            <a:off x="4765675" y="3799160"/>
            <a:ext cx="2784475" cy="1638300"/>
            <a:chOff x="3002" y="2417"/>
            <a:chExt cx="1754" cy="1032"/>
          </a:xfrm>
        </p:grpSpPr>
        <p:sp>
          <p:nvSpPr>
            <p:cNvPr id="44" name="Rectangle 91">
              <a:extLst>
                <a:ext uri="{FF2B5EF4-FFF2-40B4-BE49-F238E27FC236}">
                  <a16:creationId xmlns:a16="http://schemas.microsoft.com/office/drawing/2014/main" id="{04588723-485C-4D10-96FC-F6EF62FF1F0F}"/>
                </a:ext>
              </a:extLst>
            </p:cNvPr>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45" name="Text Box 92">
              <a:extLst>
                <a:ext uri="{FF2B5EF4-FFF2-40B4-BE49-F238E27FC236}">
                  <a16:creationId xmlns:a16="http://schemas.microsoft.com/office/drawing/2014/main" id="{553ABA11-5A11-4189-B775-BCF6B13B94B5}"/>
                </a:ext>
              </a:extLst>
            </p:cNvPr>
            <p:cNvSpPr txBox="1">
              <a:spLocks noChangeArrowheads="1"/>
            </p:cNvSpPr>
            <p:nvPr/>
          </p:nvSpPr>
          <p:spPr bwMode="auto">
            <a:xfrm>
              <a:off x="3104" y="3042"/>
              <a:ext cx="11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b="1" dirty="0">
                  <a:latin typeface="+mn-ea"/>
                  <a:ea typeface="+mn-ea"/>
                </a:rPr>
                <a:t>S: 128.119.40.186, 80 </a:t>
              </a:r>
            </a:p>
            <a:p>
              <a:r>
                <a:rPr lang="en-US" altLang="zh-CN" sz="1200" b="1" dirty="0">
                  <a:latin typeface="+mn-ea"/>
                  <a:ea typeface="+mn-ea"/>
                </a:rPr>
                <a:t>D: 10.0.0.1, 3345</a:t>
              </a:r>
            </a:p>
            <a:p>
              <a:endParaRPr lang="en-US" altLang="zh-CN" sz="1200" b="1" dirty="0">
                <a:latin typeface="+mn-ea"/>
                <a:ea typeface="+mn-ea"/>
              </a:endParaRPr>
            </a:p>
          </p:txBody>
        </p:sp>
        <p:grpSp>
          <p:nvGrpSpPr>
            <p:cNvPr id="46" name="Group 93">
              <a:extLst>
                <a:ext uri="{FF2B5EF4-FFF2-40B4-BE49-F238E27FC236}">
                  <a16:creationId xmlns:a16="http://schemas.microsoft.com/office/drawing/2014/main" id="{A75E252D-2924-49E2-A226-3EC31B801EE8}"/>
                </a:ext>
              </a:extLst>
            </p:cNvPr>
            <p:cNvGrpSpPr>
              <a:grpSpLocks/>
            </p:cNvGrpSpPr>
            <p:nvPr/>
          </p:nvGrpSpPr>
          <p:grpSpPr bwMode="auto">
            <a:xfrm>
              <a:off x="3054" y="3007"/>
              <a:ext cx="51" cy="99"/>
              <a:chOff x="5508" y="1599"/>
              <a:chExt cx="48" cy="99"/>
            </a:xfrm>
          </p:grpSpPr>
          <p:sp>
            <p:nvSpPr>
              <p:cNvPr id="55" name="Freeform 94">
                <a:extLst>
                  <a:ext uri="{FF2B5EF4-FFF2-40B4-BE49-F238E27FC236}">
                    <a16:creationId xmlns:a16="http://schemas.microsoft.com/office/drawing/2014/main" id="{BC2D730F-3252-4CEC-B1C9-25F23D90018F}"/>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56" name="Line 95">
                <a:extLst>
                  <a:ext uri="{FF2B5EF4-FFF2-40B4-BE49-F238E27FC236}">
                    <a16:creationId xmlns:a16="http://schemas.microsoft.com/office/drawing/2014/main" id="{BD1E249C-72C8-46F5-A797-9D72F1CB34E6}"/>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57" name="Line 96">
                <a:extLst>
                  <a:ext uri="{FF2B5EF4-FFF2-40B4-BE49-F238E27FC236}">
                    <a16:creationId xmlns:a16="http://schemas.microsoft.com/office/drawing/2014/main" id="{9218F4ED-3D9E-41E7-8E37-9445BD538AA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nvGrpSpPr>
            <p:cNvPr id="47" name="Group 97">
              <a:extLst>
                <a:ext uri="{FF2B5EF4-FFF2-40B4-BE49-F238E27FC236}">
                  <a16:creationId xmlns:a16="http://schemas.microsoft.com/office/drawing/2014/main" id="{4A46BE28-4B4C-44F5-9F8E-96DC46FE7D68}"/>
                </a:ext>
              </a:extLst>
            </p:cNvPr>
            <p:cNvGrpSpPr>
              <a:grpSpLocks/>
            </p:cNvGrpSpPr>
            <p:nvPr/>
          </p:nvGrpSpPr>
          <p:grpSpPr bwMode="auto">
            <a:xfrm>
              <a:off x="3059" y="3248"/>
              <a:ext cx="51" cy="99"/>
              <a:chOff x="5508" y="1599"/>
              <a:chExt cx="48" cy="99"/>
            </a:xfrm>
          </p:grpSpPr>
          <p:sp>
            <p:nvSpPr>
              <p:cNvPr id="52" name="Freeform 98">
                <a:extLst>
                  <a:ext uri="{FF2B5EF4-FFF2-40B4-BE49-F238E27FC236}">
                    <a16:creationId xmlns:a16="http://schemas.microsoft.com/office/drawing/2014/main" id="{47D976B1-F376-4043-BB83-BBF17CFD16EA}"/>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53" name="Line 99">
                <a:extLst>
                  <a:ext uri="{FF2B5EF4-FFF2-40B4-BE49-F238E27FC236}">
                    <a16:creationId xmlns:a16="http://schemas.microsoft.com/office/drawing/2014/main" id="{3F902E52-56C5-4623-9903-041CA6CCF0F4}"/>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54" name="Line 100">
                <a:extLst>
                  <a:ext uri="{FF2B5EF4-FFF2-40B4-BE49-F238E27FC236}">
                    <a16:creationId xmlns:a16="http://schemas.microsoft.com/office/drawing/2014/main" id="{B9B22CF9-B545-4ECE-9F3C-EC2A645F1FC7}"/>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sp>
          <p:nvSpPr>
            <p:cNvPr id="48" name="Freeform 101">
              <a:extLst>
                <a:ext uri="{FF2B5EF4-FFF2-40B4-BE49-F238E27FC236}">
                  <a16:creationId xmlns:a16="http://schemas.microsoft.com/office/drawing/2014/main" id="{A1315048-85D5-449C-AEF4-9F7477C5087A}"/>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mn-ea"/>
              </a:endParaRPr>
            </a:p>
          </p:txBody>
        </p:sp>
        <p:grpSp>
          <p:nvGrpSpPr>
            <p:cNvPr id="49" name="Group 102">
              <a:extLst>
                <a:ext uri="{FF2B5EF4-FFF2-40B4-BE49-F238E27FC236}">
                  <a16:creationId xmlns:a16="http://schemas.microsoft.com/office/drawing/2014/main" id="{FE28DBB8-6E27-44B0-98AB-B5C2CCF70C68}"/>
                </a:ext>
              </a:extLst>
            </p:cNvPr>
            <p:cNvGrpSpPr>
              <a:grpSpLocks/>
            </p:cNvGrpSpPr>
            <p:nvPr/>
          </p:nvGrpSpPr>
          <p:grpSpPr bwMode="auto">
            <a:xfrm>
              <a:off x="4240" y="3061"/>
              <a:ext cx="218" cy="231"/>
              <a:chOff x="5140" y="400"/>
              <a:chExt cx="218" cy="231"/>
            </a:xfrm>
          </p:grpSpPr>
          <p:sp>
            <p:nvSpPr>
              <p:cNvPr id="50" name="Oval 103">
                <a:extLst>
                  <a:ext uri="{FF2B5EF4-FFF2-40B4-BE49-F238E27FC236}">
                    <a16:creationId xmlns:a16="http://schemas.microsoft.com/office/drawing/2014/main" id="{81C0B93E-27D7-43FF-8B77-F6A22D9474C7}"/>
                  </a:ext>
                </a:extLst>
              </p:cNvPr>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51" name="Text Box 104">
                <a:extLst>
                  <a:ext uri="{FF2B5EF4-FFF2-40B4-BE49-F238E27FC236}">
                    <a16:creationId xmlns:a16="http://schemas.microsoft.com/office/drawing/2014/main" id="{7D0841FD-DB1F-4A55-B115-34421CE35305}"/>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a:solidFill>
                      <a:srgbClr val="CC0000"/>
                    </a:solidFill>
                    <a:latin typeface="+mn-ea"/>
                    <a:ea typeface="+mn-ea"/>
                  </a:rPr>
                  <a:t>4</a:t>
                </a:r>
              </a:p>
            </p:txBody>
          </p:sp>
        </p:grpSp>
      </p:grpSp>
      <p:grpSp>
        <p:nvGrpSpPr>
          <p:cNvPr id="58" name="Group 108">
            <a:extLst>
              <a:ext uri="{FF2B5EF4-FFF2-40B4-BE49-F238E27FC236}">
                <a16:creationId xmlns:a16="http://schemas.microsoft.com/office/drawing/2014/main" id="{58FDA4E8-9286-45F9-BCD6-68B118BC8B1D}"/>
              </a:ext>
            </a:extLst>
          </p:cNvPr>
          <p:cNvGrpSpPr>
            <a:grpSpLocks/>
          </p:cNvGrpSpPr>
          <p:nvPr/>
        </p:nvGrpSpPr>
        <p:grpSpPr bwMode="auto">
          <a:xfrm>
            <a:off x="1531938" y="4016648"/>
            <a:ext cx="2497137" cy="566737"/>
            <a:chOff x="1026" y="3559"/>
            <a:chExt cx="1573" cy="357"/>
          </a:xfrm>
        </p:grpSpPr>
        <p:grpSp>
          <p:nvGrpSpPr>
            <p:cNvPr id="59" name="Group 68">
              <a:extLst>
                <a:ext uri="{FF2B5EF4-FFF2-40B4-BE49-F238E27FC236}">
                  <a16:creationId xmlns:a16="http://schemas.microsoft.com/office/drawing/2014/main" id="{E2BBE746-79E9-4D5E-9FCA-789BC78724AE}"/>
                </a:ext>
              </a:extLst>
            </p:cNvPr>
            <p:cNvGrpSpPr>
              <a:grpSpLocks/>
            </p:cNvGrpSpPr>
            <p:nvPr/>
          </p:nvGrpSpPr>
          <p:grpSpPr bwMode="auto">
            <a:xfrm>
              <a:off x="1412" y="3559"/>
              <a:ext cx="1187" cy="357"/>
              <a:chOff x="4381" y="786"/>
              <a:chExt cx="1108" cy="357"/>
            </a:xfrm>
          </p:grpSpPr>
          <p:sp>
            <p:nvSpPr>
              <p:cNvPr id="64" name="Rectangle 69">
                <a:extLst>
                  <a:ext uri="{FF2B5EF4-FFF2-40B4-BE49-F238E27FC236}">
                    <a16:creationId xmlns:a16="http://schemas.microsoft.com/office/drawing/2014/main" id="{EE87E0D1-2F29-4F2E-9DCA-3D1034EE76BB}"/>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65" name="Text Box 70">
                <a:extLst>
                  <a:ext uri="{FF2B5EF4-FFF2-40B4-BE49-F238E27FC236}">
                    <a16:creationId xmlns:a16="http://schemas.microsoft.com/office/drawing/2014/main" id="{DC236943-8AD0-4968-95BA-ED77172D267E}"/>
                  </a:ext>
                </a:extLst>
              </p:cNvPr>
              <p:cNvSpPr txBox="1">
                <a:spLocks noChangeArrowheads="1"/>
              </p:cNvSpPr>
              <p:nvPr/>
            </p:nvSpPr>
            <p:spPr bwMode="auto">
              <a:xfrm>
                <a:off x="4381" y="813"/>
                <a:ext cx="10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b="1" dirty="0">
                    <a:latin typeface="+mn-ea"/>
                    <a:ea typeface="+mn-ea"/>
                  </a:rPr>
                  <a:t>S: 138.76.29.7, 5001</a:t>
                </a:r>
              </a:p>
              <a:p>
                <a:r>
                  <a:rPr lang="en-US" altLang="zh-CN" sz="1200" b="1" dirty="0">
                    <a:latin typeface="+mn-ea"/>
                    <a:ea typeface="+mn-ea"/>
                  </a:rPr>
                  <a:t>D: 128.119.40.186, 80</a:t>
                </a:r>
              </a:p>
            </p:txBody>
          </p:sp>
          <p:grpSp>
            <p:nvGrpSpPr>
              <p:cNvPr id="66" name="Group 71">
                <a:extLst>
                  <a:ext uri="{FF2B5EF4-FFF2-40B4-BE49-F238E27FC236}">
                    <a16:creationId xmlns:a16="http://schemas.microsoft.com/office/drawing/2014/main" id="{5BDD8460-2F7F-495C-909B-289D44844387}"/>
                  </a:ext>
                </a:extLst>
              </p:cNvPr>
              <p:cNvGrpSpPr>
                <a:grpSpLocks/>
              </p:cNvGrpSpPr>
              <p:nvPr/>
            </p:nvGrpSpPr>
            <p:grpSpPr bwMode="auto">
              <a:xfrm>
                <a:off x="5394" y="786"/>
                <a:ext cx="48" cy="99"/>
                <a:chOff x="5508" y="1599"/>
                <a:chExt cx="48" cy="99"/>
              </a:xfrm>
            </p:grpSpPr>
            <p:sp>
              <p:nvSpPr>
                <p:cNvPr id="71" name="Freeform 72">
                  <a:extLst>
                    <a:ext uri="{FF2B5EF4-FFF2-40B4-BE49-F238E27FC236}">
                      <a16:creationId xmlns:a16="http://schemas.microsoft.com/office/drawing/2014/main" id="{15C5E6AA-8C71-4798-B2E9-CFF85873B9E3}"/>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72" name="Line 73">
                  <a:extLst>
                    <a:ext uri="{FF2B5EF4-FFF2-40B4-BE49-F238E27FC236}">
                      <a16:creationId xmlns:a16="http://schemas.microsoft.com/office/drawing/2014/main" id="{AEA1F877-0641-4064-8796-F4B5642ADDFC}"/>
                    </a:ext>
                  </a:extLst>
                </p:cNvPr>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73" name="Line 74">
                  <a:extLst>
                    <a:ext uri="{FF2B5EF4-FFF2-40B4-BE49-F238E27FC236}">
                      <a16:creationId xmlns:a16="http://schemas.microsoft.com/office/drawing/2014/main" id="{314682BE-4C33-4048-83A1-BE0E91964746}"/>
                    </a:ext>
                  </a:extLst>
                </p:cNvPr>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nvGrpSpPr>
              <p:cNvPr id="67" name="Group 75">
                <a:extLst>
                  <a:ext uri="{FF2B5EF4-FFF2-40B4-BE49-F238E27FC236}">
                    <a16:creationId xmlns:a16="http://schemas.microsoft.com/office/drawing/2014/main" id="{04F3656B-24FE-450E-83CE-5DCCFDEA194A}"/>
                  </a:ext>
                </a:extLst>
              </p:cNvPr>
              <p:cNvGrpSpPr>
                <a:grpSpLocks/>
              </p:cNvGrpSpPr>
              <p:nvPr/>
            </p:nvGrpSpPr>
            <p:grpSpPr bwMode="auto">
              <a:xfrm>
                <a:off x="5382" y="1044"/>
                <a:ext cx="48" cy="99"/>
                <a:chOff x="5508" y="1599"/>
                <a:chExt cx="48" cy="99"/>
              </a:xfrm>
            </p:grpSpPr>
            <p:sp>
              <p:nvSpPr>
                <p:cNvPr id="68" name="Freeform 76">
                  <a:extLst>
                    <a:ext uri="{FF2B5EF4-FFF2-40B4-BE49-F238E27FC236}">
                      <a16:creationId xmlns:a16="http://schemas.microsoft.com/office/drawing/2014/main" id="{92B954B9-1ECD-4C46-8992-88A2C5E64E96}"/>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69" name="Line 77">
                  <a:extLst>
                    <a:ext uri="{FF2B5EF4-FFF2-40B4-BE49-F238E27FC236}">
                      <a16:creationId xmlns:a16="http://schemas.microsoft.com/office/drawing/2014/main" id="{FF0AF0FB-6DB4-498E-ABFD-0D7D6C2820B0}"/>
                    </a:ext>
                  </a:extLst>
                </p:cNvPr>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70" name="Line 78">
                  <a:extLst>
                    <a:ext uri="{FF2B5EF4-FFF2-40B4-BE49-F238E27FC236}">
                      <a16:creationId xmlns:a16="http://schemas.microsoft.com/office/drawing/2014/main" id="{FB0D0D7B-E59E-429C-8ECE-55C8CEFE9D60}"/>
                    </a:ext>
                  </a:extLst>
                </p:cNvPr>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sp>
          <p:nvSpPr>
            <p:cNvPr id="60" name="Line 79">
              <a:extLst>
                <a:ext uri="{FF2B5EF4-FFF2-40B4-BE49-F238E27FC236}">
                  <a16:creationId xmlns:a16="http://schemas.microsoft.com/office/drawing/2014/main" id="{8B829209-3A58-4FB2-BCD0-FC25CC315196}"/>
                </a:ext>
              </a:extLst>
            </p:cNvPr>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nvGrpSpPr>
            <p:cNvPr id="61" name="Group 105">
              <a:extLst>
                <a:ext uri="{FF2B5EF4-FFF2-40B4-BE49-F238E27FC236}">
                  <a16:creationId xmlns:a16="http://schemas.microsoft.com/office/drawing/2014/main" id="{336D8FEF-B335-47C9-99DD-F02E0FBCCDA3}"/>
                </a:ext>
              </a:extLst>
            </p:cNvPr>
            <p:cNvGrpSpPr>
              <a:grpSpLocks/>
            </p:cNvGrpSpPr>
            <p:nvPr/>
          </p:nvGrpSpPr>
          <p:grpSpPr bwMode="auto">
            <a:xfrm>
              <a:off x="1143" y="3613"/>
              <a:ext cx="218" cy="231"/>
              <a:chOff x="5140" y="400"/>
              <a:chExt cx="218" cy="231"/>
            </a:xfrm>
          </p:grpSpPr>
          <p:sp>
            <p:nvSpPr>
              <p:cNvPr id="62" name="Oval 106">
                <a:extLst>
                  <a:ext uri="{FF2B5EF4-FFF2-40B4-BE49-F238E27FC236}">
                    <a16:creationId xmlns:a16="http://schemas.microsoft.com/office/drawing/2014/main" id="{3A459A09-0A3B-4ED1-B4A4-D792EED6BE06}"/>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63" name="Text Box 107">
                <a:extLst>
                  <a:ext uri="{FF2B5EF4-FFF2-40B4-BE49-F238E27FC236}">
                    <a16:creationId xmlns:a16="http://schemas.microsoft.com/office/drawing/2014/main" id="{69868215-7495-46DB-A88E-C872E3FCB232}"/>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a:solidFill>
                      <a:srgbClr val="CC0000"/>
                    </a:solidFill>
                    <a:latin typeface="+mn-ea"/>
                    <a:ea typeface="+mn-ea"/>
                  </a:rPr>
                  <a:t>2</a:t>
                </a:r>
              </a:p>
            </p:txBody>
          </p:sp>
        </p:grpSp>
      </p:grpSp>
      <p:grpSp>
        <p:nvGrpSpPr>
          <p:cNvPr id="74" name="Group 112">
            <a:extLst>
              <a:ext uri="{FF2B5EF4-FFF2-40B4-BE49-F238E27FC236}">
                <a16:creationId xmlns:a16="http://schemas.microsoft.com/office/drawing/2014/main" id="{0C244AE1-402B-4FB2-BFE8-8E806943D109}"/>
              </a:ext>
            </a:extLst>
          </p:cNvPr>
          <p:cNvGrpSpPr>
            <a:grpSpLocks/>
          </p:cNvGrpSpPr>
          <p:nvPr/>
        </p:nvGrpSpPr>
        <p:grpSpPr bwMode="auto">
          <a:xfrm>
            <a:off x="0" y="2035448"/>
            <a:ext cx="5154613" cy="2052637"/>
            <a:chOff x="0" y="1306"/>
            <a:chExt cx="3247" cy="1293"/>
          </a:xfrm>
        </p:grpSpPr>
        <p:sp>
          <p:nvSpPr>
            <p:cNvPr id="75" name="Text Box 82">
              <a:extLst>
                <a:ext uri="{FF2B5EF4-FFF2-40B4-BE49-F238E27FC236}">
                  <a16:creationId xmlns:a16="http://schemas.microsoft.com/office/drawing/2014/main" id="{B195620B-CE82-4BF9-AFAB-5EBDF00B3605}"/>
                </a:ext>
              </a:extLst>
            </p:cNvPr>
            <p:cNvSpPr txBox="1">
              <a:spLocks noChangeArrowheads="1"/>
            </p:cNvSpPr>
            <p:nvPr/>
          </p:nvSpPr>
          <p:spPr bwMode="auto">
            <a:xfrm>
              <a:off x="0" y="1306"/>
              <a:ext cx="1427"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zh-CN" sz="1800" b="1" i="1" dirty="0">
                  <a:solidFill>
                    <a:srgbClr val="CC0000"/>
                  </a:solidFill>
                  <a:latin typeface="+mn-ea"/>
                  <a:ea typeface="+mn-ea"/>
                </a:rPr>
                <a:t>2:</a:t>
              </a:r>
              <a:r>
                <a:rPr lang="en-US" altLang="zh-CN" sz="1800" dirty="0">
                  <a:solidFill>
                    <a:srgbClr val="FF0000"/>
                  </a:solidFill>
                  <a:latin typeface="+mn-ea"/>
                  <a:ea typeface="+mn-ea"/>
                </a:rPr>
                <a:t> </a:t>
              </a:r>
              <a:r>
                <a:rPr lang="en-US" altLang="zh-CN" sz="1800" dirty="0">
                  <a:solidFill>
                    <a:srgbClr val="000099"/>
                  </a:solidFill>
                  <a:latin typeface="+mn-ea"/>
                  <a:ea typeface="+mn-ea"/>
                </a:rPr>
                <a:t>NAT</a:t>
              </a:r>
              <a:r>
                <a:rPr lang="zh-CN" altLang="en-US" sz="1800" dirty="0">
                  <a:solidFill>
                    <a:srgbClr val="000099"/>
                  </a:solidFill>
                  <a:latin typeface="+mn-ea"/>
                  <a:ea typeface="+mn-ea"/>
                </a:rPr>
                <a:t>路由器将报文</a:t>
              </a:r>
              <a:br>
                <a:rPr lang="en-US" altLang="zh-CN" sz="1800" dirty="0">
                  <a:solidFill>
                    <a:srgbClr val="000099"/>
                  </a:solidFill>
                  <a:latin typeface="+mn-ea"/>
                  <a:ea typeface="+mn-ea"/>
                </a:rPr>
              </a:br>
              <a:r>
                <a:rPr lang="zh-CN" altLang="en-US" sz="1800" dirty="0">
                  <a:solidFill>
                    <a:srgbClr val="000099"/>
                  </a:solidFill>
                  <a:latin typeface="+mn-ea"/>
                  <a:ea typeface="+mn-ea"/>
                </a:rPr>
                <a:t>源地址</a:t>
              </a:r>
              <a:r>
                <a:rPr lang="en-US" altLang="zh-CN" sz="1800" dirty="0">
                  <a:solidFill>
                    <a:srgbClr val="000099"/>
                  </a:solidFill>
                  <a:latin typeface="+mn-ea"/>
                  <a:ea typeface="+mn-ea"/>
                </a:rPr>
                <a:t>+</a:t>
              </a:r>
              <a:r>
                <a:rPr lang="zh-CN" altLang="en-US" sz="1800" dirty="0">
                  <a:solidFill>
                    <a:srgbClr val="000099"/>
                  </a:solidFill>
                  <a:latin typeface="+mn-ea"/>
                  <a:ea typeface="+mn-ea"/>
                </a:rPr>
                <a:t>端口号从</a:t>
              </a:r>
              <a:br>
                <a:rPr lang="en-US" altLang="zh-CN" sz="1800" dirty="0">
                  <a:solidFill>
                    <a:srgbClr val="000099"/>
                  </a:solidFill>
                  <a:latin typeface="+mn-ea"/>
                  <a:ea typeface="+mn-ea"/>
                </a:rPr>
              </a:br>
              <a:r>
                <a:rPr lang="en-US" altLang="zh-CN" sz="1800" dirty="0">
                  <a:solidFill>
                    <a:srgbClr val="000099"/>
                  </a:solidFill>
                  <a:latin typeface="+mn-ea"/>
                  <a:ea typeface="+mn-ea"/>
                </a:rPr>
                <a:t>10.0.0.1, 3345</a:t>
              </a:r>
              <a:br>
                <a:rPr lang="en-US" altLang="zh-CN" sz="1800" dirty="0">
                  <a:solidFill>
                    <a:srgbClr val="000099"/>
                  </a:solidFill>
                  <a:latin typeface="+mn-ea"/>
                  <a:ea typeface="+mn-ea"/>
                </a:rPr>
              </a:br>
              <a:r>
                <a:rPr lang="zh-CN" altLang="en-US" sz="1800" dirty="0">
                  <a:solidFill>
                    <a:srgbClr val="000099"/>
                  </a:solidFill>
                  <a:latin typeface="+mn-ea"/>
                  <a:ea typeface="+mn-ea"/>
                </a:rPr>
                <a:t>替换为</a:t>
              </a:r>
              <a:br>
                <a:rPr lang="en-US" altLang="zh-CN" sz="1800" dirty="0">
                  <a:solidFill>
                    <a:srgbClr val="000099"/>
                  </a:solidFill>
                  <a:latin typeface="+mn-ea"/>
                  <a:ea typeface="+mn-ea"/>
                </a:rPr>
              </a:br>
              <a:r>
                <a:rPr lang="en-US" altLang="zh-CN" sz="1800" dirty="0">
                  <a:solidFill>
                    <a:srgbClr val="000099"/>
                  </a:solidFill>
                  <a:latin typeface="+mn-ea"/>
                  <a:ea typeface="+mn-ea"/>
                </a:rPr>
                <a:t>138.76.29.7, 5001,</a:t>
              </a:r>
              <a:br>
                <a:rPr lang="en-US" altLang="zh-CN" sz="1800" dirty="0">
                  <a:solidFill>
                    <a:srgbClr val="000099"/>
                  </a:solidFill>
                  <a:latin typeface="+mn-ea"/>
                  <a:ea typeface="+mn-ea"/>
                </a:rPr>
              </a:br>
              <a:r>
                <a:rPr lang="zh-CN" altLang="en-US" sz="1800" dirty="0">
                  <a:solidFill>
                    <a:srgbClr val="000099"/>
                  </a:solidFill>
                  <a:latin typeface="+mn-ea"/>
                  <a:ea typeface="+mn-ea"/>
                </a:rPr>
                <a:t>并更新翻译表</a:t>
              </a:r>
              <a:endParaRPr lang="en-US" altLang="zh-CN" sz="1800" dirty="0">
                <a:solidFill>
                  <a:srgbClr val="000099"/>
                </a:solidFill>
                <a:latin typeface="+mn-ea"/>
                <a:ea typeface="+mn-ea"/>
              </a:endParaRPr>
            </a:p>
          </p:txBody>
        </p:sp>
        <p:sp>
          <p:nvSpPr>
            <p:cNvPr id="76" name="Line 83">
              <a:extLst>
                <a:ext uri="{FF2B5EF4-FFF2-40B4-BE49-F238E27FC236}">
                  <a16:creationId xmlns:a16="http://schemas.microsoft.com/office/drawing/2014/main" id="{B5DAFFB0-552F-4104-9C32-A3B539141AED}"/>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77" name="Line 110">
              <a:extLst>
                <a:ext uri="{FF2B5EF4-FFF2-40B4-BE49-F238E27FC236}">
                  <a16:creationId xmlns:a16="http://schemas.microsoft.com/office/drawing/2014/main" id="{AB764821-116E-4757-B6FA-59B7DDFDDF24}"/>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78" name="Line 111">
              <a:extLst>
                <a:ext uri="{FF2B5EF4-FFF2-40B4-BE49-F238E27FC236}">
                  <a16:creationId xmlns:a16="http://schemas.microsoft.com/office/drawing/2014/main" id="{90734D5A-4C2C-4695-8E52-FE43E308303A}"/>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grpSp>
        <p:nvGrpSpPr>
          <p:cNvPr id="79" name="Group 129">
            <a:extLst>
              <a:ext uri="{FF2B5EF4-FFF2-40B4-BE49-F238E27FC236}">
                <a16:creationId xmlns:a16="http://schemas.microsoft.com/office/drawing/2014/main" id="{D0D444EA-88CF-4BB0-B286-63B0E5417CFD}"/>
              </a:ext>
            </a:extLst>
          </p:cNvPr>
          <p:cNvGrpSpPr>
            <a:grpSpLocks/>
          </p:cNvGrpSpPr>
          <p:nvPr/>
        </p:nvGrpSpPr>
        <p:grpSpPr bwMode="auto">
          <a:xfrm>
            <a:off x="1360488" y="5045348"/>
            <a:ext cx="2471737" cy="703262"/>
            <a:chOff x="1163" y="3752"/>
            <a:chExt cx="1557" cy="443"/>
          </a:xfrm>
        </p:grpSpPr>
        <p:sp>
          <p:nvSpPr>
            <p:cNvPr id="80" name="Rectangle 115">
              <a:extLst>
                <a:ext uri="{FF2B5EF4-FFF2-40B4-BE49-F238E27FC236}">
                  <a16:creationId xmlns:a16="http://schemas.microsoft.com/office/drawing/2014/main" id="{ACBB2056-6D7A-4751-B6AB-0ACE52E1BBDB}"/>
                </a:ext>
              </a:extLst>
            </p:cNvPr>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81" name="Text Box 116">
              <a:extLst>
                <a:ext uri="{FF2B5EF4-FFF2-40B4-BE49-F238E27FC236}">
                  <a16:creationId xmlns:a16="http://schemas.microsoft.com/office/drawing/2014/main" id="{18F8223C-65CA-4054-B27C-8B50B9A0A9DC}"/>
                </a:ext>
              </a:extLst>
            </p:cNvPr>
            <p:cNvSpPr txBox="1">
              <a:spLocks noChangeArrowheads="1"/>
            </p:cNvSpPr>
            <p:nvPr/>
          </p:nvSpPr>
          <p:spPr bwMode="auto">
            <a:xfrm>
              <a:off x="1281" y="3788"/>
              <a:ext cx="11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b="1" dirty="0">
                  <a:latin typeface="+mn-ea"/>
                  <a:ea typeface="+mn-ea"/>
                </a:rPr>
                <a:t>S: 128.119.40.186, 80 </a:t>
              </a:r>
            </a:p>
            <a:p>
              <a:r>
                <a:rPr lang="en-US" altLang="zh-CN" sz="1200" b="1" dirty="0">
                  <a:latin typeface="+mn-ea"/>
                  <a:ea typeface="+mn-ea"/>
                </a:rPr>
                <a:t>D: 138.76.29.7, 5001</a:t>
              </a:r>
            </a:p>
            <a:p>
              <a:endParaRPr lang="en-US" altLang="zh-CN" sz="1200" b="1" dirty="0">
                <a:latin typeface="+mn-ea"/>
                <a:ea typeface="+mn-ea"/>
              </a:endParaRPr>
            </a:p>
          </p:txBody>
        </p:sp>
        <p:grpSp>
          <p:nvGrpSpPr>
            <p:cNvPr id="82" name="Group 117">
              <a:extLst>
                <a:ext uri="{FF2B5EF4-FFF2-40B4-BE49-F238E27FC236}">
                  <a16:creationId xmlns:a16="http://schemas.microsoft.com/office/drawing/2014/main" id="{39CAA3DB-B605-4DE6-92CD-D9D34CE20A4E}"/>
                </a:ext>
              </a:extLst>
            </p:cNvPr>
            <p:cNvGrpSpPr>
              <a:grpSpLocks/>
            </p:cNvGrpSpPr>
            <p:nvPr/>
          </p:nvGrpSpPr>
          <p:grpSpPr bwMode="auto">
            <a:xfrm>
              <a:off x="1214" y="3752"/>
              <a:ext cx="52" cy="99"/>
              <a:chOff x="5508" y="1599"/>
              <a:chExt cx="48" cy="99"/>
            </a:xfrm>
          </p:grpSpPr>
          <p:sp>
            <p:nvSpPr>
              <p:cNvPr id="91" name="Freeform 118">
                <a:extLst>
                  <a:ext uri="{FF2B5EF4-FFF2-40B4-BE49-F238E27FC236}">
                    <a16:creationId xmlns:a16="http://schemas.microsoft.com/office/drawing/2014/main" id="{84D8FFB4-4B5F-46A5-86F5-04C5C37B3ED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92" name="Line 119">
                <a:extLst>
                  <a:ext uri="{FF2B5EF4-FFF2-40B4-BE49-F238E27FC236}">
                    <a16:creationId xmlns:a16="http://schemas.microsoft.com/office/drawing/2014/main" id="{AA7FBEDB-97B5-4195-844A-AE38169A6130}"/>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93" name="Line 120">
                <a:extLst>
                  <a:ext uri="{FF2B5EF4-FFF2-40B4-BE49-F238E27FC236}">
                    <a16:creationId xmlns:a16="http://schemas.microsoft.com/office/drawing/2014/main" id="{7A9844A4-C1E4-41AF-92D7-6A7CA0F19D5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nvGrpSpPr>
            <p:cNvPr id="83" name="Group 121">
              <a:extLst>
                <a:ext uri="{FF2B5EF4-FFF2-40B4-BE49-F238E27FC236}">
                  <a16:creationId xmlns:a16="http://schemas.microsoft.com/office/drawing/2014/main" id="{F250A13C-B60F-4435-AFCD-8684E52CF7F7}"/>
                </a:ext>
              </a:extLst>
            </p:cNvPr>
            <p:cNvGrpSpPr>
              <a:grpSpLocks/>
            </p:cNvGrpSpPr>
            <p:nvPr/>
          </p:nvGrpSpPr>
          <p:grpSpPr bwMode="auto">
            <a:xfrm>
              <a:off x="1193" y="3984"/>
              <a:ext cx="52" cy="99"/>
              <a:chOff x="5508" y="1599"/>
              <a:chExt cx="48" cy="99"/>
            </a:xfrm>
          </p:grpSpPr>
          <p:sp>
            <p:nvSpPr>
              <p:cNvPr id="88" name="Freeform 122">
                <a:extLst>
                  <a:ext uri="{FF2B5EF4-FFF2-40B4-BE49-F238E27FC236}">
                    <a16:creationId xmlns:a16="http://schemas.microsoft.com/office/drawing/2014/main" id="{04F7CB56-6206-4F4F-B465-784E78EAE82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89" name="Line 123">
                <a:extLst>
                  <a:ext uri="{FF2B5EF4-FFF2-40B4-BE49-F238E27FC236}">
                    <a16:creationId xmlns:a16="http://schemas.microsoft.com/office/drawing/2014/main" id="{F1E41161-C816-4BA6-AB9E-987E34F984BA}"/>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90" name="Line 124">
                <a:extLst>
                  <a:ext uri="{FF2B5EF4-FFF2-40B4-BE49-F238E27FC236}">
                    <a16:creationId xmlns:a16="http://schemas.microsoft.com/office/drawing/2014/main" id="{261BE1E4-D79B-4FB1-A6D8-881D52678C1D}"/>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sp>
          <p:nvSpPr>
            <p:cNvPr id="84" name="Line 125">
              <a:extLst>
                <a:ext uri="{FF2B5EF4-FFF2-40B4-BE49-F238E27FC236}">
                  <a16:creationId xmlns:a16="http://schemas.microsoft.com/office/drawing/2014/main" id="{B1AF1D6A-1913-4CA0-8C5D-6700CD209722}"/>
                </a:ext>
              </a:extLst>
            </p:cNvPr>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nvGrpSpPr>
            <p:cNvPr id="85" name="Group 126">
              <a:extLst>
                <a:ext uri="{FF2B5EF4-FFF2-40B4-BE49-F238E27FC236}">
                  <a16:creationId xmlns:a16="http://schemas.microsoft.com/office/drawing/2014/main" id="{9F36552F-7A84-4E33-9C90-3A620E6B6F22}"/>
                </a:ext>
              </a:extLst>
            </p:cNvPr>
            <p:cNvGrpSpPr>
              <a:grpSpLocks/>
            </p:cNvGrpSpPr>
            <p:nvPr/>
          </p:nvGrpSpPr>
          <p:grpSpPr bwMode="auto">
            <a:xfrm>
              <a:off x="2409" y="3815"/>
              <a:ext cx="218" cy="231"/>
              <a:chOff x="5140" y="400"/>
              <a:chExt cx="218" cy="231"/>
            </a:xfrm>
          </p:grpSpPr>
          <p:sp>
            <p:nvSpPr>
              <p:cNvPr id="86" name="Oval 127">
                <a:extLst>
                  <a:ext uri="{FF2B5EF4-FFF2-40B4-BE49-F238E27FC236}">
                    <a16:creationId xmlns:a16="http://schemas.microsoft.com/office/drawing/2014/main" id="{5B983E17-9C02-463F-B494-D1BDEBE89C10}"/>
                  </a:ext>
                </a:extLst>
              </p:cNvPr>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87" name="Text Box 128">
                <a:extLst>
                  <a:ext uri="{FF2B5EF4-FFF2-40B4-BE49-F238E27FC236}">
                    <a16:creationId xmlns:a16="http://schemas.microsoft.com/office/drawing/2014/main" id="{26F9A88C-64AD-4625-8F5E-41990E96AB79}"/>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a:solidFill>
                      <a:srgbClr val="CC0000"/>
                    </a:solidFill>
                    <a:latin typeface="+mn-ea"/>
                    <a:ea typeface="+mn-ea"/>
                  </a:rPr>
                  <a:t>3</a:t>
                </a:r>
              </a:p>
            </p:txBody>
          </p:sp>
        </p:grpSp>
      </p:grpSp>
      <p:sp>
        <p:nvSpPr>
          <p:cNvPr id="94" name="Text Box 131">
            <a:extLst>
              <a:ext uri="{FF2B5EF4-FFF2-40B4-BE49-F238E27FC236}">
                <a16:creationId xmlns:a16="http://schemas.microsoft.com/office/drawing/2014/main" id="{427BC8EE-64FC-4336-A671-569AE5427EFF}"/>
              </a:ext>
            </a:extLst>
          </p:cNvPr>
          <p:cNvSpPr txBox="1">
            <a:spLocks noChangeArrowheads="1"/>
          </p:cNvSpPr>
          <p:nvPr/>
        </p:nvSpPr>
        <p:spPr bwMode="auto">
          <a:xfrm>
            <a:off x="1317625" y="5534298"/>
            <a:ext cx="2496196"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zh-CN" sz="1800" b="1" i="1" dirty="0">
                <a:solidFill>
                  <a:srgbClr val="CC0000"/>
                </a:solidFill>
                <a:latin typeface="+mn-ea"/>
                <a:ea typeface="+mn-ea"/>
              </a:rPr>
              <a:t>3:</a:t>
            </a:r>
            <a:r>
              <a:rPr lang="en-US" altLang="zh-CN" sz="1800" dirty="0">
                <a:solidFill>
                  <a:srgbClr val="FF0000"/>
                </a:solidFill>
                <a:latin typeface="+mn-ea"/>
                <a:ea typeface="+mn-ea"/>
              </a:rPr>
              <a:t> </a:t>
            </a:r>
            <a:r>
              <a:rPr lang="zh-CN" altLang="en-US" sz="1800" dirty="0">
                <a:solidFill>
                  <a:srgbClr val="000099"/>
                </a:solidFill>
                <a:latin typeface="+mn-ea"/>
                <a:ea typeface="+mn-ea"/>
              </a:rPr>
              <a:t>向目的地址</a:t>
            </a:r>
            <a:r>
              <a:rPr lang="en-US" altLang="zh-CN" sz="1800" dirty="0">
                <a:solidFill>
                  <a:srgbClr val="000099"/>
                </a:solidFill>
                <a:latin typeface="+mn-ea"/>
                <a:ea typeface="+mn-ea"/>
              </a:rPr>
              <a:t>+</a:t>
            </a:r>
            <a:r>
              <a:rPr lang="zh-CN" altLang="en-US" sz="1800" dirty="0">
                <a:solidFill>
                  <a:srgbClr val="000099"/>
                </a:solidFill>
                <a:latin typeface="+mn-ea"/>
                <a:ea typeface="+mn-ea"/>
              </a:rPr>
              <a:t>端口号</a:t>
            </a:r>
            <a:br>
              <a:rPr lang="en-US" altLang="zh-CN" sz="1800" dirty="0">
                <a:solidFill>
                  <a:srgbClr val="000099"/>
                </a:solidFill>
                <a:latin typeface="+mn-ea"/>
                <a:ea typeface="+mn-ea"/>
              </a:rPr>
            </a:br>
            <a:r>
              <a:rPr lang="en-US" altLang="zh-CN" sz="1800" dirty="0">
                <a:solidFill>
                  <a:srgbClr val="000099"/>
                </a:solidFill>
                <a:latin typeface="+mn-ea"/>
                <a:ea typeface="+mn-ea"/>
              </a:rPr>
              <a:t>138.76.29.7, 5001</a:t>
            </a:r>
            <a:br>
              <a:rPr lang="en-US" altLang="zh-CN" sz="1800" dirty="0">
                <a:solidFill>
                  <a:srgbClr val="000099"/>
                </a:solidFill>
                <a:latin typeface="+mn-ea"/>
                <a:ea typeface="+mn-ea"/>
              </a:rPr>
            </a:br>
            <a:r>
              <a:rPr lang="zh-CN" altLang="en-US" sz="1800" dirty="0">
                <a:solidFill>
                  <a:srgbClr val="000099"/>
                </a:solidFill>
                <a:latin typeface="+mn-ea"/>
                <a:ea typeface="+mn-ea"/>
              </a:rPr>
              <a:t>回复报文</a:t>
            </a:r>
            <a:endParaRPr lang="en-US" altLang="zh-CN" sz="1800" dirty="0">
              <a:solidFill>
                <a:srgbClr val="000099"/>
              </a:solidFill>
              <a:latin typeface="+mn-ea"/>
              <a:ea typeface="+mn-ea"/>
            </a:endParaRPr>
          </a:p>
        </p:txBody>
      </p:sp>
      <p:sp>
        <p:nvSpPr>
          <p:cNvPr id="95" name="Text Box 136">
            <a:extLst>
              <a:ext uri="{FF2B5EF4-FFF2-40B4-BE49-F238E27FC236}">
                <a16:creationId xmlns:a16="http://schemas.microsoft.com/office/drawing/2014/main" id="{07A07C95-8E2D-48E2-9739-DA19D35D26A6}"/>
              </a:ext>
            </a:extLst>
          </p:cNvPr>
          <p:cNvSpPr txBox="1">
            <a:spLocks noChangeArrowheads="1"/>
          </p:cNvSpPr>
          <p:nvPr/>
        </p:nvSpPr>
        <p:spPr bwMode="auto">
          <a:xfrm>
            <a:off x="4741863" y="5369198"/>
            <a:ext cx="2265364"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zh-CN" sz="1800" b="1" i="1" dirty="0">
                <a:solidFill>
                  <a:srgbClr val="CC0000"/>
                </a:solidFill>
                <a:latin typeface="+mn-ea"/>
                <a:ea typeface="+mn-ea"/>
              </a:rPr>
              <a:t>4:</a:t>
            </a:r>
            <a:r>
              <a:rPr lang="en-US" altLang="zh-CN" sz="1800" dirty="0">
                <a:solidFill>
                  <a:srgbClr val="FF0000"/>
                </a:solidFill>
                <a:latin typeface="+mn-ea"/>
                <a:ea typeface="+mn-ea"/>
              </a:rPr>
              <a:t> </a:t>
            </a:r>
            <a:r>
              <a:rPr lang="en-US" altLang="zh-CN" sz="1800" dirty="0">
                <a:solidFill>
                  <a:srgbClr val="000099"/>
                </a:solidFill>
                <a:latin typeface="+mn-ea"/>
                <a:ea typeface="+mn-ea"/>
              </a:rPr>
              <a:t>NAT</a:t>
            </a:r>
            <a:r>
              <a:rPr lang="zh-CN" altLang="en-US" sz="1800" dirty="0">
                <a:solidFill>
                  <a:srgbClr val="000099"/>
                </a:solidFill>
                <a:latin typeface="+mn-ea"/>
                <a:ea typeface="+mn-ea"/>
              </a:rPr>
              <a:t>路由器将报文</a:t>
            </a:r>
            <a:br>
              <a:rPr lang="en-US" altLang="zh-CN" sz="1800" dirty="0">
                <a:solidFill>
                  <a:srgbClr val="000099"/>
                </a:solidFill>
                <a:latin typeface="+mn-ea"/>
                <a:ea typeface="+mn-ea"/>
              </a:rPr>
            </a:br>
            <a:r>
              <a:rPr lang="zh-CN" altLang="en-US" sz="1800" dirty="0">
                <a:solidFill>
                  <a:srgbClr val="000099"/>
                </a:solidFill>
                <a:latin typeface="+mn-ea"/>
                <a:ea typeface="+mn-ea"/>
              </a:rPr>
              <a:t>源地址</a:t>
            </a:r>
            <a:r>
              <a:rPr lang="en-US" altLang="zh-CN" sz="1800" dirty="0">
                <a:solidFill>
                  <a:srgbClr val="000099"/>
                </a:solidFill>
                <a:latin typeface="+mn-ea"/>
                <a:ea typeface="+mn-ea"/>
              </a:rPr>
              <a:t>+</a:t>
            </a:r>
            <a:r>
              <a:rPr lang="zh-CN" altLang="en-US" sz="1800" dirty="0">
                <a:solidFill>
                  <a:srgbClr val="000099"/>
                </a:solidFill>
                <a:latin typeface="+mn-ea"/>
                <a:ea typeface="+mn-ea"/>
              </a:rPr>
              <a:t>端口号从</a:t>
            </a:r>
            <a:br>
              <a:rPr lang="en-US" altLang="zh-CN" sz="1800" dirty="0">
                <a:solidFill>
                  <a:srgbClr val="000099"/>
                </a:solidFill>
                <a:latin typeface="+mn-ea"/>
                <a:ea typeface="+mn-ea"/>
              </a:rPr>
            </a:br>
            <a:r>
              <a:rPr lang="en-US" altLang="zh-CN" sz="1800" dirty="0">
                <a:solidFill>
                  <a:srgbClr val="000099"/>
                </a:solidFill>
                <a:latin typeface="+mn-ea"/>
                <a:ea typeface="+mn-ea"/>
              </a:rPr>
              <a:t>138.76.29.7, 5001</a:t>
            </a:r>
            <a:br>
              <a:rPr lang="en-US" altLang="zh-CN" sz="1800" dirty="0">
                <a:solidFill>
                  <a:srgbClr val="000099"/>
                </a:solidFill>
                <a:latin typeface="+mn-ea"/>
                <a:ea typeface="+mn-ea"/>
              </a:rPr>
            </a:br>
            <a:r>
              <a:rPr lang="zh-CN" altLang="en-US" sz="1800" dirty="0">
                <a:solidFill>
                  <a:srgbClr val="000099"/>
                </a:solidFill>
                <a:latin typeface="+mn-ea"/>
                <a:ea typeface="+mn-ea"/>
              </a:rPr>
              <a:t>替换为</a:t>
            </a:r>
            <a:br>
              <a:rPr lang="en-US" altLang="zh-CN" sz="1800" dirty="0">
                <a:solidFill>
                  <a:srgbClr val="000099"/>
                </a:solidFill>
                <a:latin typeface="+mn-ea"/>
                <a:ea typeface="+mn-ea"/>
              </a:rPr>
            </a:br>
            <a:r>
              <a:rPr lang="en-US" altLang="zh-CN" sz="1800" dirty="0">
                <a:solidFill>
                  <a:srgbClr val="000099"/>
                </a:solidFill>
                <a:latin typeface="+mn-ea"/>
                <a:ea typeface="+mn-ea"/>
              </a:rPr>
              <a:t>10.0.0.1, 3345 </a:t>
            </a:r>
          </a:p>
          <a:p>
            <a:endParaRPr lang="en-US" altLang="zh-CN" sz="1800" dirty="0">
              <a:solidFill>
                <a:srgbClr val="000099"/>
              </a:solidFill>
              <a:latin typeface="+mn-ea"/>
              <a:ea typeface="+mn-ea"/>
            </a:endParaRPr>
          </a:p>
        </p:txBody>
      </p:sp>
      <p:sp>
        <p:nvSpPr>
          <p:cNvPr id="96" name="Line 138">
            <a:extLst>
              <a:ext uri="{FF2B5EF4-FFF2-40B4-BE49-F238E27FC236}">
                <a16:creationId xmlns:a16="http://schemas.microsoft.com/office/drawing/2014/main" id="{781B0E56-C351-4F8C-AE7D-42F62DF54D6F}"/>
              </a:ext>
            </a:extLst>
          </p:cNvPr>
          <p:cNvSpPr>
            <a:spLocks noChangeShapeType="1"/>
          </p:cNvSpPr>
          <p:nvPr/>
        </p:nvSpPr>
        <p:spPr bwMode="auto">
          <a:xfrm>
            <a:off x="1022350" y="463736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nvGrpSpPr>
          <p:cNvPr id="97" name="Group 143">
            <a:extLst>
              <a:ext uri="{FF2B5EF4-FFF2-40B4-BE49-F238E27FC236}">
                <a16:creationId xmlns:a16="http://schemas.microsoft.com/office/drawing/2014/main" id="{F4E26008-D938-4D62-9B99-672258AB2715}"/>
              </a:ext>
            </a:extLst>
          </p:cNvPr>
          <p:cNvGrpSpPr>
            <a:grpSpLocks/>
          </p:cNvGrpSpPr>
          <p:nvPr/>
        </p:nvGrpSpPr>
        <p:grpSpPr bwMode="auto">
          <a:xfrm>
            <a:off x="4035425" y="4459560"/>
            <a:ext cx="587375" cy="323850"/>
            <a:chOff x="4396" y="1245"/>
            <a:chExt cx="672" cy="248"/>
          </a:xfrm>
        </p:grpSpPr>
        <p:sp>
          <p:nvSpPr>
            <p:cNvPr id="98" name="Oval 407">
              <a:extLst>
                <a:ext uri="{FF2B5EF4-FFF2-40B4-BE49-F238E27FC236}">
                  <a16:creationId xmlns:a16="http://schemas.microsoft.com/office/drawing/2014/main" id="{1ADBE303-1C64-4664-9EC5-87EDE56AD93D}"/>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mn-ea"/>
                <a:ea typeface="+mn-ea"/>
                <a:cs typeface="Arial" panose="020B0604020202020204" pitchFamily="34" charset="0"/>
              </a:endParaRPr>
            </a:p>
          </p:txBody>
        </p:sp>
        <p:sp>
          <p:nvSpPr>
            <p:cNvPr id="99" name="Rectangle 410">
              <a:extLst>
                <a:ext uri="{FF2B5EF4-FFF2-40B4-BE49-F238E27FC236}">
                  <a16:creationId xmlns:a16="http://schemas.microsoft.com/office/drawing/2014/main" id="{CBF497D4-1BFF-455D-9A29-C37279151D5C}"/>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mn-ea"/>
                <a:ea typeface="+mn-ea"/>
                <a:cs typeface="Arial" panose="020B0604020202020204" pitchFamily="34" charset="0"/>
              </a:endParaRPr>
            </a:p>
          </p:txBody>
        </p:sp>
        <p:sp>
          <p:nvSpPr>
            <p:cNvPr id="100" name="Oval 411">
              <a:extLst>
                <a:ext uri="{FF2B5EF4-FFF2-40B4-BE49-F238E27FC236}">
                  <a16:creationId xmlns:a16="http://schemas.microsoft.com/office/drawing/2014/main" id="{C3600F93-0BBC-4AC3-B706-9D8BCAA48857}"/>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mn-ea"/>
                <a:ea typeface="+mn-ea"/>
                <a:cs typeface="Arial" panose="020B0604020202020204" pitchFamily="34" charset="0"/>
              </a:endParaRPr>
            </a:p>
          </p:txBody>
        </p:sp>
        <p:grpSp>
          <p:nvGrpSpPr>
            <p:cNvPr id="101" name="Group 147">
              <a:extLst>
                <a:ext uri="{FF2B5EF4-FFF2-40B4-BE49-F238E27FC236}">
                  <a16:creationId xmlns:a16="http://schemas.microsoft.com/office/drawing/2014/main" id="{17D95608-919B-4B67-B19E-81AB68259C93}"/>
                </a:ext>
              </a:extLst>
            </p:cNvPr>
            <p:cNvGrpSpPr>
              <a:grpSpLocks/>
            </p:cNvGrpSpPr>
            <p:nvPr/>
          </p:nvGrpSpPr>
          <p:grpSpPr bwMode="auto">
            <a:xfrm>
              <a:off x="4530" y="1287"/>
              <a:ext cx="377" cy="75"/>
              <a:chOff x="2468" y="1332"/>
              <a:chExt cx="310" cy="60"/>
            </a:xfrm>
          </p:grpSpPr>
          <p:sp>
            <p:nvSpPr>
              <p:cNvPr id="104" name="Freeform 148">
                <a:extLst>
                  <a:ext uri="{FF2B5EF4-FFF2-40B4-BE49-F238E27FC236}">
                    <a16:creationId xmlns:a16="http://schemas.microsoft.com/office/drawing/2014/main" id="{6395425E-0674-40C1-A33F-B093BC5447E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105" name="Freeform 149">
                <a:extLst>
                  <a:ext uri="{FF2B5EF4-FFF2-40B4-BE49-F238E27FC236}">
                    <a16:creationId xmlns:a16="http://schemas.microsoft.com/office/drawing/2014/main" id="{9616F23F-0566-4288-A23A-2B75F89DB00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grpSp>
        <p:sp>
          <p:nvSpPr>
            <p:cNvPr id="102" name="Line 150">
              <a:extLst>
                <a:ext uri="{FF2B5EF4-FFF2-40B4-BE49-F238E27FC236}">
                  <a16:creationId xmlns:a16="http://schemas.microsoft.com/office/drawing/2014/main" id="{E658F602-D75F-4DE2-8568-844E49B3867E}"/>
                </a:ext>
              </a:extLst>
            </p:cNvPr>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3" name="Line 151">
              <a:extLst>
                <a:ext uri="{FF2B5EF4-FFF2-40B4-BE49-F238E27FC236}">
                  <a16:creationId xmlns:a16="http://schemas.microsoft.com/office/drawing/2014/main" id="{F78D4912-7837-43AB-A386-79B65301B09E}"/>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106" name="Group 156">
            <a:extLst>
              <a:ext uri="{FF2B5EF4-FFF2-40B4-BE49-F238E27FC236}">
                <a16:creationId xmlns:a16="http://schemas.microsoft.com/office/drawing/2014/main" id="{0E5A7C93-F511-4D5D-8ADA-C59A8B9D07CE}"/>
              </a:ext>
            </a:extLst>
          </p:cNvPr>
          <p:cNvGrpSpPr>
            <a:grpSpLocks/>
          </p:cNvGrpSpPr>
          <p:nvPr/>
        </p:nvGrpSpPr>
        <p:grpSpPr bwMode="auto">
          <a:xfrm flipH="1">
            <a:off x="7529513" y="3675335"/>
            <a:ext cx="641350" cy="558800"/>
            <a:chOff x="-44" y="1473"/>
            <a:chExt cx="981" cy="1105"/>
          </a:xfrm>
        </p:grpSpPr>
        <p:pic>
          <p:nvPicPr>
            <p:cNvPr id="107" name="Picture 157" descr="desktop_computer_stylized_medium">
              <a:extLst>
                <a:ext uri="{FF2B5EF4-FFF2-40B4-BE49-F238E27FC236}">
                  <a16:creationId xmlns:a16="http://schemas.microsoft.com/office/drawing/2014/main" id="{9CBE5022-9836-40D2-8C49-4D807FE5B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Freeform 158">
              <a:extLst>
                <a:ext uri="{FF2B5EF4-FFF2-40B4-BE49-F238E27FC236}">
                  <a16:creationId xmlns:a16="http://schemas.microsoft.com/office/drawing/2014/main" id="{80C64404-8083-4E82-9610-60E4D89D39E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grpSp>
        <p:nvGrpSpPr>
          <p:cNvPr id="109" name="Group 159">
            <a:extLst>
              <a:ext uri="{FF2B5EF4-FFF2-40B4-BE49-F238E27FC236}">
                <a16:creationId xmlns:a16="http://schemas.microsoft.com/office/drawing/2014/main" id="{72ACD1C0-93BB-40CD-97EB-EE73A01CB2F7}"/>
              </a:ext>
            </a:extLst>
          </p:cNvPr>
          <p:cNvGrpSpPr>
            <a:grpSpLocks/>
          </p:cNvGrpSpPr>
          <p:nvPr/>
        </p:nvGrpSpPr>
        <p:grpSpPr bwMode="auto">
          <a:xfrm flipH="1">
            <a:off x="7540625" y="4418285"/>
            <a:ext cx="641350" cy="558800"/>
            <a:chOff x="-44" y="1473"/>
            <a:chExt cx="981" cy="1105"/>
          </a:xfrm>
        </p:grpSpPr>
        <p:pic>
          <p:nvPicPr>
            <p:cNvPr id="110" name="Picture 160" descr="desktop_computer_stylized_medium">
              <a:extLst>
                <a:ext uri="{FF2B5EF4-FFF2-40B4-BE49-F238E27FC236}">
                  <a16:creationId xmlns:a16="http://schemas.microsoft.com/office/drawing/2014/main" id="{6A5A0F05-24A9-42B6-BDDB-3E87F9711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Freeform 161">
              <a:extLst>
                <a:ext uri="{FF2B5EF4-FFF2-40B4-BE49-F238E27FC236}">
                  <a16:creationId xmlns:a16="http://schemas.microsoft.com/office/drawing/2014/main" id="{CD4AA34A-4329-4809-A8B1-3D2C8F7EFF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grpSp>
        <p:nvGrpSpPr>
          <p:cNvPr id="112" name="Group 162">
            <a:extLst>
              <a:ext uri="{FF2B5EF4-FFF2-40B4-BE49-F238E27FC236}">
                <a16:creationId xmlns:a16="http://schemas.microsoft.com/office/drawing/2014/main" id="{F7799B8B-F577-4D3C-AD37-E2AC91FF7406}"/>
              </a:ext>
            </a:extLst>
          </p:cNvPr>
          <p:cNvGrpSpPr>
            <a:grpSpLocks/>
          </p:cNvGrpSpPr>
          <p:nvPr/>
        </p:nvGrpSpPr>
        <p:grpSpPr bwMode="auto">
          <a:xfrm flipH="1">
            <a:off x="7548563" y="5172348"/>
            <a:ext cx="641350" cy="558800"/>
            <a:chOff x="-44" y="1473"/>
            <a:chExt cx="981" cy="1105"/>
          </a:xfrm>
        </p:grpSpPr>
        <p:pic>
          <p:nvPicPr>
            <p:cNvPr id="113" name="Picture 163" descr="desktop_computer_stylized_medium">
              <a:extLst>
                <a:ext uri="{FF2B5EF4-FFF2-40B4-BE49-F238E27FC236}">
                  <a16:creationId xmlns:a16="http://schemas.microsoft.com/office/drawing/2014/main" id="{767BC6B4-1063-4F53-9FE3-30C3AA7A6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Freeform 164">
              <a:extLst>
                <a:ext uri="{FF2B5EF4-FFF2-40B4-BE49-F238E27FC236}">
                  <a16:creationId xmlns:a16="http://schemas.microsoft.com/office/drawing/2014/main" id="{563A4E8E-BD4E-4FB1-A2FB-D02262BF045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sp>
        <p:nvSpPr>
          <p:cNvPr id="115" name="Line 32">
            <a:extLst>
              <a:ext uri="{FF2B5EF4-FFF2-40B4-BE49-F238E27FC236}">
                <a16:creationId xmlns:a16="http://schemas.microsoft.com/office/drawing/2014/main" id="{161D3D1E-BB24-4F3C-9F3B-5456B8ED150E}"/>
              </a:ext>
            </a:extLst>
          </p:cNvPr>
          <p:cNvSpPr>
            <a:spLocks noChangeShapeType="1"/>
          </p:cNvSpPr>
          <p:nvPr/>
        </p:nvSpPr>
        <p:spPr bwMode="auto">
          <a:xfrm>
            <a:off x="7386638" y="460243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Tree>
    <p:extLst>
      <p:ext uri="{BB962C8B-B14F-4D97-AF65-F5344CB8AC3E}">
        <p14:creationId xmlns:p14="http://schemas.microsoft.com/office/powerpoint/2010/main" val="3297892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1000"/>
                                        <p:tgtEl>
                                          <p:spTgt spid="13"/>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right)">
                                      <p:cBhvr>
                                        <p:cTn id="15" dur="1000"/>
                                        <p:tgtEl>
                                          <p:spTgt spid="58"/>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wipe(left)">
                                      <p:cBhvr>
                                        <p:cTn id="26" dur="1000"/>
                                        <p:tgtEl>
                                          <p:spTgt spid="79"/>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94"/>
                                        </p:tgtEl>
                                        <p:attrNameLst>
                                          <p:attrName>style.visibility</p:attrName>
                                        </p:attrNameLst>
                                      </p:cBhvr>
                                      <p:to>
                                        <p:strVal val="visible"/>
                                      </p:to>
                                    </p:se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1000"/>
                                        <p:tgtEl>
                                          <p:spTgt spid="43"/>
                                        </p:tgtEl>
                                      </p:cBhvr>
                                    </p:animEffec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94" grpId="0"/>
      <p:bldP spid="9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9994F-2FAF-4D50-B3A4-6E200716BE87}"/>
              </a:ext>
            </a:extLst>
          </p:cNvPr>
          <p:cNvSpPr>
            <a:spLocks noGrp="1"/>
          </p:cNvSpPr>
          <p:nvPr>
            <p:ph type="title"/>
          </p:nvPr>
        </p:nvSpPr>
        <p:spPr/>
        <p:txBody>
          <a:bodyPr/>
          <a:lstStyle/>
          <a:p>
            <a:r>
              <a:rPr lang="en-US" altLang="zh-CN" sz="4400" dirty="0"/>
              <a:t>NAT</a:t>
            </a:r>
            <a:r>
              <a:rPr lang="zh-CN" altLang="en-US" sz="4400" dirty="0"/>
              <a:t>：网络地址翻译</a:t>
            </a:r>
            <a:endParaRPr lang="zh-CN" altLang="en-US" dirty="0"/>
          </a:p>
        </p:txBody>
      </p:sp>
      <p:sp>
        <p:nvSpPr>
          <p:cNvPr id="4" name="灯片编号占位符 3">
            <a:extLst>
              <a:ext uri="{FF2B5EF4-FFF2-40B4-BE49-F238E27FC236}">
                <a16:creationId xmlns:a16="http://schemas.microsoft.com/office/drawing/2014/main" id="{C3BDAAE2-1401-466B-A1D2-70F45A6F09CA}"/>
              </a:ext>
            </a:extLst>
          </p:cNvPr>
          <p:cNvSpPr>
            <a:spLocks noGrp="1"/>
          </p:cNvSpPr>
          <p:nvPr>
            <p:ph type="sldNum" sz="quarter" idx="12"/>
          </p:nvPr>
        </p:nvSpPr>
        <p:spPr/>
        <p:txBody>
          <a:bodyPr/>
          <a:lstStyle/>
          <a:p>
            <a:fld id="{E3FA5FAF-8A25-4B6E-94B7-5CA30A873E9A}" type="slidenum">
              <a:rPr lang="zh-CN" altLang="en-US" smtClean="0"/>
              <a:pPr/>
              <a:t>68</a:t>
            </a:fld>
            <a:endParaRPr lang="zh-CN" altLang="en-US"/>
          </a:p>
        </p:txBody>
      </p:sp>
      <p:sp>
        <p:nvSpPr>
          <p:cNvPr id="5" name="Rectangle 3">
            <a:extLst>
              <a:ext uri="{FF2B5EF4-FFF2-40B4-BE49-F238E27FC236}">
                <a16:creationId xmlns:a16="http://schemas.microsoft.com/office/drawing/2014/main" id="{402375B2-78E9-4E8C-9DC9-6A90B8887169}"/>
              </a:ext>
            </a:extLst>
          </p:cNvPr>
          <p:cNvSpPr txBox="1">
            <a:spLocks noChangeArrowheads="1"/>
          </p:cNvSpPr>
          <p:nvPr/>
        </p:nvSpPr>
        <p:spPr bwMode="auto">
          <a:xfrm>
            <a:off x="533400" y="1589112"/>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en-US" altLang="zh-CN" kern="0" dirty="0">
                <a:latin typeface="+mn-ea"/>
              </a:rPr>
              <a:t>16-bit</a:t>
            </a:r>
            <a:r>
              <a:rPr lang="zh-CN" altLang="en-US" kern="0" dirty="0">
                <a:latin typeface="+mn-ea"/>
              </a:rPr>
              <a:t>端口号字段</a:t>
            </a:r>
            <a:r>
              <a:rPr lang="en-US" altLang="zh-CN" kern="0" dirty="0">
                <a:latin typeface="+mn-ea"/>
              </a:rPr>
              <a:t>: </a:t>
            </a:r>
          </a:p>
          <a:p>
            <a:pPr lvl="1"/>
            <a:r>
              <a:rPr lang="zh-CN" altLang="en-US" kern="0" dirty="0">
                <a:latin typeface="+mn-ea"/>
              </a:rPr>
              <a:t>支持本地局域网一侧的超过</a:t>
            </a:r>
            <a:r>
              <a:rPr lang="en-US" altLang="zh-CN" kern="0" dirty="0">
                <a:latin typeface="+mn-ea"/>
              </a:rPr>
              <a:t>60,000</a:t>
            </a:r>
            <a:r>
              <a:rPr lang="zh-CN" altLang="en-US" kern="0" dirty="0">
                <a:latin typeface="+mn-ea"/>
              </a:rPr>
              <a:t>并发连接</a:t>
            </a:r>
            <a:endParaRPr lang="en-US" altLang="zh-CN" kern="0" dirty="0">
              <a:latin typeface="+mn-ea"/>
            </a:endParaRPr>
          </a:p>
          <a:p>
            <a:r>
              <a:rPr lang="en-US" altLang="zh-CN" kern="0" dirty="0">
                <a:latin typeface="+mn-ea"/>
              </a:rPr>
              <a:t>NAT</a:t>
            </a:r>
            <a:r>
              <a:rPr lang="zh-CN" altLang="en-US" kern="0" dirty="0">
                <a:latin typeface="+mn-ea"/>
              </a:rPr>
              <a:t>有争议</a:t>
            </a:r>
            <a:r>
              <a:rPr lang="en-US" altLang="zh-CN" kern="0" dirty="0">
                <a:latin typeface="+mn-ea"/>
              </a:rPr>
              <a:t>:</a:t>
            </a:r>
          </a:p>
          <a:p>
            <a:pPr lvl="1"/>
            <a:r>
              <a:rPr lang="zh-CN" altLang="en-US" kern="0" dirty="0">
                <a:latin typeface="+mn-ea"/>
              </a:rPr>
              <a:t>路由器应该仅具备</a:t>
            </a:r>
            <a:r>
              <a:rPr lang="en-US" altLang="zh-CN" kern="0" dirty="0">
                <a:latin typeface="+mn-ea"/>
              </a:rPr>
              <a:t>1-3</a:t>
            </a:r>
            <a:r>
              <a:rPr lang="zh-CN" altLang="en-US" kern="0" dirty="0">
                <a:latin typeface="+mn-ea"/>
              </a:rPr>
              <a:t>层的报文处理功能</a:t>
            </a:r>
            <a:endParaRPr lang="en-US" altLang="zh-CN" kern="0" dirty="0">
              <a:latin typeface="+mn-ea"/>
            </a:endParaRPr>
          </a:p>
          <a:p>
            <a:pPr lvl="1"/>
            <a:r>
              <a:rPr lang="zh-CN" altLang="en-US" kern="0" dirty="0">
                <a:latin typeface="+mn-ea"/>
              </a:rPr>
              <a:t>地址短缺应该由</a:t>
            </a:r>
            <a:r>
              <a:rPr lang="en-US" altLang="zh-CN" kern="0" dirty="0">
                <a:latin typeface="+mn-ea"/>
              </a:rPr>
              <a:t>IPv6</a:t>
            </a:r>
            <a:r>
              <a:rPr lang="zh-CN" altLang="en-US" kern="0" dirty="0">
                <a:latin typeface="+mn-ea"/>
              </a:rPr>
              <a:t>解决</a:t>
            </a:r>
            <a:endParaRPr lang="en-US" altLang="zh-CN" kern="0" dirty="0">
              <a:latin typeface="+mn-ea"/>
            </a:endParaRPr>
          </a:p>
          <a:p>
            <a:pPr lvl="1"/>
            <a:r>
              <a:rPr lang="zh-CN" altLang="en-US" kern="0" dirty="0">
                <a:latin typeface="+mn-ea"/>
              </a:rPr>
              <a:t>破坏了传输层端到端的设定</a:t>
            </a:r>
            <a:endParaRPr lang="en-US" altLang="zh-CN" kern="0" dirty="0">
              <a:latin typeface="+mn-ea"/>
            </a:endParaRPr>
          </a:p>
          <a:p>
            <a:pPr lvl="2"/>
            <a:r>
              <a:rPr lang="zh-CN" altLang="en-US" kern="0" dirty="0">
                <a:latin typeface="+mn-ea"/>
              </a:rPr>
              <a:t>设计实现网络应用时必须考虑</a:t>
            </a:r>
            <a:r>
              <a:rPr lang="en-US" altLang="zh-CN" kern="0" dirty="0">
                <a:latin typeface="+mn-ea"/>
              </a:rPr>
              <a:t>NAT</a:t>
            </a:r>
            <a:r>
              <a:rPr lang="zh-CN" altLang="en-US" kern="0" dirty="0">
                <a:latin typeface="+mn-ea"/>
              </a:rPr>
              <a:t>的存在，例如，</a:t>
            </a:r>
            <a:r>
              <a:rPr lang="en-US" altLang="zh-CN" kern="0" dirty="0">
                <a:latin typeface="+mn-ea"/>
              </a:rPr>
              <a:t>P2P</a:t>
            </a:r>
            <a:r>
              <a:rPr lang="zh-CN" altLang="en-US" kern="0" dirty="0">
                <a:latin typeface="+mn-ea"/>
              </a:rPr>
              <a:t>应用</a:t>
            </a:r>
            <a:endParaRPr lang="en-US" altLang="zh-CN" kern="0" dirty="0">
              <a:latin typeface="+mn-ea"/>
            </a:endParaRPr>
          </a:p>
          <a:p>
            <a:pPr lvl="1"/>
            <a:r>
              <a:rPr lang="zh-CN" altLang="en-US" kern="0" dirty="0">
                <a:latin typeface="+mn-ea"/>
              </a:rPr>
              <a:t>穿越</a:t>
            </a:r>
            <a:r>
              <a:rPr lang="en-US" altLang="zh-CN" kern="0" dirty="0">
                <a:latin typeface="+mn-ea"/>
              </a:rPr>
              <a:t>NAT:</a:t>
            </a:r>
            <a:r>
              <a:rPr lang="zh-CN" altLang="en-US" kern="0" dirty="0">
                <a:latin typeface="+mn-ea"/>
              </a:rPr>
              <a:t>如果客户端希望连接</a:t>
            </a:r>
            <a:r>
              <a:rPr lang="en-US" altLang="zh-CN" kern="0" dirty="0">
                <a:latin typeface="+mn-ea"/>
              </a:rPr>
              <a:t>NAT</a:t>
            </a:r>
            <a:r>
              <a:rPr lang="zh-CN" altLang="en-US" kern="0" dirty="0">
                <a:latin typeface="+mn-ea"/>
              </a:rPr>
              <a:t>背后的服务器，该怎么办？</a:t>
            </a:r>
            <a:endParaRPr lang="en-US" altLang="zh-CN" kern="0" dirty="0">
              <a:latin typeface="+mn-ea"/>
            </a:endParaRPr>
          </a:p>
        </p:txBody>
      </p:sp>
    </p:spTree>
    <p:extLst>
      <p:ext uri="{BB962C8B-B14F-4D97-AF65-F5344CB8AC3E}">
        <p14:creationId xmlns:p14="http://schemas.microsoft.com/office/powerpoint/2010/main" val="3253309920"/>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2398E-B586-4D7A-86CB-297207DC891C}"/>
              </a:ext>
            </a:extLst>
          </p:cNvPr>
          <p:cNvSpPr>
            <a:spLocks noGrp="1"/>
          </p:cNvSpPr>
          <p:nvPr>
            <p:ph type="title"/>
          </p:nvPr>
        </p:nvSpPr>
        <p:spPr/>
        <p:txBody>
          <a:bodyPr/>
          <a:lstStyle/>
          <a:p>
            <a:r>
              <a:rPr lang="en-US" altLang="zh-CN" kern="0" dirty="0">
                <a:latin typeface="+mn-ea"/>
              </a:rPr>
              <a:t>NAT</a:t>
            </a:r>
            <a:r>
              <a:rPr lang="zh-CN" altLang="en-US" kern="0" dirty="0">
                <a:latin typeface="+mn-ea"/>
              </a:rPr>
              <a:t>穿越</a:t>
            </a:r>
            <a:endParaRPr lang="zh-CN" altLang="en-US" dirty="0"/>
          </a:p>
        </p:txBody>
      </p:sp>
      <p:sp>
        <p:nvSpPr>
          <p:cNvPr id="3" name="内容占位符 2">
            <a:extLst>
              <a:ext uri="{FF2B5EF4-FFF2-40B4-BE49-F238E27FC236}">
                <a16:creationId xmlns:a16="http://schemas.microsoft.com/office/drawing/2014/main" id="{594AEF60-0E64-4255-8A0D-85DB40392A79}"/>
              </a:ext>
            </a:extLst>
          </p:cNvPr>
          <p:cNvSpPr>
            <a:spLocks noGrp="1"/>
          </p:cNvSpPr>
          <p:nvPr>
            <p:ph idx="1"/>
          </p:nvPr>
        </p:nvSpPr>
        <p:spPr>
          <a:xfrm>
            <a:off x="250826" y="1844675"/>
            <a:ext cx="4637088" cy="4287838"/>
          </a:xfrm>
        </p:spPr>
        <p:txBody>
          <a:bodyPr/>
          <a:lstStyle/>
          <a:p>
            <a:r>
              <a:rPr lang="zh-CN" altLang="en-US" sz="2400" dirty="0"/>
              <a:t>客户端希望连接地址为</a:t>
            </a:r>
            <a:r>
              <a:rPr lang="en-US" altLang="zh-CN" sz="2400" dirty="0"/>
              <a:t>10.0.0.1</a:t>
            </a:r>
            <a:r>
              <a:rPr lang="zh-CN" altLang="en-US" sz="2400" dirty="0"/>
              <a:t>的服务器</a:t>
            </a:r>
            <a:endParaRPr lang="en-US" altLang="zh-CN" sz="2400" dirty="0"/>
          </a:p>
          <a:p>
            <a:pPr lvl="1"/>
            <a:r>
              <a:rPr lang="zh-CN" altLang="en-US" sz="2000" dirty="0">
                <a:latin typeface="Gill Sans MT" panose="020B0502020104020203" pitchFamily="34" charset="0"/>
                <a:cs typeface="Gill Sans MT" panose="020B0502020104020203" pitchFamily="34" charset="0"/>
              </a:rPr>
              <a:t>无法使用</a:t>
            </a:r>
            <a:r>
              <a:rPr lang="en-US" altLang="zh-CN" sz="2000" dirty="0">
                <a:latin typeface="Gill Sans MT" panose="020B0502020104020203" pitchFamily="34" charset="0"/>
                <a:cs typeface="Gill Sans MT" panose="020B0502020104020203" pitchFamily="34" charset="0"/>
              </a:rPr>
              <a:t>10.0.01.</a:t>
            </a:r>
            <a:r>
              <a:rPr lang="zh-CN" altLang="en-US" sz="2000" dirty="0">
                <a:latin typeface="Gill Sans MT" panose="020B0502020104020203" pitchFamily="34" charset="0"/>
                <a:cs typeface="Gill Sans MT" panose="020B0502020104020203" pitchFamily="34" charset="0"/>
              </a:rPr>
              <a:t>作为目的</a:t>
            </a:r>
            <a:r>
              <a:rPr lang="en-US" altLang="zh-CN" sz="2000" dirty="0">
                <a:latin typeface="Gill Sans MT" panose="020B0502020104020203" pitchFamily="34" charset="0"/>
                <a:cs typeface="Gill Sans MT" panose="020B0502020104020203" pitchFamily="34" charset="0"/>
              </a:rPr>
              <a:t>IP</a:t>
            </a:r>
            <a:r>
              <a:rPr lang="zh-CN" altLang="en-US" sz="2000" dirty="0">
                <a:latin typeface="Gill Sans MT" panose="020B0502020104020203" pitchFamily="34" charset="0"/>
                <a:cs typeface="Gill Sans MT" panose="020B0502020104020203" pitchFamily="34" charset="0"/>
              </a:rPr>
              <a:t>地址发出连接请求</a:t>
            </a:r>
            <a:endParaRPr lang="en-US" altLang="ja-JP" sz="2000" dirty="0">
              <a:latin typeface="Gill Sans MT" panose="020B0502020104020203" pitchFamily="34" charset="0"/>
              <a:cs typeface="Gill Sans MT" panose="020B0502020104020203" pitchFamily="34" charset="0"/>
            </a:endParaRPr>
          </a:p>
          <a:p>
            <a:pPr lvl="1"/>
            <a:r>
              <a:rPr lang="zh-CN" altLang="en-US" sz="2000" dirty="0">
                <a:latin typeface="Gill Sans MT" panose="020B0502020104020203" pitchFamily="34" charset="0"/>
                <a:cs typeface="Gill Sans MT" panose="020B0502020104020203" pitchFamily="34" charset="0"/>
              </a:rPr>
              <a:t>只有</a:t>
            </a:r>
            <a:r>
              <a:rPr lang="en-US" altLang="zh-CN" sz="2000" dirty="0">
                <a:latin typeface="Gill Sans MT" panose="020B0502020104020203" pitchFamily="34" charset="0"/>
                <a:cs typeface="Gill Sans MT" panose="020B0502020104020203" pitchFamily="34" charset="0"/>
              </a:rPr>
              <a:t>NAT</a:t>
            </a:r>
            <a:r>
              <a:rPr lang="zh-CN" altLang="en-US" sz="2000" dirty="0">
                <a:latin typeface="Gill Sans MT" panose="020B0502020104020203" pitchFamily="34" charset="0"/>
                <a:cs typeface="Gill Sans MT" panose="020B0502020104020203" pitchFamily="34" charset="0"/>
              </a:rPr>
              <a:t>路由器地址</a:t>
            </a:r>
            <a:r>
              <a:rPr lang="en-US" altLang="zh-CN" sz="2000" dirty="0">
                <a:latin typeface="Gill Sans MT" panose="020B0502020104020203" pitchFamily="34" charset="0"/>
                <a:cs typeface="Gill Sans MT" panose="020B0502020104020203" pitchFamily="34" charset="0"/>
              </a:rPr>
              <a:t>138.76.29.7</a:t>
            </a:r>
            <a:r>
              <a:rPr lang="zh-CN" altLang="en-US" sz="2000" dirty="0">
                <a:latin typeface="Gill Sans MT" panose="020B0502020104020203" pitchFamily="34" charset="0"/>
                <a:cs typeface="Gill Sans MT" panose="020B0502020104020203" pitchFamily="34" charset="0"/>
              </a:rPr>
              <a:t>路由可达</a:t>
            </a:r>
            <a:endParaRPr lang="en-US" altLang="zh-CN" sz="2000" dirty="0">
              <a:latin typeface="Gill Sans MT" panose="020B0502020104020203" pitchFamily="34" charset="0"/>
              <a:cs typeface="Gill Sans MT" panose="020B0502020104020203" pitchFamily="34" charset="0"/>
            </a:endParaRPr>
          </a:p>
          <a:p>
            <a:r>
              <a:rPr lang="zh-CN" altLang="en-US" sz="2400" i="1" dirty="0">
                <a:solidFill>
                  <a:srgbClr val="CC0000"/>
                </a:solidFill>
              </a:rPr>
              <a:t>方案</a:t>
            </a:r>
            <a:r>
              <a:rPr lang="en-US" altLang="zh-CN" sz="2400" i="1" dirty="0">
                <a:solidFill>
                  <a:srgbClr val="CC0000"/>
                </a:solidFill>
              </a:rPr>
              <a:t>1:</a:t>
            </a:r>
            <a:r>
              <a:rPr lang="en-US" altLang="zh-CN" sz="2400" dirty="0"/>
              <a:t> </a:t>
            </a:r>
            <a:r>
              <a:rPr lang="zh-CN" altLang="en-US" sz="2400" dirty="0"/>
              <a:t>静态配置</a:t>
            </a:r>
            <a:r>
              <a:rPr lang="en-US" altLang="zh-CN" sz="2400" dirty="0"/>
              <a:t>NAT</a:t>
            </a:r>
            <a:r>
              <a:rPr lang="zh-CN" altLang="en-US" sz="2400" dirty="0"/>
              <a:t>表，将某端口的连接请求转发到某个内网服务器</a:t>
            </a:r>
            <a:endParaRPr lang="en-US" altLang="zh-CN" sz="2400" dirty="0"/>
          </a:p>
          <a:p>
            <a:pPr lvl="1"/>
            <a:r>
              <a:rPr lang="zh-CN" altLang="en-US" sz="2000" dirty="0">
                <a:latin typeface="Gill Sans MT" panose="020B0502020104020203" pitchFamily="34" charset="0"/>
                <a:cs typeface="Gill Sans MT" panose="020B0502020104020203" pitchFamily="34" charset="0"/>
              </a:rPr>
              <a:t>例如</a:t>
            </a:r>
            <a:r>
              <a:rPr lang="en-US" altLang="zh-CN" sz="2000" dirty="0">
                <a:latin typeface="Gill Sans MT" panose="020B0502020104020203" pitchFamily="34" charset="0"/>
                <a:cs typeface="Gill Sans MT" panose="020B0502020104020203" pitchFamily="34" charset="0"/>
              </a:rPr>
              <a:t>, </a:t>
            </a:r>
            <a:r>
              <a:rPr lang="zh-CN" altLang="en-US" sz="2000" dirty="0">
                <a:latin typeface="Gill Sans MT" panose="020B0502020104020203" pitchFamily="34" charset="0"/>
                <a:cs typeface="Gill Sans MT" panose="020B0502020104020203" pitchFamily="34" charset="0"/>
              </a:rPr>
              <a:t>总是将发到</a:t>
            </a:r>
            <a:r>
              <a:rPr lang="en-US" altLang="zh-CN" sz="2000" dirty="0">
                <a:latin typeface="Gill Sans MT" panose="020B0502020104020203" pitchFamily="34" charset="0"/>
                <a:cs typeface="Gill Sans MT" panose="020B0502020104020203" pitchFamily="34" charset="0"/>
              </a:rPr>
              <a:t>(123.76.29.7, </a:t>
            </a:r>
            <a:r>
              <a:rPr lang="zh-CN" altLang="en-US" sz="2000" dirty="0">
                <a:latin typeface="Gill Sans MT" panose="020B0502020104020203" pitchFamily="34" charset="0"/>
                <a:cs typeface="Gill Sans MT" panose="020B0502020104020203" pitchFamily="34" charset="0"/>
              </a:rPr>
              <a:t>端口</a:t>
            </a:r>
            <a:r>
              <a:rPr lang="en-US" altLang="zh-CN" sz="2000" dirty="0">
                <a:latin typeface="Gill Sans MT" panose="020B0502020104020203" pitchFamily="34" charset="0"/>
                <a:cs typeface="Gill Sans MT" panose="020B0502020104020203" pitchFamily="34" charset="0"/>
              </a:rPr>
              <a:t> 25000) </a:t>
            </a:r>
            <a:r>
              <a:rPr lang="zh-CN" altLang="en-US" sz="2000" dirty="0">
                <a:latin typeface="Gill Sans MT" panose="020B0502020104020203" pitchFamily="34" charset="0"/>
                <a:cs typeface="Gill Sans MT" panose="020B0502020104020203" pitchFamily="34" charset="0"/>
              </a:rPr>
              <a:t>的连接请求转发给</a:t>
            </a:r>
            <a:r>
              <a:rPr lang="en-US" altLang="zh-CN" sz="2000" dirty="0">
                <a:latin typeface="Gill Sans MT" panose="020B0502020104020203" pitchFamily="34" charset="0"/>
                <a:cs typeface="Gill Sans MT" panose="020B0502020104020203" pitchFamily="34" charset="0"/>
              </a:rPr>
              <a:t> 10.0.0.1 </a:t>
            </a:r>
            <a:r>
              <a:rPr lang="zh-CN" altLang="en-US" sz="2000" dirty="0">
                <a:latin typeface="Gill Sans MT" panose="020B0502020104020203" pitchFamily="34" charset="0"/>
                <a:cs typeface="Gill Sans MT" panose="020B0502020104020203" pitchFamily="34" charset="0"/>
              </a:rPr>
              <a:t>端口</a:t>
            </a:r>
            <a:r>
              <a:rPr lang="en-US" altLang="zh-CN" sz="2000" dirty="0">
                <a:latin typeface="Gill Sans MT" panose="020B0502020104020203" pitchFamily="34" charset="0"/>
                <a:cs typeface="Gill Sans MT" panose="020B0502020104020203" pitchFamily="34" charset="0"/>
              </a:rPr>
              <a:t> 25000</a:t>
            </a:r>
          </a:p>
          <a:p>
            <a:endParaRPr lang="zh-CN" altLang="en-US" dirty="0"/>
          </a:p>
        </p:txBody>
      </p:sp>
      <p:sp>
        <p:nvSpPr>
          <p:cNvPr id="4" name="灯片编号占位符 3">
            <a:extLst>
              <a:ext uri="{FF2B5EF4-FFF2-40B4-BE49-F238E27FC236}">
                <a16:creationId xmlns:a16="http://schemas.microsoft.com/office/drawing/2014/main" id="{76F3F183-AD1E-420A-9A87-758BA770A014}"/>
              </a:ext>
            </a:extLst>
          </p:cNvPr>
          <p:cNvSpPr>
            <a:spLocks noGrp="1"/>
          </p:cNvSpPr>
          <p:nvPr>
            <p:ph type="sldNum" sz="quarter" idx="12"/>
          </p:nvPr>
        </p:nvSpPr>
        <p:spPr/>
        <p:txBody>
          <a:bodyPr/>
          <a:lstStyle/>
          <a:p>
            <a:fld id="{E3FA5FAF-8A25-4B6E-94B7-5CA30A873E9A}" type="slidenum">
              <a:rPr lang="zh-CN" altLang="en-US" smtClean="0"/>
              <a:pPr/>
              <a:t>69</a:t>
            </a:fld>
            <a:endParaRPr lang="zh-CN" altLang="en-US"/>
          </a:p>
        </p:txBody>
      </p:sp>
      <p:sp>
        <p:nvSpPr>
          <p:cNvPr id="5" name="Freeform 29">
            <a:extLst>
              <a:ext uri="{FF2B5EF4-FFF2-40B4-BE49-F238E27FC236}">
                <a16:creationId xmlns:a16="http://schemas.microsoft.com/office/drawing/2014/main" id="{1661E70C-523B-4E31-98EC-8249CFCE0A28}"/>
              </a:ext>
            </a:extLst>
          </p:cNvPr>
          <p:cNvSpPr>
            <a:spLocks/>
          </p:cNvSpPr>
          <p:nvPr/>
        </p:nvSpPr>
        <p:spPr bwMode="auto">
          <a:xfrm>
            <a:off x="7115175" y="2185988"/>
            <a:ext cx="1676400" cy="2487612"/>
          </a:xfrm>
          <a:custGeom>
            <a:avLst/>
            <a:gdLst>
              <a:gd name="T0" fmla="*/ 2147483647 w 1056"/>
              <a:gd name="T1" fmla="*/ 2147483647 h 1567"/>
              <a:gd name="T2" fmla="*/ 2147483647 w 1056"/>
              <a:gd name="T3" fmla="*/ 2147483647 h 1567"/>
              <a:gd name="T4" fmla="*/ 2147483647 w 1056"/>
              <a:gd name="T5" fmla="*/ 2147483647 h 1567"/>
              <a:gd name="T6" fmla="*/ 2147483647 w 1056"/>
              <a:gd name="T7" fmla="*/ 2147483647 h 1567"/>
              <a:gd name="T8" fmla="*/ 2147483647 w 1056"/>
              <a:gd name="T9" fmla="*/ 2147483647 h 1567"/>
              <a:gd name="T10" fmla="*/ 2147483647 w 1056"/>
              <a:gd name="T11" fmla="*/ 2147483647 h 1567"/>
              <a:gd name="T12" fmla="*/ 2147483647 w 1056"/>
              <a:gd name="T13" fmla="*/ 2147483647 h 1567"/>
              <a:gd name="T14" fmla="*/ 2147483647 w 1056"/>
              <a:gd name="T15" fmla="*/ 2147483647 h 1567"/>
              <a:gd name="T16" fmla="*/ 2147483647 w 1056"/>
              <a:gd name="T17" fmla="*/ 2147483647 h 1567"/>
              <a:gd name="T18" fmla="*/ 2147483647 w 1056"/>
              <a:gd name="T19" fmla="*/ 2147483647 h 1567"/>
              <a:gd name="T20" fmla="*/ 2147483647 w 1056"/>
              <a:gd name="T21" fmla="*/ 2147483647 h 1567"/>
              <a:gd name="T22" fmla="*/ 2147483647 w 1056"/>
              <a:gd name="T23" fmla="*/ 2147483647 h 1567"/>
              <a:gd name="T24" fmla="*/ 2147483647 w 1056"/>
              <a:gd name="T25" fmla="*/ 2147483647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Line 35">
            <a:extLst>
              <a:ext uri="{FF2B5EF4-FFF2-40B4-BE49-F238E27FC236}">
                <a16:creationId xmlns:a16="http://schemas.microsoft.com/office/drawing/2014/main" id="{B6DEB326-7B21-431B-8613-370CC2D67ABB}"/>
              </a:ext>
            </a:extLst>
          </p:cNvPr>
          <p:cNvSpPr>
            <a:spLocks noChangeShapeType="1"/>
          </p:cNvSpPr>
          <p:nvPr/>
        </p:nvSpPr>
        <p:spPr bwMode="auto">
          <a:xfrm>
            <a:off x="8140700" y="2613025"/>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Line 36">
            <a:extLst>
              <a:ext uri="{FF2B5EF4-FFF2-40B4-BE49-F238E27FC236}">
                <a16:creationId xmlns:a16="http://schemas.microsoft.com/office/drawing/2014/main" id="{E1F084E2-6877-4C33-85BC-81BE207580DD}"/>
              </a:ext>
            </a:extLst>
          </p:cNvPr>
          <p:cNvSpPr>
            <a:spLocks noChangeShapeType="1"/>
          </p:cNvSpPr>
          <p:nvPr/>
        </p:nvSpPr>
        <p:spPr bwMode="auto">
          <a:xfrm flipV="1">
            <a:off x="8034338" y="4117975"/>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37">
            <a:extLst>
              <a:ext uri="{FF2B5EF4-FFF2-40B4-BE49-F238E27FC236}">
                <a16:creationId xmlns:a16="http://schemas.microsoft.com/office/drawing/2014/main" id="{85296B17-B15B-4408-80EE-40EFA46DC6EC}"/>
              </a:ext>
            </a:extLst>
          </p:cNvPr>
          <p:cNvSpPr txBox="1">
            <a:spLocks noChangeArrowheads="1"/>
          </p:cNvSpPr>
          <p:nvPr/>
        </p:nvSpPr>
        <p:spPr bwMode="auto">
          <a:xfrm>
            <a:off x="7905750" y="1997075"/>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10.0.0.1</a:t>
            </a:r>
          </a:p>
        </p:txBody>
      </p:sp>
      <p:sp>
        <p:nvSpPr>
          <p:cNvPr id="9" name="Text Box 56">
            <a:extLst>
              <a:ext uri="{FF2B5EF4-FFF2-40B4-BE49-F238E27FC236}">
                <a16:creationId xmlns:a16="http://schemas.microsoft.com/office/drawing/2014/main" id="{19680B2C-90D3-4267-BDC4-2CE8A385A120}"/>
              </a:ext>
            </a:extLst>
          </p:cNvPr>
          <p:cNvSpPr txBox="1">
            <a:spLocks noChangeArrowheads="1"/>
          </p:cNvSpPr>
          <p:nvPr/>
        </p:nvSpPr>
        <p:spPr bwMode="auto">
          <a:xfrm>
            <a:off x="7134225" y="2946400"/>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10.0.0.4</a:t>
            </a:r>
          </a:p>
        </p:txBody>
      </p:sp>
      <p:sp>
        <p:nvSpPr>
          <p:cNvPr id="10" name="Line 57">
            <a:extLst>
              <a:ext uri="{FF2B5EF4-FFF2-40B4-BE49-F238E27FC236}">
                <a16:creationId xmlns:a16="http://schemas.microsoft.com/office/drawing/2014/main" id="{4CF30AF5-3C42-4EE3-8BF3-648BA45E286C}"/>
              </a:ext>
            </a:extLst>
          </p:cNvPr>
          <p:cNvSpPr>
            <a:spLocks noChangeShapeType="1"/>
          </p:cNvSpPr>
          <p:nvPr/>
        </p:nvSpPr>
        <p:spPr bwMode="auto">
          <a:xfrm flipH="1">
            <a:off x="7258050" y="3201988"/>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58">
            <a:extLst>
              <a:ext uri="{FF2B5EF4-FFF2-40B4-BE49-F238E27FC236}">
                <a16:creationId xmlns:a16="http://schemas.microsoft.com/office/drawing/2014/main" id="{EF79CF63-3453-4C2A-BBA4-3F6433CCE603}"/>
              </a:ext>
            </a:extLst>
          </p:cNvPr>
          <p:cNvSpPr>
            <a:spLocks noChangeShapeType="1"/>
          </p:cNvSpPr>
          <p:nvPr/>
        </p:nvSpPr>
        <p:spPr bwMode="auto">
          <a:xfrm flipH="1">
            <a:off x="6518275" y="3440113"/>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Text Box 88">
            <a:extLst>
              <a:ext uri="{FF2B5EF4-FFF2-40B4-BE49-F238E27FC236}">
                <a16:creationId xmlns:a16="http://schemas.microsoft.com/office/drawing/2014/main" id="{251902A3-FFD9-46CC-B17B-F07B1A1A24AD}"/>
              </a:ext>
            </a:extLst>
          </p:cNvPr>
          <p:cNvSpPr txBox="1">
            <a:spLocks noChangeArrowheads="1"/>
          </p:cNvSpPr>
          <p:nvPr/>
        </p:nvSpPr>
        <p:spPr bwMode="auto">
          <a:xfrm>
            <a:off x="6565468" y="3551238"/>
            <a:ext cx="877163"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dirty="0">
                <a:solidFill>
                  <a:srgbClr val="CC0000"/>
                </a:solidFill>
              </a:rPr>
              <a:t>NAT </a:t>
            </a:r>
          </a:p>
          <a:p>
            <a:pPr algn="ctr">
              <a:lnSpc>
                <a:spcPct val="85000"/>
              </a:lnSpc>
            </a:pPr>
            <a:r>
              <a:rPr lang="zh-CN" altLang="en-US" dirty="0">
                <a:solidFill>
                  <a:srgbClr val="CC0000"/>
                </a:solidFill>
              </a:rPr>
              <a:t>路由器</a:t>
            </a:r>
            <a:endParaRPr lang="en-US" altLang="zh-CN" dirty="0">
              <a:solidFill>
                <a:srgbClr val="CC0000"/>
              </a:solidFill>
            </a:endParaRPr>
          </a:p>
        </p:txBody>
      </p:sp>
      <p:sp>
        <p:nvSpPr>
          <p:cNvPr id="13" name="Text Box 89">
            <a:extLst>
              <a:ext uri="{FF2B5EF4-FFF2-40B4-BE49-F238E27FC236}">
                <a16:creationId xmlns:a16="http://schemas.microsoft.com/office/drawing/2014/main" id="{13B7B788-514C-4719-82BF-E04FDA7DAE57}"/>
              </a:ext>
            </a:extLst>
          </p:cNvPr>
          <p:cNvSpPr txBox="1">
            <a:spLocks noChangeArrowheads="1"/>
          </p:cNvSpPr>
          <p:nvPr/>
        </p:nvSpPr>
        <p:spPr bwMode="auto">
          <a:xfrm>
            <a:off x="5295900" y="35036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dirty="0"/>
              <a:t>138.76.29.7</a:t>
            </a:r>
          </a:p>
        </p:txBody>
      </p:sp>
      <p:sp>
        <p:nvSpPr>
          <p:cNvPr id="14" name="Line 100">
            <a:extLst>
              <a:ext uri="{FF2B5EF4-FFF2-40B4-BE49-F238E27FC236}">
                <a16:creationId xmlns:a16="http://schemas.microsoft.com/office/drawing/2014/main" id="{396E125A-F13F-4356-9299-EF4E8038CBDD}"/>
              </a:ext>
            </a:extLst>
          </p:cNvPr>
          <p:cNvSpPr>
            <a:spLocks noChangeShapeType="1"/>
          </p:cNvSpPr>
          <p:nvPr/>
        </p:nvSpPr>
        <p:spPr bwMode="auto">
          <a:xfrm>
            <a:off x="6345238" y="3422650"/>
            <a:ext cx="40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Text Box 102">
            <a:extLst>
              <a:ext uri="{FF2B5EF4-FFF2-40B4-BE49-F238E27FC236}">
                <a16:creationId xmlns:a16="http://schemas.microsoft.com/office/drawing/2014/main" id="{D147C86C-CEBC-4A26-B04A-581657A22ACE}"/>
              </a:ext>
            </a:extLst>
          </p:cNvPr>
          <p:cNvSpPr txBox="1">
            <a:spLocks noChangeArrowheads="1"/>
          </p:cNvSpPr>
          <p:nvPr/>
        </p:nvSpPr>
        <p:spPr bwMode="auto">
          <a:xfrm>
            <a:off x="5046663" y="2182813"/>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dirty="0"/>
              <a:t>客户端</a:t>
            </a:r>
            <a:endParaRPr lang="en-US" altLang="zh-CN" dirty="0"/>
          </a:p>
        </p:txBody>
      </p:sp>
      <p:sp>
        <p:nvSpPr>
          <p:cNvPr id="16" name="Text Box 103">
            <a:extLst>
              <a:ext uri="{FF2B5EF4-FFF2-40B4-BE49-F238E27FC236}">
                <a16:creationId xmlns:a16="http://schemas.microsoft.com/office/drawing/2014/main" id="{187E8A19-17A5-403C-8795-DFE509086E13}"/>
              </a:ext>
            </a:extLst>
          </p:cNvPr>
          <p:cNvSpPr txBox="1">
            <a:spLocks noChangeArrowheads="1"/>
          </p:cNvSpPr>
          <p:nvPr/>
        </p:nvSpPr>
        <p:spPr bwMode="auto">
          <a:xfrm>
            <a:off x="5668963" y="2405063"/>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3200">
                <a:solidFill>
                  <a:srgbClr val="000099"/>
                </a:solidFill>
              </a:rPr>
              <a:t>?</a:t>
            </a:r>
          </a:p>
        </p:txBody>
      </p:sp>
      <p:sp>
        <p:nvSpPr>
          <p:cNvPr id="17" name="Line 104">
            <a:extLst>
              <a:ext uri="{FF2B5EF4-FFF2-40B4-BE49-F238E27FC236}">
                <a16:creationId xmlns:a16="http://schemas.microsoft.com/office/drawing/2014/main" id="{AB247AA7-CD3D-439E-B5CB-F7A8846F3E15}"/>
              </a:ext>
            </a:extLst>
          </p:cNvPr>
          <p:cNvSpPr>
            <a:spLocks noChangeShapeType="1"/>
          </p:cNvSpPr>
          <p:nvPr/>
        </p:nvSpPr>
        <p:spPr bwMode="auto">
          <a:xfrm>
            <a:off x="5653088" y="3019425"/>
            <a:ext cx="401637"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8" name="Group 116">
            <a:extLst>
              <a:ext uri="{FF2B5EF4-FFF2-40B4-BE49-F238E27FC236}">
                <a16:creationId xmlns:a16="http://schemas.microsoft.com/office/drawing/2014/main" id="{571626F1-A47B-477B-A669-E7FBDE13DD4B}"/>
              </a:ext>
            </a:extLst>
          </p:cNvPr>
          <p:cNvGrpSpPr>
            <a:grpSpLocks/>
          </p:cNvGrpSpPr>
          <p:nvPr/>
        </p:nvGrpSpPr>
        <p:grpSpPr bwMode="auto">
          <a:xfrm>
            <a:off x="6656388" y="3203575"/>
            <a:ext cx="587375" cy="323850"/>
            <a:chOff x="4396" y="1245"/>
            <a:chExt cx="672" cy="248"/>
          </a:xfrm>
        </p:grpSpPr>
        <p:sp>
          <p:nvSpPr>
            <p:cNvPr id="19" name="Oval 407">
              <a:extLst>
                <a:ext uri="{FF2B5EF4-FFF2-40B4-BE49-F238E27FC236}">
                  <a16:creationId xmlns:a16="http://schemas.microsoft.com/office/drawing/2014/main" id="{8855591A-7EC1-4576-8599-9C42C8EFF33F}"/>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400">
                <a:cs typeface="Arial" panose="020B0604020202020204" pitchFamily="34" charset="0"/>
              </a:endParaRPr>
            </a:p>
          </p:txBody>
        </p:sp>
        <p:sp>
          <p:nvSpPr>
            <p:cNvPr id="20" name="Rectangle 410">
              <a:extLst>
                <a:ext uri="{FF2B5EF4-FFF2-40B4-BE49-F238E27FC236}">
                  <a16:creationId xmlns:a16="http://schemas.microsoft.com/office/drawing/2014/main" id="{35220EBC-0392-4FDA-81C6-EED725156C48}"/>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400">
                <a:cs typeface="Arial" panose="020B0604020202020204" pitchFamily="34" charset="0"/>
              </a:endParaRPr>
            </a:p>
          </p:txBody>
        </p:sp>
        <p:sp>
          <p:nvSpPr>
            <p:cNvPr id="21" name="Oval 411">
              <a:extLst>
                <a:ext uri="{FF2B5EF4-FFF2-40B4-BE49-F238E27FC236}">
                  <a16:creationId xmlns:a16="http://schemas.microsoft.com/office/drawing/2014/main" id="{4F450136-1E40-4EFC-96A8-9764BC247CC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400">
                <a:cs typeface="Arial" panose="020B0604020202020204" pitchFamily="34" charset="0"/>
              </a:endParaRPr>
            </a:p>
          </p:txBody>
        </p:sp>
        <p:grpSp>
          <p:nvGrpSpPr>
            <p:cNvPr id="22" name="Group 120">
              <a:extLst>
                <a:ext uri="{FF2B5EF4-FFF2-40B4-BE49-F238E27FC236}">
                  <a16:creationId xmlns:a16="http://schemas.microsoft.com/office/drawing/2014/main" id="{011277EA-2E03-46E6-A46C-218E95B320E4}"/>
                </a:ext>
              </a:extLst>
            </p:cNvPr>
            <p:cNvGrpSpPr>
              <a:grpSpLocks/>
            </p:cNvGrpSpPr>
            <p:nvPr/>
          </p:nvGrpSpPr>
          <p:grpSpPr bwMode="auto">
            <a:xfrm>
              <a:off x="4530" y="1287"/>
              <a:ext cx="377" cy="75"/>
              <a:chOff x="2468" y="1332"/>
              <a:chExt cx="310" cy="60"/>
            </a:xfrm>
          </p:grpSpPr>
          <p:sp>
            <p:nvSpPr>
              <p:cNvPr id="25" name="Freeform 121">
                <a:extLst>
                  <a:ext uri="{FF2B5EF4-FFF2-40B4-BE49-F238E27FC236}">
                    <a16:creationId xmlns:a16="http://schemas.microsoft.com/office/drawing/2014/main" id="{E75DB86D-D189-4572-96D7-F07B6F5A331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Freeform 122">
                <a:extLst>
                  <a:ext uri="{FF2B5EF4-FFF2-40B4-BE49-F238E27FC236}">
                    <a16:creationId xmlns:a16="http://schemas.microsoft.com/office/drawing/2014/main" id="{44702237-C410-4ADF-BF01-64CAF79FA0F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 name="Line 123">
              <a:extLst>
                <a:ext uri="{FF2B5EF4-FFF2-40B4-BE49-F238E27FC236}">
                  <a16:creationId xmlns:a16="http://schemas.microsoft.com/office/drawing/2014/main" id="{D410C9CD-75BB-4434-89BF-6356C3577806}"/>
                </a:ext>
              </a:extLst>
            </p:cNvPr>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24">
              <a:extLst>
                <a:ext uri="{FF2B5EF4-FFF2-40B4-BE49-F238E27FC236}">
                  <a16:creationId xmlns:a16="http://schemas.microsoft.com/office/drawing/2014/main" id="{B41328EF-EE61-446C-BE92-F6C607994327}"/>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28">
            <a:extLst>
              <a:ext uri="{FF2B5EF4-FFF2-40B4-BE49-F238E27FC236}">
                <a16:creationId xmlns:a16="http://schemas.microsoft.com/office/drawing/2014/main" id="{9C5C0C75-C30A-4A3D-9EF0-6D2FD08CD679}"/>
              </a:ext>
            </a:extLst>
          </p:cNvPr>
          <p:cNvGrpSpPr>
            <a:grpSpLocks/>
          </p:cNvGrpSpPr>
          <p:nvPr/>
        </p:nvGrpSpPr>
        <p:grpSpPr bwMode="auto">
          <a:xfrm>
            <a:off x="5021263" y="2652713"/>
            <a:ext cx="685800" cy="649287"/>
            <a:chOff x="-44" y="1473"/>
            <a:chExt cx="981" cy="1105"/>
          </a:xfrm>
        </p:grpSpPr>
        <p:pic>
          <p:nvPicPr>
            <p:cNvPr id="28" name="Picture 129" descr="desktop_computer_stylized_medium">
              <a:extLst>
                <a:ext uri="{FF2B5EF4-FFF2-40B4-BE49-F238E27FC236}">
                  <a16:creationId xmlns:a16="http://schemas.microsoft.com/office/drawing/2014/main" id="{8ED9CCF0-6650-48E0-9DD4-E00E90791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130">
              <a:extLst>
                <a:ext uri="{FF2B5EF4-FFF2-40B4-BE49-F238E27FC236}">
                  <a16:creationId xmlns:a16="http://schemas.microsoft.com/office/drawing/2014/main" id="{3D1C2CA7-7282-42A5-B243-995FDF1B1C84}"/>
                </a:ext>
              </a:extLst>
            </p:cNvPr>
            <p:cNvSpPr>
              <a:spLocks/>
            </p:cNvSpPr>
            <p:nvPr/>
          </p:nvSpPr>
          <p:spPr bwMode="auto">
            <a:xfrm flipH="1">
              <a:off x="374" y="1579"/>
              <a:ext cx="477" cy="506"/>
            </a:xfrm>
            <a:custGeom>
              <a:avLst/>
              <a:gdLst>
                <a:gd name="T0" fmla="*/ 0 w 356"/>
                <a:gd name="T1" fmla="*/ 0 h 368"/>
                <a:gd name="T2" fmla="*/ 65165831 w 356"/>
                <a:gd name="T3" fmla="*/ 9095251 h 368"/>
                <a:gd name="T4" fmla="*/ 77305552 w 356"/>
                <a:gd name="T5" fmla="*/ 189554313 h 368"/>
                <a:gd name="T6" fmla="*/ 17036971 w 356"/>
                <a:gd name="T7" fmla="*/ 23705845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30" name="Group 131">
            <a:extLst>
              <a:ext uri="{FF2B5EF4-FFF2-40B4-BE49-F238E27FC236}">
                <a16:creationId xmlns:a16="http://schemas.microsoft.com/office/drawing/2014/main" id="{AF1508C3-EBEE-47A4-9DF7-D7EAA075A89C}"/>
              </a:ext>
            </a:extLst>
          </p:cNvPr>
          <p:cNvGrpSpPr>
            <a:grpSpLocks/>
          </p:cNvGrpSpPr>
          <p:nvPr/>
        </p:nvGrpSpPr>
        <p:grpSpPr bwMode="auto">
          <a:xfrm flipH="1">
            <a:off x="8108950" y="3163888"/>
            <a:ext cx="641350" cy="558800"/>
            <a:chOff x="-44" y="1473"/>
            <a:chExt cx="981" cy="1105"/>
          </a:xfrm>
        </p:grpSpPr>
        <p:pic>
          <p:nvPicPr>
            <p:cNvPr id="31" name="Picture 132" descr="desktop_computer_stylized_medium">
              <a:extLst>
                <a:ext uri="{FF2B5EF4-FFF2-40B4-BE49-F238E27FC236}">
                  <a16:creationId xmlns:a16="http://schemas.microsoft.com/office/drawing/2014/main" id="{9365EE18-0328-472D-8772-3DFD3BEA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133">
              <a:extLst>
                <a:ext uri="{FF2B5EF4-FFF2-40B4-BE49-F238E27FC236}">
                  <a16:creationId xmlns:a16="http://schemas.microsoft.com/office/drawing/2014/main" id="{A2E6B185-EA2D-46B9-9C5A-99949A194DD1}"/>
                </a:ext>
              </a:extLst>
            </p:cNvPr>
            <p:cNvSpPr>
              <a:spLocks/>
            </p:cNvSpPr>
            <p:nvPr/>
          </p:nvSpPr>
          <p:spPr bwMode="auto">
            <a:xfrm flipH="1">
              <a:off x="374" y="1579"/>
              <a:ext cx="477" cy="506"/>
            </a:xfrm>
            <a:custGeom>
              <a:avLst/>
              <a:gdLst>
                <a:gd name="T0" fmla="*/ 0 w 356"/>
                <a:gd name="T1" fmla="*/ 0 h 368"/>
                <a:gd name="T2" fmla="*/ 65165831 w 356"/>
                <a:gd name="T3" fmla="*/ 9095251 h 368"/>
                <a:gd name="T4" fmla="*/ 77305552 w 356"/>
                <a:gd name="T5" fmla="*/ 189554313 h 368"/>
                <a:gd name="T6" fmla="*/ 17036971 w 356"/>
                <a:gd name="T7" fmla="*/ 23705845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33" name="Group 134">
            <a:extLst>
              <a:ext uri="{FF2B5EF4-FFF2-40B4-BE49-F238E27FC236}">
                <a16:creationId xmlns:a16="http://schemas.microsoft.com/office/drawing/2014/main" id="{DB44EDB2-11C5-4B82-B377-9DA6165071EC}"/>
              </a:ext>
            </a:extLst>
          </p:cNvPr>
          <p:cNvGrpSpPr>
            <a:grpSpLocks/>
          </p:cNvGrpSpPr>
          <p:nvPr/>
        </p:nvGrpSpPr>
        <p:grpSpPr bwMode="auto">
          <a:xfrm flipH="1">
            <a:off x="8083550" y="3927475"/>
            <a:ext cx="641350" cy="558800"/>
            <a:chOff x="-44" y="1473"/>
            <a:chExt cx="981" cy="1105"/>
          </a:xfrm>
        </p:grpSpPr>
        <p:pic>
          <p:nvPicPr>
            <p:cNvPr id="34" name="Picture 135" descr="desktop_computer_stylized_medium">
              <a:extLst>
                <a:ext uri="{FF2B5EF4-FFF2-40B4-BE49-F238E27FC236}">
                  <a16:creationId xmlns:a16="http://schemas.microsoft.com/office/drawing/2014/main" id="{3679C4D7-3DDE-4CD4-B824-184D74312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136">
              <a:extLst>
                <a:ext uri="{FF2B5EF4-FFF2-40B4-BE49-F238E27FC236}">
                  <a16:creationId xmlns:a16="http://schemas.microsoft.com/office/drawing/2014/main" id="{5E0E5926-D4F3-410B-9323-E04FAB6733FF}"/>
                </a:ext>
              </a:extLst>
            </p:cNvPr>
            <p:cNvSpPr>
              <a:spLocks/>
            </p:cNvSpPr>
            <p:nvPr/>
          </p:nvSpPr>
          <p:spPr bwMode="auto">
            <a:xfrm flipH="1">
              <a:off x="374" y="1579"/>
              <a:ext cx="477" cy="506"/>
            </a:xfrm>
            <a:custGeom>
              <a:avLst/>
              <a:gdLst>
                <a:gd name="T0" fmla="*/ 0 w 356"/>
                <a:gd name="T1" fmla="*/ 0 h 368"/>
                <a:gd name="T2" fmla="*/ 65165831 w 356"/>
                <a:gd name="T3" fmla="*/ 9095251 h 368"/>
                <a:gd name="T4" fmla="*/ 77305552 w 356"/>
                <a:gd name="T5" fmla="*/ 189554313 h 368"/>
                <a:gd name="T6" fmla="*/ 17036971 w 356"/>
                <a:gd name="T7" fmla="*/ 23705845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sp>
        <p:nvSpPr>
          <p:cNvPr id="36" name="Line 137">
            <a:extLst>
              <a:ext uri="{FF2B5EF4-FFF2-40B4-BE49-F238E27FC236}">
                <a16:creationId xmlns:a16="http://schemas.microsoft.com/office/drawing/2014/main" id="{4CF6FC8F-AF8A-40E7-8F72-B99DB2FE586C}"/>
              </a:ext>
            </a:extLst>
          </p:cNvPr>
          <p:cNvSpPr>
            <a:spLocks noChangeShapeType="1"/>
          </p:cNvSpPr>
          <p:nvPr/>
        </p:nvSpPr>
        <p:spPr bwMode="auto">
          <a:xfrm>
            <a:off x="7237413" y="3389313"/>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7" name="Group 138">
            <a:extLst>
              <a:ext uri="{FF2B5EF4-FFF2-40B4-BE49-F238E27FC236}">
                <a16:creationId xmlns:a16="http://schemas.microsoft.com/office/drawing/2014/main" id="{EA08EC80-0049-4D42-BD4D-8A443D31F7D9}"/>
              </a:ext>
            </a:extLst>
          </p:cNvPr>
          <p:cNvGrpSpPr>
            <a:grpSpLocks/>
          </p:cNvGrpSpPr>
          <p:nvPr/>
        </p:nvGrpSpPr>
        <p:grpSpPr bwMode="auto">
          <a:xfrm>
            <a:off x="8259763" y="2362200"/>
            <a:ext cx="346075" cy="623888"/>
            <a:chOff x="4140" y="429"/>
            <a:chExt cx="1425" cy="2396"/>
          </a:xfrm>
        </p:grpSpPr>
        <p:sp>
          <p:nvSpPr>
            <p:cNvPr id="38" name="Freeform 139">
              <a:extLst>
                <a:ext uri="{FF2B5EF4-FFF2-40B4-BE49-F238E27FC236}">
                  <a16:creationId xmlns:a16="http://schemas.microsoft.com/office/drawing/2014/main" id="{A3417CFD-C238-4C7D-A841-15CF072C7CE6}"/>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Rectangle 140">
              <a:extLst>
                <a:ext uri="{FF2B5EF4-FFF2-40B4-BE49-F238E27FC236}">
                  <a16:creationId xmlns:a16="http://schemas.microsoft.com/office/drawing/2014/main" id="{52F98DC3-FDB8-4EAC-B560-C91E82E4D6A9}"/>
                </a:ext>
              </a:extLst>
            </p:cNvPr>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0" name="Freeform 141">
              <a:extLst>
                <a:ext uri="{FF2B5EF4-FFF2-40B4-BE49-F238E27FC236}">
                  <a16:creationId xmlns:a16="http://schemas.microsoft.com/office/drawing/2014/main" id="{3051BAB7-F6DB-442A-B5F7-1AA1CDDA5256}"/>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142">
              <a:extLst>
                <a:ext uri="{FF2B5EF4-FFF2-40B4-BE49-F238E27FC236}">
                  <a16:creationId xmlns:a16="http://schemas.microsoft.com/office/drawing/2014/main" id="{B0F124D0-0103-454E-AE51-2CA5CAFA135C}"/>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Rectangle 143">
              <a:extLst>
                <a:ext uri="{FF2B5EF4-FFF2-40B4-BE49-F238E27FC236}">
                  <a16:creationId xmlns:a16="http://schemas.microsoft.com/office/drawing/2014/main" id="{7A336CA9-BBF5-4C91-85F3-6C37F35D3B5B}"/>
                </a:ext>
              </a:extLst>
            </p:cNvPr>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43" name="Group 144">
              <a:extLst>
                <a:ext uri="{FF2B5EF4-FFF2-40B4-BE49-F238E27FC236}">
                  <a16:creationId xmlns:a16="http://schemas.microsoft.com/office/drawing/2014/main" id="{0DEC63B3-94D0-4C0B-A7D9-0C89B78F1A9B}"/>
                </a:ext>
              </a:extLst>
            </p:cNvPr>
            <p:cNvGrpSpPr>
              <a:grpSpLocks/>
            </p:cNvGrpSpPr>
            <p:nvPr/>
          </p:nvGrpSpPr>
          <p:grpSpPr bwMode="auto">
            <a:xfrm>
              <a:off x="4749" y="668"/>
              <a:ext cx="581" cy="145"/>
              <a:chOff x="614" y="2568"/>
              <a:chExt cx="725" cy="139"/>
            </a:xfrm>
          </p:grpSpPr>
          <p:sp>
            <p:nvSpPr>
              <p:cNvPr id="68" name="AutoShape 145">
                <a:extLst>
                  <a:ext uri="{FF2B5EF4-FFF2-40B4-BE49-F238E27FC236}">
                    <a16:creationId xmlns:a16="http://schemas.microsoft.com/office/drawing/2014/main" id="{6D3B4691-630D-48E5-ADD1-1C42D5E79642}"/>
                  </a:ext>
                </a:extLst>
              </p:cNvPr>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9" name="AutoShape 146">
                <a:extLst>
                  <a:ext uri="{FF2B5EF4-FFF2-40B4-BE49-F238E27FC236}">
                    <a16:creationId xmlns:a16="http://schemas.microsoft.com/office/drawing/2014/main" id="{293F969D-B143-4C5A-AB60-5EAB78D7EC03}"/>
                  </a:ext>
                </a:extLst>
              </p:cNvPr>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44" name="Rectangle 147">
              <a:extLst>
                <a:ext uri="{FF2B5EF4-FFF2-40B4-BE49-F238E27FC236}">
                  <a16:creationId xmlns:a16="http://schemas.microsoft.com/office/drawing/2014/main" id="{692477F3-D744-4E24-BA8F-26D2D128ABBA}"/>
                </a:ext>
              </a:extLst>
            </p:cNvPr>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45" name="Group 148">
              <a:extLst>
                <a:ext uri="{FF2B5EF4-FFF2-40B4-BE49-F238E27FC236}">
                  <a16:creationId xmlns:a16="http://schemas.microsoft.com/office/drawing/2014/main" id="{624F4758-DA44-427D-B64F-F99E324BCDA6}"/>
                </a:ext>
              </a:extLst>
            </p:cNvPr>
            <p:cNvGrpSpPr>
              <a:grpSpLocks/>
            </p:cNvGrpSpPr>
            <p:nvPr/>
          </p:nvGrpSpPr>
          <p:grpSpPr bwMode="auto">
            <a:xfrm>
              <a:off x="4747" y="994"/>
              <a:ext cx="581" cy="134"/>
              <a:chOff x="614" y="2568"/>
              <a:chExt cx="725" cy="139"/>
            </a:xfrm>
          </p:grpSpPr>
          <p:sp>
            <p:nvSpPr>
              <p:cNvPr id="66" name="AutoShape 149">
                <a:extLst>
                  <a:ext uri="{FF2B5EF4-FFF2-40B4-BE49-F238E27FC236}">
                    <a16:creationId xmlns:a16="http://schemas.microsoft.com/office/drawing/2014/main" id="{7B9AB460-34FE-4A05-B257-B5ED99153D1D}"/>
                  </a:ext>
                </a:extLst>
              </p:cNvPr>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7" name="AutoShape 150">
                <a:extLst>
                  <a:ext uri="{FF2B5EF4-FFF2-40B4-BE49-F238E27FC236}">
                    <a16:creationId xmlns:a16="http://schemas.microsoft.com/office/drawing/2014/main" id="{EE7C572E-B2CF-4D70-A36F-0801B2128D32}"/>
                  </a:ext>
                </a:extLst>
              </p:cNvPr>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46" name="Rectangle 151">
              <a:extLst>
                <a:ext uri="{FF2B5EF4-FFF2-40B4-BE49-F238E27FC236}">
                  <a16:creationId xmlns:a16="http://schemas.microsoft.com/office/drawing/2014/main" id="{86C48BCF-B3C8-4682-A783-7F7EE8D7B2F9}"/>
                </a:ext>
              </a:extLst>
            </p:cNvPr>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7" name="Rectangle 152">
              <a:extLst>
                <a:ext uri="{FF2B5EF4-FFF2-40B4-BE49-F238E27FC236}">
                  <a16:creationId xmlns:a16="http://schemas.microsoft.com/office/drawing/2014/main" id="{15AF0238-6D05-4EDE-8082-B39A6C705962}"/>
                </a:ext>
              </a:extLst>
            </p:cNvPr>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48" name="Group 153">
              <a:extLst>
                <a:ext uri="{FF2B5EF4-FFF2-40B4-BE49-F238E27FC236}">
                  <a16:creationId xmlns:a16="http://schemas.microsoft.com/office/drawing/2014/main" id="{CED6DB60-D47A-448E-A55A-E2492D49905B}"/>
                </a:ext>
              </a:extLst>
            </p:cNvPr>
            <p:cNvGrpSpPr>
              <a:grpSpLocks/>
            </p:cNvGrpSpPr>
            <p:nvPr/>
          </p:nvGrpSpPr>
          <p:grpSpPr bwMode="auto">
            <a:xfrm>
              <a:off x="4735" y="1627"/>
              <a:ext cx="582" cy="151"/>
              <a:chOff x="614" y="2568"/>
              <a:chExt cx="725" cy="139"/>
            </a:xfrm>
          </p:grpSpPr>
          <p:sp>
            <p:nvSpPr>
              <p:cNvPr id="64" name="AutoShape 154">
                <a:extLst>
                  <a:ext uri="{FF2B5EF4-FFF2-40B4-BE49-F238E27FC236}">
                    <a16:creationId xmlns:a16="http://schemas.microsoft.com/office/drawing/2014/main" id="{A48A2740-0EFE-44B5-A525-85632B4FF7AA}"/>
                  </a:ext>
                </a:extLst>
              </p:cNvPr>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5" name="AutoShape 155">
                <a:extLst>
                  <a:ext uri="{FF2B5EF4-FFF2-40B4-BE49-F238E27FC236}">
                    <a16:creationId xmlns:a16="http://schemas.microsoft.com/office/drawing/2014/main" id="{9D8B4D8B-E9D4-42A4-8D37-ABB51E6F87BC}"/>
                  </a:ext>
                </a:extLst>
              </p:cNvPr>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49" name="Freeform 156">
              <a:extLst>
                <a:ext uri="{FF2B5EF4-FFF2-40B4-BE49-F238E27FC236}">
                  <a16:creationId xmlns:a16="http://schemas.microsoft.com/office/drawing/2014/main" id="{FA393B23-9B63-480E-A6B9-0EE0742362AD}"/>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0" name="Group 157">
              <a:extLst>
                <a:ext uri="{FF2B5EF4-FFF2-40B4-BE49-F238E27FC236}">
                  <a16:creationId xmlns:a16="http://schemas.microsoft.com/office/drawing/2014/main" id="{92B68CED-1858-4E6A-93C6-C6E9D1CA511B}"/>
                </a:ext>
              </a:extLst>
            </p:cNvPr>
            <p:cNvGrpSpPr>
              <a:grpSpLocks/>
            </p:cNvGrpSpPr>
            <p:nvPr/>
          </p:nvGrpSpPr>
          <p:grpSpPr bwMode="auto">
            <a:xfrm>
              <a:off x="4739" y="1327"/>
              <a:ext cx="582" cy="139"/>
              <a:chOff x="614" y="2568"/>
              <a:chExt cx="725" cy="139"/>
            </a:xfrm>
          </p:grpSpPr>
          <p:sp>
            <p:nvSpPr>
              <p:cNvPr id="62" name="AutoShape 158">
                <a:extLst>
                  <a:ext uri="{FF2B5EF4-FFF2-40B4-BE49-F238E27FC236}">
                    <a16:creationId xmlns:a16="http://schemas.microsoft.com/office/drawing/2014/main" id="{30F208C1-ABE0-42DF-A20F-EE392C867EC1}"/>
                  </a:ext>
                </a:extLst>
              </p:cNvPr>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3" name="AutoShape 159">
                <a:extLst>
                  <a:ext uri="{FF2B5EF4-FFF2-40B4-BE49-F238E27FC236}">
                    <a16:creationId xmlns:a16="http://schemas.microsoft.com/office/drawing/2014/main" id="{C3982E2F-B1E3-43C2-97CA-278AD2E956FD}"/>
                  </a:ext>
                </a:extLst>
              </p:cNvPr>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51" name="Rectangle 160">
              <a:extLst>
                <a:ext uri="{FF2B5EF4-FFF2-40B4-BE49-F238E27FC236}">
                  <a16:creationId xmlns:a16="http://schemas.microsoft.com/office/drawing/2014/main" id="{F9179563-F326-43A4-A7E1-AD17E88125D5}"/>
                </a:ext>
              </a:extLst>
            </p:cNvPr>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2" name="Freeform 161">
              <a:extLst>
                <a:ext uri="{FF2B5EF4-FFF2-40B4-BE49-F238E27FC236}">
                  <a16:creationId xmlns:a16="http://schemas.microsoft.com/office/drawing/2014/main" id="{7E96252B-70E5-4CEB-A0A0-2936147DFB91}"/>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162">
              <a:extLst>
                <a:ext uri="{FF2B5EF4-FFF2-40B4-BE49-F238E27FC236}">
                  <a16:creationId xmlns:a16="http://schemas.microsoft.com/office/drawing/2014/main" id="{ABED8807-6064-4926-B52F-F65007425B1D}"/>
                </a:ext>
              </a:extLst>
            </p:cNvPr>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Oval 163">
              <a:extLst>
                <a:ext uri="{FF2B5EF4-FFF2-40B4-BE49-F238E27FC236}">
                  <a16:creationId xmlns:a16="http://schemas.microsoft.com/office/drawing/2014/main" id="{85B0FC45-1D7E-4792-95C4-F3863934B256}"/>
                </a:ext>
              </a:extLst>
            </p:cNvPr>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5" name="Freeform 164">
              <a:extLst>
                <a:ext uri="{FF2B5EF4-FFF2-40B4-BE49-F238E27FC236}">
                  <a16:creationId xmlns:a16="http://schemas.microsoft.com/office/drawing/2014/main" id="{DB1CFD90-770F-4CC0-9A1F-AF20281F4525}"/>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AutoShape 165">
              <a:extLst>
                <a:ext uri="{FF2B5EF4-FFF2-40B4-BE49-F238E27FC236}">
                  <a16:creationId xmlns:a16="http://schemas.microsoft.com/office/drawing/2014/main" id="{3ED48C6D-38B2-4AF6-A82E-1FEEBE0BB4D9}"/>
                </a:ext>
              </a:extLst>
            </p:cNvPr>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7" name="AutoShape 166">
              <a:extLst>
                <a:ext uri="{FF2B5EF4-FFF2-40B4-BE49-F238E27FC236}">
                  <a16:creationId xmlns:a16="http://schemas.microsoft.com/office/drawing/2014/main" id="{EF11F7E1-D165-4614-8A59-4B2C06EAB039}"/>
                </a:ext>
              </a:extLst>
            </p:cNvPr>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8" name="Oval 167">
              <a:extLst>
                <a:ext uri="{FF2B5EF4-FFF2-40B4-BE49-F238E27FC236}">
                  <a16:creationId xmlns:a16="http://schemas.microsoft.com/office/drawing/2014/main" id="{C8883458-F841-4378-92BF-3BADF980D1FF}"/>
                </a:ext>
              </a:extLst>
            </p:cNvPr>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9" name="Oval 168">
              <a:extLst>
                <a:ext uri="{FF2B5EF4-FFF2-40B4-BE49-F238E27FC236}">
                  <a16:creationId xmlns:a16="http://schemas.microsoft.com/office/drawing/2014/main" id="{7B8BF767-7AD3-4BBD-962E-783D8C51EDFD}"/>
                </a:ext>
              </a:extLst>
            </p:cNvPr>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a:solidFill>
                  <a:srgbClr val="FF0000"/>
                </a:solidFill>
                <a:cs typeface="Arial" panose="020B0604020202020204" pitchFamily="34" charset="0"/>
              </a:endParaRPr>
            </a:p>
          </p:txBody>
        </p:sp>
        <p:sp>
          <p:nvSpPr>
            <p:cNvPr id="60" name="Oval 169">
              <a:extLst>
                <a:ext uri="{FF2B5EF4-FFF2-40B4-BE49-F238E27FC236}">
                  <a16:creationId xmlns:a16="http://schemas.microsoft.com/office/drawing/2014/main" id="{F42C3B6A-B024-42CE-9522-61C58881FECB}"/>
                </a:ext>
              </a:extLst>
            </p:cNvPr>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1" name="Rectangle 170">
              <a:extLst>
                <a:ext uri="{FF2B5EF4-FFF2-40B4-BE49-F238E27FC236}">
                  <a16:creationId xmlns:a16="http://schemas.microsoft.com/office/drawing/2014/main" id="{785BAE2E-1A1D-4430-9FF0-E671510A7C71}"/>
                </a:ext>
              </a:extLst>
            </p:cNvPr>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70" name="Line 137">
            <a:extLst>
              <a:ext uri="{FF2B5EF4-FFF2-40B4-BE49-F238E27FC236}">
                <a16:creationId xmlns:a16="http://schemas.microsoft.com/office/drawing/2014/main" id="{7A546BED-9D9D-4286-8EBA-E36C4B4C4AF0}"/>
              </a:ext>
            </a:extLst>
          </p:cNvPr>
          <p:cNvSpPr>
            <a:spLocks noChangeShapeType="1"/>
          </p:cNvSpPr>
          <p:nvPr/>
        </p:nvSpPr>
        <p:spPr bwMode="auto">
          <a:xfrm>
            <a:off x="8058150" y="3400425"/>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72" name="图片 71">
            <a:extLst>
              <a:ext uri="{FF2B5EF4-FFF2-40B4-BE49-F238E27FC236}">
                <a16:creationId xmlns:a16="http://schemas.microsoft.com/office/drawing/2014/main" id="{4F1B4068-3A38-428D-9D37-825CC901893D}"/>
              </a:ext>
            </a:extLst>
          </p:cNvPr>
          <p:cNvPicPr>
            <a:picLocks noChangeAspect="1"/>
          </p:cNvPicPr>
          <p:nvPr/>
        </p:nvPicPr>
        <p:blipFill>
          <a:blip r:embed="rId3"/>
          <a:stretch>
            <a:fillRect/>
          </a:stretch>
        </p:blipFill>
        <p:spPr>
          <a:xfrm>
            <a:off x="857007" y="4348162"/>
            <a:ext cx="6970956" cy="2304312"/>
          </a:xfrm>
          <a:prstGeom prst="rect">
            <a:avLst/>
          </a:prstGeom>
        </p:spPr>
      </p:pic>
    </p:spTree>
    <p:extLst>
      <p:ext uri="{BB962C8B-B14F-4D97-AF65-F5344CB8AC3E}">
        <p14:creationId xmlns:p14="http://schemas.microsoft.com/office/powerpoint/2010/main" val="339348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网络层：数据平面、控制平面</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a:t>
            </a:fld>
            <a:endParaRPr lang="zh-CN" altLang="en-US"/>
          </a:p>
        </p:txBody>
      </p:sp>
      <p:sp>
        <p:nvSpPr>
          <p:cNvPr id="5" name="Rectangle 3"/>
          <p:cNvSpPr txBox="1">
            <a:spLocks noChangeArrowheads="1"/>
          </p:cNvSpPr>
          <p:nvPr/>
        </p:nvSpPr>
        <p:spPr bwMode="auto">
          <a:xfrm>
            <a:off x="379413" y="1877144"/>
            <a:ext cx="382587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ＭＳ Ｐゴシック" pitchFamily="34" charset="-128"/>
              </a:rPr>
              <a:t>数据平面</a:t>
            </a:r>
            <a:endParaRPr kumimoji="0" lang="en-US" altLang="zh-CN" sz="2800" b="0" u="none" strike="noStrike" kern="0" cap="none" spc="0" normalizeH="0" baseline="0" noProof="0" dirty="0">
              <a:ln>
                <a:noFill/>
              </a:ln>
              <a:solidFill>
                <a:srgbClr val="CC0000"/>
              </a:solidFill>
              <a:effectLst/>
              <a:uLnTx/>
              <a:uFillTx/>
              <a:latin typeface="+mn-ea"/>
              <a:cs typeface="ＭＳ Ｐゴシック" pitchFamily="34" charset="-128"/>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cs typeface="ＭＳ Ｐゴシック" pitchFamily="34" charset="-128"/>
              </a:rPr>
              <a:t>每个路由器都具备的本地能力</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lvl="0" fontAlgn="base">
              <a:spcBef>
                <a:spcPct val="20000"/>
              </a:spcBef>
              <a:spcAft>
                <a:spcPct val="0"/>
              </a:spcAft>
              <a:buClr>
                <a:schemeClr val="folHlink"/>
              </a:buClr>
              <a:buSzPct val="60000"/>
              <a:buFont typeface="Wingdings" pitchFamily="2" charset="2"/>
              <a:buChar char="n"/>
            </a:pPr>
            <a:r>
              <a:rPr lang="zh-CN" altLang="en-US" sz="2400" kern="0" dirty="0">
                <a:latin typeface="+mn-ea"/>
                <a:cs typeface="ＭＳ Ｐゴシック" pitchFamily="34" charset="-128"/>
              </a:rPr>
              <a:t>决定如何将报文从入端口转发到出端口</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ＭＳ Ｐゴシック" pitchFamily="34" charset="-128"/>
              </a:rPr>
              <a:t>转发功能</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3200" b="0" u="none" strike="noStrike" kern="0" cap="none" spc="0" normalizeH="0" baseline="0" noProof="0" dirty="0">
              <a:ln>
                <a:noFill/>
              </a:ln>
              <a:solidFill>
                <a:schemeClr val="tx1"/>
              </a:solidFill>
              <a:effectLst/>
              <a:uLnTx/>
              <a:uFillTx/>
              <a:latin typeface="+mn-ea"/>
              <a:cs typeface="ＭＳ Ｐゴシック" pitchFamily="34" charset="-128"/>
            </a:endParaRPr>
          </a:p>
        </p:txBody>
      </p:sp>
      <p:sp>
        <p:nvSpPr>
          <p:cNvPr id="6" name="Rectangle 3"/>
          <p:cNvSpPr txBox="1">
            <a:spLocks noChangeArrowheads="1"/>
          </p:cNvSpPr>
          <p:nvPr/>
        </p:nvSpPr>
        <p:spPr bwMode="auto">
          <a:xfrm>
            <a:off x="4278313" y="1862857"/>
            <a:ext cx="4491037"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spcBef>
                <a:spcPct val="20000"/>
              </a:spcBef>
              <a:buClr>
                <a:srgbClr val="000099"/>
              </a:buClr>
              <a:buSzPct val="100000"/>
              <a:buFont typeface="Wingdings" pitchFamily="2" charset="2"/>
              <a:buNone/>
            </a:pPr>
            <a:r>
              <a:rPr lang="zh-CN" altLang="en-US" sz="2800" dirty="0">
                <a:solidFill>
                  <a:srgbClr val="CC0000"/>
                </a:solidFill>
                <a:latin typeface="+mn-ea"/>
              </a:rPr>
              <a:t>控制平面</a:t>
            </a:r>
            <a:endParaRPr lang="en-US" altLang="zh-CN" sz="2800" dirty="0">
              <a:solidFill>
                <a:srgbClr val="CC0000"/>
              </a:solidFill>
              <a:latin typeface="+mn-ea"/>
            </a:endParaRPr>
          </a:p>
          <a:p>
            <a:pPr>
              <a:spcBef>
                <a:spcPct val="20000"/>
              </a:spcBef>
              <a:buClr>
                <a:srgbClr val="000099"/>
              </a:buClr>
              <a:buSzPct val="100000"/>
              <a:buFont typeface="Wingdings" pitchFamily="2" charset="2"/>
              <a:buChar char="§"/>
            </a:pPr>
            <a:r>
              <a:rPr lang="zh-CN" altLang="en-US" sz="2400" dirty="0">
                <a:latin typeface="+mn-ea"/>
              </a:rPr>
              <a:t>整个网络具备的能力</a:t>
            </a:r>
            <a:endParaRPr lang="en-US" altLang="zh-CN" sz="2400" dirty="0">
              <a:latin typeface="+mn-ea"/>
            </a:endParaRPr>
          </a:p>
          <a:p>
            <a:pPr>
              <a:spcBef>
                <a:spcPct val="20000"/>
              </a:spcBef>
              <a:buClr>
                <a:srgbClr val="000099"/>
              </a:buClr>
              <a:buSzPct val="100000"/>
              <a:buFont typeface="Wingdings" pitchFamily="2" charset="2"/>
              <a:buChar char="§"/>
            </a:pPr>
            <a:r>
              <a:rPr lang="zh-CN" altLang="en-US" sz="2400" dirty="0">
                <a:latin typeface="+mn-ea"/>
              </a:rPr>
              <a:t>决定报文从源到目的地的，由沿途路由器路由的，端到端路径</a:t>
            </a:r>
            <a:endParaRPr lang="en-US" altLang="zh-CN" sz="2400" dirty="0">
              <a:latin typeface="+mn-ea"/>
            </a:endParaRPr>
          </a:p>
          <a:p>
            <a:pPr>
              <a:spcBef>
                <a:spcPct val="20000"/>
              </a:spcBef>
              <a:buClr>
                <a:srgbClr val="000099"/>
              </a:buClr>
              <a:buSzPct val="100000"/>
              <a:buFont typeface="Wingdings" pitchFamily="2" charset="2"/>
              <a:buChar char="§"/>
            </a:pPr>
            <a:r>
              <a:rPr lang="zh-CN" altLang="en-US" sz="2400" dirty="0">
                <a:latin typeface="+mn-ea"/>
              </a:rPr>
              <a:t>两类控制平面方案</a:t>
            </a:r>
            <a:r>
              <a:rPr lang="en-US" altLang="zh-CN" sz="2400" dirty="0">
                <a:latin typeface="+mn-ea"/>
              </a:rPr>
              <a:t>:</a:t>
            </a:r>
          </a:p>
          <a:p>
            <a:pPr marL="688975" lvl="1" indent="-231775">
              <a:spcBef>
                <a:spcPct val="20000"/>
              </a:spcBef>
              <a:buClr>
                <a:srgbClr val="000099"/>
              </a:buClr>
              <a:buFont typeface="Arial" pitchFamily="34" charset="0"/>
              <a:buChar char="•"/>
            </a:pPr>
            <a:r>
              <a:rPr lang="zh-CN" altLang="en-US" sz="2000" dirty="0">
                <a:solidFill>
                  <a:srgbClr val="000090"/>
                </a:solidFill>
                <a:latin typeface="+mn-ea"/>
              </a:rPr>
              <a:t>传统的路由算法</a:t>
            </a:r>
            <a:r>
              <a:rPr lang="en-US" altLang="zh-CN" sz="2000" dirty="0">
                <a:solidFill>
                  <a:srgbClr val="000090"/>
                </a:solidFill>
                <a:latin typeface="+mn-ea"/>
              </a:rPr>
              <a:t>:</a:t>
            </a:r>
            <a:r>
              <a:rPr lang="zh-CN" altLang="en-US" sz="2000" dirty="0">
                <a:latin typeface="+mn-ea"/>
              </a:rPr>
              <a:t>在每个路由器上实现</a:t>
            </a:r>
            <a:endParaRPr lang="en-US" altLang="zh-CN" sz="2000" dirty="0">
              <a:latin typeface="+mn-ea"/>
            </a:endParaRPr>
          </a:p>
          <a:p>
            <a:pPr marL="688975" lvl="1" indent="-231775">
              <a:spcBef>
                <a:spcPct val="20000"/>
              </a:spcBef>
              <a:buClr>
                <a:srgbClr val="000099"/>
              </a:buClr>
              <a:buFont typeface="Arial" pitchFamily="34" charset="0"/>
              <a:buChar char="•"/>
            </a:pPr>
            <a:r>
              <a:rPr lang="zh-CN" altLang="en-US" sz="2000" dirty="0">
                <a:solidFill>
                  <a:srgbClr val="000090"/>
                </a:solidFill>
                <a:latin typeface="+mn-ea"/>
              </a:rPr>
              <a:t>软件定义网络</a:t>
            </a:r>
            <a:r>
              <a:rPr lang="en-US" altLang="zh-CN" sz="2000" dirty="0">
                <a:solidFill>
                  <a:srgbClr val="000090"/>
                </a:solidFill>
                <a:latin typeface="+mn-ea"/>
              </a:rPr>
              <a:t> (SDN)</a:t>
            </a:r>
            <a:r>
              <a:rPr lang="en-US" altLang="zh-CN" sz="2000" dirty="0">
                <a:latin typeface="+mn-ea"/>
              </a:rPr>
              <a:t>: </a:t>
            </a:r>
            <a:r>
              <a:rPr lang="zh-CN" altLang="en-US" sz="2000">
                <a:latin typeface="+mn-ea"/>
              </a:rPr>
              <a:t>逻辑上集中</a:t>
            </a:r>
            <a:r>
              <a:rPr lang="zh-CN" altLang="en-US" sz="2000" dirty="0">
                <a:latin typeface="+mn-ea"/>
              </a:rPr>
              <a:t>实现</a:t>
            </a:r>
            <a:endParaRPr lang="en-US" altLang="zh-CN" sz="2000" dirty="0">
              <a:latin typeface="+mn-ea"/>
            </a:endParaRPr>
          </a:p>
          <a:p>
            <a:pPr>
              <a:spcBef>
                <a:spcPct val="20000"/>
              </a:spcBef>
              <a:buClr>
                <a:srgbClr val="000099"/>
              </a:buClr>
              <a:buSzPct val="100000"/>
              <a:buFont typeface="Wingdings" pitchFamily="2" charset="2"/>
              <a:buChar char="§"/>
            </a:pPr>
            <a:endParaRPr lang="en-US" altLang="zh-CN" sz="2800" dirty="0">
              <a:latin typeface="+mn-ea"/>
            </a:endParaRPr>
          </a:p>
          <a:p>
            <a:pPr>
              <a:spcBef>
                <a:spcPct val="20000"/>
              </a:spcBef>
              <a:buClr>
                <a:srgbClr val="000099"/>
              </a:buClr>
              <a:buSzPct val="100000"/>
              <a:buFont typeface="Wingdings" pitchFamily="2" charset="2"/>
              <a:buNone/>
            </a:pPr>
            <a:endParaRPr lang="en-US" altLang="zh-CN" sz="2800" dirty="0">
              <a:latin typeface="+mn-ea"/>
            </a:endParaRPr>
          </a:p>
        </p:txBody>
      </p:sp>
      <p:grpSp>
        <p:nvGrpSpPr>
          <p:cNvPr id="7" name="Group 8"/>
          <p:cNvGrpSpPr>
            <a:grpSpLocks/>
          </p:cNvGrpSpPr>
          <p:nvPr/>
        </p:nvGrpSpPr>
        <p:grpSpPr bwMode="auto">
          <a:xfrm>
            <a:off x="596900" y="4571837"/>
            <a:ext cx="3643313" cy="1406714"/>
            <a:chOff x="842050" y="4944005"/>
            <a:chExt cx="3644169" cy="1406943"/>
          </a:xfrm>
        </p:grpSpPr>
        <p:sp>
          <p:nvSpPr>
            <p:cNvPr id="8" name="Freeform 2"/>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chemeClr val="bg1"/>
                </a:gs>
              </a:gsLst>
              <a:lin ang="0" scaled="1"/>
              <a:tileRect/>
            </a:gradFill>
            <a:ln>
              <a:noFill/>
            </a:ln>
          </p:spPr>
          <p:txBody>
            <a:bodyPr wrap="none" anchor="ctr"/>
            <a:lstStyle/>
            <a:p>
              <a:pPr>
                <a:defRPr/>
              </a:pPr>
              <a:endParaRPr lang="en-US">
                <a:latin typeface="Arial" charset="0"/>
                <a:ea typeface="ＭＳ Ｐゴシック" charset="0"/>
                <a:cs typeface="ＭＳ Ｐゴシック" charset="0"/>
              </a:endParaRPr>
            </a:p>
          </p:txBody>
        </p:sp>
        <p:cxnSp>
          <p:nvCxnSpPr>
            <p:cNvPr id="9" name="Straight Connector 10"/>
            <p:cNvCxnSpPr/>
            <p:nvPr/>
          </p:nvCxnSpPr>
          <p:spPr>
            <a:xfrm flipV="1">
              <a:off x="3261968" y="5558656"/>
              <a:ext cx="500180" cy="15718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11"/>
            <p:cNvCxnSpPr/>
            <p:nvPr/>
          </p:nvCxnSpPr>
          <p:spPr>
            <a:xfrm>
              <a:off x="3111121" y="5774591"/>
              <a:ext cx="862215" cy="1047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2"/>
            <p:cNvCxnSpPr/>
            <p:nvPr/>
          </p:nvCxnSpPr>
          <p:spPr>
            <a:xfrm>
              <a:off x="3123824" y="5880971"/>
              <a:ext cx="714543" cy="2746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3"/>
            <p:cNvCxnSpPr/>
            <p:nvPr/>
          </p:nvCxnSpPr>
          <p:spPr>
            <a:xfrm flipH="1">
              <a:off x="1283479" y="5801583"/>
              <a:ext cx="1506892"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265"/>
            <p:cNvSpPr txBox="1">
              <a:spLocks noChangeArrowheads="1"/>
            </p:cNvSpPr>
            <p:nvPr/>
          </p:nvSpPr>
          <p:spPr bwMode="auto">
            <a:xfrm>
              <a:off x="3198813" y="5473700"/>
              <a:ext cx="263525" cy="276225"/>
            </a:xfrm>
            <a:prstGeom prst="rect">
              <a:avLst/>
            </a:prstGeom>
            <a:noFill/>
            <a:ln w="9525">
              <a:noFill/>
              <a:miter lim="800000"/>
              <a:headEnd/>
              <a:tailEnd/>
            </a:ln>
          </p:spPr>
          <p:txBody>
            <a:bodyPr wrap="none">
              <a:spAutoFit/>
            </a:bodyPr>
            <a:lstStyle/>
            <a:p>
              <a:r>
                <a:rPr lang="en-US" altLang="zh-CN" sz="1200"/>
                <a:t>1</a:t>
              </a:r>
            </a:p>
          </p:txBody>
        </p:sp>
        <p:sp>
          <p:nvSpPr>
            <p:cNvPr id="14" name="TextBox 281"/>
            <p:cNvSpPr txBox="1">
              <a:spLocks noChangeArrowheads="1"/>
            </p:cNvSpPr>
            <p:nvPr/>
          </p:nvSpPr>
          <p:spPr bwMode="auto">
            <a:xfrm>
              <a:off x="3373438" y="5761038"/>
              <a:ext cx="263525" cy="276225"/>
            </a:xfrm>
            <a:prstGeom prst="rect">
              <a:avLst/>
            </a:prstGeom>
            <a:noFill/>
            <a:ln w="9525">
              <a:noFill/>
              <a:miter lim="800000"/>
              <a:headEnd/>
              <a:tailEnd/>
            </a:ln>
          </p:spPr>
          <p:txBody>
            <a:bodyPr wrap="none">
              <a:spAutoFit/>
            </a:bodyPr>
            <a:lstStyle/>
            <a:p>
              <a:r>
                <a:rPr lang="en-US" altLang="zh-CN" sz="1200"/>
                <a:t>2</a:t>
              </a:r>
            </a:p>
          </p:txBody>
        </p:sp>
        <p:sp>
          <p:nvSpPr>
            <p:cNvPr id="15" name="TextBox 282"/>
            <p:cNvSpPr txBox="1">
              <a:spLocks noChangeArrowheads="1"/>
            </p:cNvSpPr>
            <p:nvPr/>
          </p:nvSpPr>
          <p:spPr bwMode="auto">
            <a:xfrm>
              <a:off x="3068638" y="5862638"/>
              <a:ext cx="261937" cy="277812"/>
            </a:xfrm>
            <a:prstGeom prst="rect">
              <a:avLst/>
            </a:prstGeom>
            <a:noFill/>
            <a:ln w="9525">
              <a:noFill/>
              <a:miter lim="800000"/>
              <a:headEnd/>
              <a:tailEnd/>
            </a:ln>
          </p:spPr>
          <p:txBody>
            <a:bodyPr wrap="none">
              <a:spAutoFit/>
            </a:bodyPr>
            <a:lstStyle/>
            <a:p>
              <a:r>
                <a:rPr lang="en-US" altLang="zh-CN" sz="1200"/>
                <a:t>3</a:t>
              </a:r>
            </a:p>
          </p:txBody>
        </p:sp>
        <p:grpSp>
          <p:nvGrpSpPr>
            <p:cNvPr id="16" name="Group 5"/>
            <p:cNvGrpSpPr>
              <a:grpSpLocks/>
            </p:cNvGrpSpPr>
            <p:nvPr/>
          </p:nvGrpSpPr>
          <p:grpSpPr bwMode="auto">
            <a:xfrm>
              <a:off x="938213" y="5237163"/>
              <a:ext cx="1616075" cy="487362"/>
              <a:chOff x="-4079003" y="2717403"/>
              <a:chExt cx="1616718" cy="488475"/>
            </a:xfrm>
          </p:grpSpPr>
          <p:sp>
            <p:nvSpPr>
              <p:cNvPr id="29" name="Rectangle 97"/>
              <p:cNvSpPr>
                <a:spLocks noChangeArrowheads="1"/>
              </p:cNvSpPr>
              <p:nvPr/>
            </p:nvSpPr>
            <p:spPr bwMode="auto">
              <a:xfrm>
                <a:off x="-4052413" y="2965119"/>
                <a:ext cx="1290538" cy="208750"/>
              </a:xfrm>
              <a:prstGeom prst="rect">
                <a:avLst/>
              </a:prstGeom>
              <a:solidFill>
                <a:schemeClr val="bg2"/>
              </a:solidFill>
              <a:ln w="9525">
                <a:noFill/>
                <a:miter lim="800000"/>
                <a:headEnd/>
                <a:tailEnd/>
              </a:ln>
            </p:spPr>
            <p:txBody>
              <a:bodyPr wrap="none" anchor="ctr"/>
              <a:lstStyle/>
              <a:p>
                <a:endParaRPr lang="zh-CN" altLang="zh-CN"/>
              </a:p>
            </p:txBody>
          </p:sp>
          <p:sp>
            <p:nvSpPr>
              <p:cNvPr id="30"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p>
                <a:endParaRPr lang="zh-CN" altLang="zh-CN"/>
              </a:p>
            </p:txBody>
          </p:sp>
          <p:sp>
            <p:nvSpPr>
              <p:cNvPr id="31"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32"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33" name="Text Box 105"/>
              <p:cNvSpPr txBox="1">
                <a:spLocks noChangeArrowheads="1"/>
              </p:cNvSpPr>
              <p:nvPr/>
            </p:nvSpPr>
            <p:spPr bwMode="auto">
              <a:xfrm>
                <a:off x="-3430189" y="2965119"/>
                <a:ext cx="581451" cy="240759"/>
              </a:xfrm>
              <a:prstGeom prst="rect">
                <a:avLst/>
              </a:prstGeom>
              <a:noFill/>
              <a:ln w="9525">
                <a:noFill/>
                <a:miter lim="800000"/>
                <a:headEnd/>
                <a:tailEnd/>
              </a:ln>
            </p:spPr>
            <p:txBody>
              <a:bodyPr wrap="none">
                <a:spAutoFit/>
              </a:bodyPr>
              <a:lstStyle/>
              <a:p>
                <a:pPr eaLnBrk="1" hangingPunct="1"/>
                <a:r>
                  <a:rPr lang="en-US" altLang="zh-CN" sz="1200"/>
                  <a:t>0111</a:t>
                </a:r>
              </a:p>
            </p:txBody>
          </p:sp>
          <p:sp>
            <p:nvSpPr>
              <p:cNvPr id="34"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p:spPr>
            <p:txBody>
              <a:bodyPr/>
              <a:lstStyle/>
              <a:p>
                <a:endParaRPr lang="zh-CN" altLang="en-US"/>
              </a:p>
            </p:txBody>
          </p:sp>
        </p:grpSp>
        <p:sp>
          <p:nvSpPr>
            <p:cNvPr id="17" name="TextBox 6"/>
            <p:cNvSpPr txBox="1">
              <a:spLocks noChangeArrowheads="1"/>
            </p:cNvSpPr>
            <p:nvPr/>
          </p:nvSpPr>
          <p:spPr bwMode="auto">
            <a:xfrm>
              <a:off x="842050" y="4944005"/>
              <a:ext cx="2823635" cy="369392"/>
            </a:xfrm>
            <a:prstGeom prst="rect">
              <a:avLst/>
            </a:prstGeom>
            <a:noFill/>
            <a:ln w="9525">
              <a:noFill/>
              <a:miter lim="800000"/>
              <a:headEnd/>
              <a:tailEnd/>
            </a:ln>
          </p:spPr>
          <p:txBody>
            <a:bodyPr wrap="square">
              <a:spAutoFit/>
            </a:bodyPr>
            <a:lstStyle/>
            <a:p>
              <a:r>
                <a:rPr lang="zh-CN" altLang="en-US" dirty="0"/>
                <a:t>到达报文的头部字段内容</a:t>
              </a:r>
              <a:endParaRPr lang="en-US" altLang="zh-CN" dirty="0"/>
            </a:p>
          </p:txBody>
        </p:sp>
        <p:grpSp>
          <p:nvGrpSpPr>
            <p:cNvPr id="18" name="Group 357"/>
            <p:cNvGrpSpPr>
              <a:grpSpLocks/>
            </p:cNvGrpSpPr>
            <p:nvPr/>
          </p:nvGrpSpPr>
          <p:grpSpPr bwMode="auto">
            <a:xfrm>
              <a:off x="2714625" y="5659438"/>
              <a:ext cx="565150" cy="293687"/>
              <a:chOff x="1871277" y="1576300"/>
              <a:chExt cx="1128371" cy="437861"/>
            </a:xfrm>
          </p:grpSpPr>
          <p:sp>
            <p:nvSpPr>
              <p:cNvPr id="20" name="Oval 21"/>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1" name="Rectangle 22"/>
              <p:cNvSpPr/>
              <p:nvPr/>
            </p:nvSpPr>
            <p:spPr bwMode="auto">
              <a:xfrm>
                <a:off x="1870334" y="1738514"/>
                <a:ext cx="1128637" cy="11599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2" name="Oval 23"/>
              <p:cNvSpPr>
                <a:spLocks noChangeArrowheads="1"/>
              </p:cNvSpPr>
              <p:nvPr/>
            </p:nvSpPr>
            <p:spPr bwMode="auto">
              <a:xfrm flipV="1">
                <a:off x="1870334" y="1575177"/>
                <a:ext cx="1125465" cy="319572"/>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3" name="Freeform 24"/>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Freeform 25"/>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5" name="Freeform 26"/>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6" name="Freeform 27"/>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7" name="Straight Connector 28"/>
              <p:cNvCxnSpPr>
                <a:cxnSpLocks noChangeShapeType="1"/>
                <a:endCxn id="22" idx="2"/>
              </p:cNvCxnSpPr>
              <p:nvPr/>
            </p:nvCxnSpPr>
            <p:spPr bwMode="auto">
              <a:xfrm flipH="1" flipV="1">
                <a:off x="1870334" y="1736147"/>
                <a:ext cx="3169" cy="123095"/>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8" name="Straight Connector 29"/>
              <p:cNvCxnSpPr>
                <a:cxnSpLocks noChangeShapeType="1"/>
              </p:cNvCxnSpPr>
              <p:nvPr/>
            </p:nvCxnSpPr>
            <p:spPr bwMode="auto">
              <a:xfrm flipH="1" flipV="1">
                <a:off x="2995800" y="1733779"/>
                <a:ext cx="3171" cy="123095"/>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sp>
          <p:nvSpPr>
            <p:cNvPr id="19"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p:spPr>
          <p:txBody>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A68A2-AF6B-42D7-8A1B-49909D7B39A9}"/>
              </a:ext>
            </a:extLst>
          </p:cNvPr>
          <p:cNvSpPr>
            <a:spLocks noGrp="1"/>
          </p:cNvSpPr>
          <p:nvPr>
            <p:ph type="title"/>
          </p:nvPr>
        </p:nvSpPr>
        <p:spPr/>
        <p:txBody>
          <a:bodyPr/>
          <a:lstStyle/>
          <a:p>
            <a:r>
              <a:rPr lang="en-US" altLang="zh-CN" kern="0" dirty="0">
                <a:latin typeface="+mn-ea"/>
              </a:rPr>
              <a:t>NAT</a:t>
            </a:r>
            <a:r>
              <a:rPr lang="zh-CN" altLang="en-US" kern="0" dirty="0">
                <a:latin typeface="+mn-ea"/>
              </a:rPr>
              <a:t>穿越</a:t>
            </a:r>
            <a:endParaRPr lang="zh-CN" altLang="en-US" dirty="0"/>
          </a:p>
        </p:txBody>
      </p:sp>
      <p:sp>
        <p:nvSpPr>
          <p:cNvPr id="3" name="内容占位符 2">
            <a:extLst>
              <a:ext uri="{FF2B5EF4-FFF2-40B4-BE49-F238E27FC236}">
                <a16:creationId xmlns:a16="http://schemas.microsoft.com/office/drawing/2014/main" id="{4F80AB51-7063-4F27-8827-5898AECC8B20}"/>
              </a:ext>
            </a:extLst>
          </p:cNvPr>
          <p:cNvSpPr>
            <a:spLocks noGrp="1"/>
          </p:cNvSpPr>
          <p:nvPr>
            <p:ph idx="1"/>
          </p:nvPr>
        </p:nvSpPr>
        <p:spPr>
          <a:xfrm>
            <a:off x="250825" y="1844675"/>
            <a:ext cx="5113263" cy="4287838"/>
          </a:xfrm>
        </p:spPr>
        <p:txBody>
          <a:bodyPr/>
          <a:lstStyle/>
          <a:p>
            <a:r>
              <a:rPr lang="zh-CN" altLang="en-US" sz="2400" i="1" dirty="0">
                <a:solidFill>
                  <a:srgbClr val="CC0000"/>
                </a:solidFill>
              </a:rPr>
              <a:t>方案</a:t>
            </a:r>
            <a:r>
              <a:rPr lang="en-US" altLang="zh-CN" sz="2400" i="1" dirty="0">
                <a:solidFill>
                  <a:srgbClr val="CC0000"/>
                </a:solidFill>
              </a:rPr>
              <a:t>2:</a:t>
            </a:r>
            <a:r>
              <a:rPr lang="en-US" altLang="zh-CN" sz="2400" dirty="0"/>
              <a:t> Universal Plug and Play (UPnP) Internet Gateway Device (IGD) </a:t>
            </a:r>
            <a:r>
              <a:rPr lang="zh-CN" altLang="en-US" sz="2400" dirty="0"/>
              <a:t>协议。内网主机可以</a:t>
            </a:r>
            <a:r>
              <a:rPr lang="en-US" altLang="zh-CN" sz="2400" dirty="0"/>
              <a:t>:</a:t>
            </a:r>
          </a:p>
          <a:p>
            <a:pPr lvl="1">
              <a:spcBef>
                <a:spcPct val="0"/>
              </a:spcBef>
              <a:buSzPct val="65000"/>
              <a:buFont typeface="Wingdings" panose="05000000000000000000" pitchFamily="2" charset="2"/>
              <a:buChar char="v"/>
            </a:pPr>
            <a:r>
              <a:rPr lang="zh-CN" altLang="en-US" sz="2000" dirty="0">
                <a:latin typeface="Gill Sans MT" panose="020B0502020104020203" pitchFamily="34" charset="0"/>
                <a:cs typeface="Gill Sans MT" panose="020B0502020104020203" pitchFamily="34" charset="0"/>
              </a:rPr>
              <a:t>主动获得</a:t>
            </a:r>
            <a:r>
              <a:rPr lang="en-US" altLang="zh-CN" sz="2000" dirty="0">
                <a:latin typeface="Gill Sans MT" panose="020B0502020104020203" pitchFamily="34" charset="0"/>
                <a:cs typeface="Gill Sans MT" panose="020B0502020104020203" pitchFamily="34" charset="0"/>
              </a:rPr>
              <a:t>NAT</a:t>
            </a:r>
            <a:r>
              <a:rPr lang="zh-CN" altLang="en-US" sz="2000" dirty="0">
                <a:latin typeface="Gill Sans MT" panose="020B0502020104020203" pitchFamily="34" charset="0"/>
                <a:cs typeface="Gill Sans MT" panose="020B0502020104020203" pitchFamily="34" charset="0"/>
              </a:rPr>
              <a:t>路由器的外网地址</a:t>
            </a:r>
            <a:r>
              <a:rPr lang="en-US" altLang="zh-CN" sz="2000" dirty="0">
                <a:latin typeface="Gill Sans MT" panose="020B0502020104020203" pitchFamily="34" charset="0"/>
                <a:cs typeface="Gill Sans MT" panose="020B0502020104020203" pitchFamily="34" charset="0"/>
              </a:rPr>
              <a:t>(138.76.29.7)</a:t>
            </a:r>
          </a:p>
          <a:p>
            <a:pPr lvl="1">
              <a:spcBef>
                <a:spcPct val="0"/>
              </a:spcBef>
              <a:buSzPct val="65000"/>
              <a:buFont typeface="Wingdings" panose="05000000000000000000" pitchFamily="2" charset="2"/>
              <a:buChar char="v"/>
            </a:pPr>
            <a:r>
              <a:rPr lang="zh-CN" altLang="en-US" sz="2000" dirty="0">
                <a:latin typeface="Gill Sans MT" panose="020B0502020104020203" pitchFamily="34" charset="0"/>
                <a:cs typeface="Gill Sans MT" panose="020B0502020104020203" pitchFamily="34" charset="0"/>
              </a:rPr>
              <a:t>请求</a:t>
            </a:r>
            <a:r>
              <a:rPr lang="en-US" altLang="zh-CN" sz="2000" dirty="0">
                <a:latin typeface="Gill Sans MT" panose="020B0502020104020203" pitchFamily="34" charset="0"/>
                <a:cs typeface="Gill Sans MT" panose="020B0502020104020203" pitchFamily="34" charset="0"/>
              </a:rPr>
              <a:t>NAT</a:t>
            </a:r>
            <a:r>
              <a:rPr lang="zh-CN" altLang="en-US" sz="2000" dirty="0">
                <a:latin typeface="Gill Sans MT" panose="020B0502020104020203" pitchFamily="34" charset="0"/>
                <a:cs typeface="Gill Sans MT" panose="020B0502020104020203" pitchFamily="34" charset="0"/>
              </a:rPr>
              <a:t>路由器在</a:t>
            </a:r>
            <a:r>
              <a:rPr lang="en-US" altLang="zh-CN" sz="2000" dirty="0">
                <a:latin typeface="Gill Sans MT" panose="020B0502020104020203" pitchFamily="34" charset="0"/>
                <a:cs typeface="Gill Sans MT" panose="020B0502020104020203" pitchFamily="34" charset="0"/>
              </a:rPr>
              <a:t>( </a:t>
            </a:r>
            <a:r>
              <a:rPr lang="zh-CN" altLang="en-US" sz="2000" dirty="0">
                <a:latin typeface="Gill Sans MT" panose="020B0502020104020203" pitchFamily="34" charset="0"/>
                <a:cs typeface="Gill Sans MT" panose="020B0502020104020203" pitchFamily="34" charset="0"/>
              </a:rPr>
              <a:t>内网</a:t>
            </a:r>
            <a:r>
              <a:rPr lang="en-US" altLang="zh-CN" sz="2000" dirty="0">
                <a:latin typeface="Gill Sans MT" panose="020B0502020104020203" pitchFamily="34" charset="0"/>
                <a:cs typeface="Gill Sans MT" panose="020B0502020104020203" pitchFamily="34" charset="0"/>
              </a:rPr>
              <a:t>IP</a:t>
            </a:r>
            <a:r>
              <a:rPr lang="zh-CN" altLang="en-US" sz="2000" dirty="0">
                <a:latin typeface="Gill Sans MT" panose="020B0502020104020203" pitchFamily="34" charset="0"/>
                <a:cs typeface="Gill Sans MT" panose="020B0502020104020203" pitchFamily="34" charset="0"/>
              </a:rPr>
              <a:t>地址</a:t>
            </a:r>
            <a:r>
              <a:rPr lang="en-US" altLang="zh-CN" sz="2000" dirty="0">
                <a:latin typeface="Gill Sans MT" panose="020B0502020104020203" pitchFamily="34" charset="0"/>
                <a:cs typeface="Gill Sans MT" panose="020B0502020104020203" pitchFamily="34" charset="0"/>
              </a:rPr>
              <a:t>, </a:t>
            </a:r>
            <a:r>
              <a:rPr lang="zh-CN" altLang="en-US" sz="2000" dirty="0">
                <a:latin typeface="Gill Sans MT" panose="020B0502020104020203" pitchFamily="34" charset="0"/>
                <a:cs typeface="Gill Sans MT" panose="020B0502020104020203" pitchFamily="34" charset="0"/>
              </a:rPr>
              <a:t>主机端口号</a:t>
            </a:r>
            <a:r>
              <a:rPr lang="en-US" altLang="zh-CN" sz="2000" dirty="0">
                <a:latin typeface="Gill Sans MT" panose="020B0502020104020203" pitchFamily="34" charset="0"/>
                <a:cs typeface="Gill Sans MT" panose="020B0502020104020203" pitchFamily="34" charset="0"/>
              </a:rPr>
              <a:t>) </a:t>
            </a:r>
            <a:r>
              <a:rPr lang="zh-CN" altLang="en-US" sz="2000" dirty="0">
                <a:latin typeface="Gill Sans MT" panose="020B0502020104020203" pitchFamily="34" charset="0"/>
                <a:cs typeface="Gill Sans MT" panose="020B0502020104020203" pitchFamily="34" charset="0"/>
              </a:rPr>
              <a:t>和</a:t>
            </a:r>
            <a:r>
              <a:rPr lang="en-US" altLang="zh-CN" sz="2000" dirty="0">
                <a:latin typeface="Gill Sans MT" panose="020B0502020104020203" pitchFamily="34" charset="0"/>
                <a:cs typeface="Gill Sans MT" panose="020B0502020104020203" pitchFamily="34" charset="0"/>
              </a:rPr>
              <a:t>( </a:t>
            </a:r>
            <a:r>
              <a:rPr lang="zh-CN" altLang="en-US" sz="2000" dirty="0">
                <a:latin typeface="Gill Sans MT" panose="020B0502020104020203" pitchFamily="34" charset="0"/>
                <a:cs typeface="Gill Sans MT" panose="020B0502020104020203" pitchFamily="34" charset="0"/>
              </a:rPr>
              <a:t>公网地址</a:t>
            </a:r>
            <a:r>
              <a:rPr lang="en-US" altLang="zh-CN" sz="2000" dirty="0">
                <a:latin typeface="Gill Sans MT" panose="020B0502020104020203" pitchFamily="34" charset="0"/>
                <a:cs typeface="Gill Sans MT" panose="020B0502020104020203" pitchFamily="34" charset="0"/>
              </a:rPr>
              <a:t>, </a:t>
            </a:r>
            <a:r>
              <a:rPr lang="zh-CN" altLang="en-US" sz="2000" dirty="0">
                <a:latin typeface="Gill Sans MT" panose="020B0502020104020203" pitchFamily="34" charset="0"/>
                <a:cs typeface="Gill Sans MT" panose="020B0502020104020203" pitchFamily="34" charset="0"/>
              </a:rPr>
              <a:t>端口号</a:t>
            </a:r>
            <a:r>
              <a:rPr lang="en-US" altLang="zh-CN" sz="2000" dirty="0">
                <a:latin typeface="Gill Sans MT" panose="020B0502020104020203" pitchFamily="34" charset="0"/>
                <a:cs typeface="Gill Sans MT" panose="020B0502020104020203" pitchFamily="34" charset="0"/>
              </a:rPr>
              <a:t>)</a:t>
            </a:r>
            <a:r>
              <a:rPr lang="zh-CN" altLang="en-US" sz="2000" dirty="0">
                <a:latin typeface="Gill Sans MT" panose="020B0502020104020203" pitchFamily="34" charset="0"/>
                <a:cs typeface="Gill Sans MT" panose="020B0502020104020203" pitchFamily="34" charset="0"/>
              </a:rPr>
              <a:t>之间建立映射表项，自动实现端口映射。</a:t>
            </a:r>
            <a:endParaRPr lang="en-US" altLang="zh-CN" sz="2000" dirty="0">
              <a:latin typeface="Gill Sans MT" panose="020B0502020104020203" pitchFamily="34" charset="0"/>
              <a:cs typeface="Gill Sans MT" panose="020B0502020104020203" pitchFamily="34" charset="0"/>
            </a:endParaRPr>
          </a:p>
          <a:p>
            <a:endParaRPr lang="zh-CN" altLang="en-US" dirty="0"/>
          </a:p>
        </p:txBody>
      </p:sp>
      <p:sp>
        <p:nvSpPr>
          <p:cNvPr id="4" name="灯片编号占位符 3">
            <a:extLst>
              <a:ext uri="{FF2B5EF4-FFF2-40B4-BE49-F238E27FC236}">
                <a16:creationId xmlns:a16="http://schemas.microsoft.com/office/drawing/2014/main" id="{E7EC46D9-B7D7-4A05-923D-C94B8A9706EC}"/>
              </a:ext>
            </a:extLst>
          </p:cNvPr>
          <p:cNvSpPr>
            <a:spLocks noGrp="1"/>
          </p:cNvSpPr>
          <p:nvPr>
            <p:ph type="sldNum" sz="quarter" idx="12"/>
          </p:nvPr>
        </p:nvSpPr>
        <p:spPr/>
        <p:txBody>
          <a:bodyPr/>
          <a:lstStyle/>
          <a:p>
            <a:fld id="{E3FA5FAF-8A25-4B6E-94B7-5CA30A873E9A}" type="slidenum">
              <a:rPr lang="zh-CN" altLang="en-US" smtClean="0"/>
              <a:pPr/>
              <a:t>70</a:t>
            </a:fld>
            <a:endParaRPr lang="zh-CN" altLang="en-US"/>
          </a:p>
        </p:txBody>
      </p:sp>
      <p:grpSp>
        <p:nvGrpSpPr>
          <p:cNvPr id="5" name="Group 158">
            <a:extLst>
              <a:ext uri="{FF2B5EF4-FFF2-40B4-BE49-F238E27FC236}">
                <a16:creationId xmlns:a16="http://schemas.microsoft.com/office/drawing/2014/main" id="{82EAC035-3BF4-4365-823C-6E0CDDCC3DE9}"/>
              </a:ext>
            </a:extLst>
          </p:cNvPr>
          <p:cNvGrpSpPr>
            <a:grpSpLocks/>
          </p:cNvGrpSpPr>
          <p:nvPr/>
        </p:nvGrpSpPr>
        <p:grpSpPr bwMode="auto">
          <a:xfrm>
            <a:off x="6345238" y="1997075"/>
            <a:ext cx="2479675" cy="2676525"/>
            <a:chOff x="3997" y="1258"/>
            <a:chExt cx="1562" cy="1686"/>
          </a:xfrm>
        </p:grpSpPr>
        <p:sp>
          <p:nvSpPr>
            <p:cNvPr id="6" name="Freeform 96">
              <a:extLst>
                <a:ext uri="{FF2B5EF4-FFF2-40B4-BE49-F238E27FC236}">
                  <a16:creationId xmlns:a16="http://schemas.microsoft.com/office/drawing/2014/main" id="{82AAA0D6-2A1C-4853-B573-78FA1C01C421}"/>
                </a:ext>
              </a:extLst>
            </p:cNvPr>
            <p:cNvSpPr>
              <a:spLocks/>
            </p:cNvSpPr>
            <p:nvPr/>
          </p:nvSpPr>
          <p:spPr bwMode="auto">
            <a:xfrm>
              <a:off x="4482" y="1377"/>
              <a:ext cx="1056" cy="1567"/>
            </a:xfrm>
            <a:custGeom>
              <a:avLst/>
              <a:gdLst>
                <a:gd name="T0" fmla="*/ 109 w 1056"/>
                <a:gd name="T1" fmla="*/ 676 h 1567"/>
                <a:gd name="T2" fmla="*/ 598 w 1056"/>
                <a:gd name="T3" fmla="*/ 647 h 1567"/>
                <a:gd name="T4" fmla="*/ 533 w 1056"/>
                <a:gd name="T5" fmla="*/ 614 h 1567"/>
                <a:gd name="T6" fmla="*/ 566 w 1056"/>
                <a:gd name="T7" fmla="*/ 169 h 1567"/>
                <a:gd name="T8" fmla="*/ 795 w 1056"/>
                <a:gd name="T9" fmla="*/ 38 h 1567"/>
                <a:gd name="T10" fmla="*/ 1013 w 1056"/>
                <a:gd name="T11" fmla="*/ 90 h 1567"/>
                <a:gd name="T12" fmla="*/ 987 w 1056"/>
                <a:gd name="T13" fmla="*/ 579 h 1567"/>
                <a:gd name="T14" fmla="*/ 1005 w 1056"/>
                <a:gd name="T15" fmla="*/ 875 h 1567"/>
                <a:gd name="T16" fmla="*/ 987 w 1056"/>
                <a:gd name="T17" fmla="*/ 1451 h 1567"/>
                <a:gd name="T18" fmla="*/ 592 w 1056"/>
                <a:gd name="T19" fmla="*/ 1478 h 1567"/>
                <a:gd name="T20" fmla="*/ 473 w 1056"/>
                <a:gd name="T21" fmla="*/ 919 h 1567"/>
                <a:gd name="T22" fmla="*/ 61 w 1056"/>
                <a:gd name="T23" fmla="*/ 838 h 1567"/>
                <a:gd name="T24" fmla="*/ 109 w 1056"/>
                <a:gd name="T25" fmla="*/ 676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Line 99">
              <a:extLst>
                <a:ext uri="{FF2B5EF4-FFF2-40B4-BE49-F238E27FC236}">
                  <a16:creationId xmlns:a16="http://schemas.microsoft.com/office/drawing/2014/main" id="{81DA5BFF-5236-4646-84F3-580C40CCCAA5}"/>
                </a:ext>
              </a:extLst>
            </p:cNvPr>
            <p:cNvSpPr>
              <a:spLocks noChangeShapeType="1"/>
            </p:cNvSpPr>
            <p:nvPr/>
          </p:nvSpPr>
          <p:spPr bwMode="auto">
            <a:xfrm flipV="1">
              <a:off x="5061" y="2594"/>
              <a:ext cx="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100">
              <a:extLst>
                <a:ext uri="{FF2B5EF4-FFF2-40B4-BE49-F238E27FC236}">
                  <a16:creationId xmlns:a16="http://schemas.microsoft.com/office/drawing/2014/main" id="{6C68D902-1D41-46F8-80BA-C5794BA112D9}"/>
                </a:ext>
              </a:extLst>
            </p:cNvPr>
            <p:cNvSpPr txBox="1">
              <a:spLocks noChangeArrowheads="1"/>
            </p:cNvSpPr>
            <p:nvPr/>
          </p:nvSpPr>
          <p:spPr bwMode="auto">
            <a:xfrm>
              <a:off x="4980" y="1258"/>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10.0.0.1</a:t>
              </a:r>
            </a:p>
          </p:txBody>
        </p:sp>
        <p:sp>
          <p:nvSpPr>
            <p:cNvPr id="9" name="Text Box 104">
              <a:extLst>
                <a:ext uri="{FF2B5EF4-FFF2-40B4-BE49-F238E27FC236}">
                  <a16:creationId xmlns:a16="http://schemas.microsoft.com/office/drawing/2014/main" id="{6DE2F304-51FB-46D7-8F19-6FBFF63D7A83}"/>
                </a:ext>
              </a:extLst>
            </p:cNvPr>
            <p:cNvSpPr txBox="1">
              <a:spLocks noChangeArrowheads="1"/>
            </p:cNvSpPr>
            <p:nvPr/>
          </p:nvSpPr>
          <p:spPr bwMode="auto">
            <a:xfrm>
              <a:off x="4136" y="2237"/>
              <a:ext cx="5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dirty="0">
                  <a:solidFill>
                    <a:srgbClr val="CC0000"/>
                  </a:solidFill>
                </a:rPr>
                <a:t>NAT </a:t>
              </a:r>
            </a:p>
            <a:p>
              <a:pPr algn="ctr">
                <a:lnSpc>
                  <a:spcPct val="85000"/>
                </a:lnSpc>
              </a:pPr>
              <a:r>
                <a:rPr lang="zh-CN" altLang="en-US" dirty="0">
                  <a:solidFill>
                    <a:srgbClr val="CC0000"/>
                  </a:solidFill>
                </a:rPr>
                <a:t>路由器</a:t>
              </a:r>
              <a:endParaRPr lang="en-US" altLang="zh-CN" dirty="0">
                <a:solidFill>
                  <a:srgbClr val="CC0000"/>
                </a:solidFill>
              </a:endParaRPr>
            </a:p>
          </p:txBody>
        </p:sp>
        <p:sp>
          <p:nvSpPr>
            <p:cNvPr id="10" name="Line 106">
              <a:extLst>
                <a:ext uri="{FF2B5EF4-FFF2-40B4-BE49-F238E27FC236}">
                  <a16:creationId xmlns:a16="http://schemas.microsoft.com/office/drawing/2014/main" id="{78C0DD17-ED0B-426E-8CEF-EAA2753ECC12}"/>
                </a:ext>
              </a:extLst>
            </p:cNvPr>
            <p:cNvSpPr>
              <a:spLocks noChangeShapeType="1"/>
            </p:cNvSpPr>
            <p:nvPr/>
          </p:nvSpPr>
          <p:spPr bwMode="auto">
            <a:xfrm>
              <a:off x="3997" y="2156"/>
              <a:ext cx="2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 name="Group 109">
              <a:extLst>
                <a:ext uri="{FF2B5EF4-FFF2-40B4-BE49-F238E27FC236}">
                  <a16:creationId xmlns:a16="http://schemas.microsoft.com/office/drawing/2014/main" id="{13C40860-8885-41C8-9AB4-15D4DCE3BDB2}"/>
                </a:ext>
              </a:extLst>
            </p:cNvPr>
            <p:cNvGrpSpPr>
              <a:grpSpLocks/>
            </p:cNvGrpSpPr>
            <p:nvPr/>
          </p:nvGrpSpPr>
          <p:grpSpPr bwMode="auto">
            <a:xfrm>
              <a:off x="4193" y="2018"/>
              <a:ext cx="370" cy="204"/>
              <a:chOff x="4396" y="1245"/>
              <a:chExt cx="672" cy="248"/>
            </a:xfrm>
          </p:grpSpPr>
          <p:sp>
            <p:nvSpPr>
              <p:cNvPr id="21" name="Oval 407">
                <a:extLst>
                  <a:ext uri="{FF2B5EF4-FFF2-40B4-BE49-F238E27FC236}">
                    <a16:creationId xmlns:a16="http://schemas.microsoft.com/office/drawing/2014/main" id="{1BF1CB90-529C-4887-977F-BE9622CDBE10}"/>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400">
                  <a:cs typeface="Arial" panose="020B0604020202020204" pitchFamily="34" charset="0"/>
                </a:endParaRPr>
              </a:p>
            </p:txBody>
          </p:sp>
          <p:sp>
            <p:nvSpPr>
              <p:cNvPr id="22" name="Rectangle 410">
                <a:extLst>
                  <a:ext uri="{FF2B5EF4-FFF2-40B4-BE49-F238E27FC236}">
                    <a16:creationId xmlns:a16="http://schemas.microsoft.com/office/drawing/2014/main" id="{4EEFCD80-AA45-49C3-9692-75715C622DAB}"/>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400">
                  <a:cs typeface="Arial" panose="020B0604020202020204" pitchFamily="34" charset="0"/>
                </a:endParaRPr>
              </a:p>
            </p:txBody>
          </p:sp>
          <p:sp>
            <p:nvSpPr>
              <p:cNvPr id="23" name="Oval 411">
                <a:extLst>
                  <a:ext uri="{FF2B5EF4-FFF2-40B4-BE49-F238E27FC236}">
                    <a16:creationId xmlns:a16="http://schemas.microsoft.com/office/drawing/2014/main" id="{895D84E5-1A6E-4E32-9A3C-E58EB65D8C26}"/>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400">
                  <a:cs typeface="Arial" panose="020B0604020202020204" pitchFamily="34" charset="0"/>
                </a:endParaRPr>
              </a:p>
            </p:txBody>
          </p:sp>
          <p:grpSp>
            <p:nvGrpSpPr>
              <p:cNvPr id="24" name="Group 113">
                <a:extLst>
                  <a:ext uri="{FF2B5EF4-FFF2-40B4-BE49-F238E27FC236}">
                    <a16:creationId xmlns:a16="http://schemas.microsoft.com/office/drawing/2014/main" id="{98495908-C5C7-45FB-B361-48508FD0CADA}"/>
                  </a:ext>
                </a:extLst>
              </p:cNvPr>
              <p:cNvGrpSpPr>
                <a:grpSpLocks/>
              </p:cNvGrpSpPr>
              <p:nvPr/>
            </p:nvGrpSpPr>
            <p:grpSpPr bwMode="auto">
              <a:xfrm>
                <a:off x="4530" y="1287"/>
                <a:ext cx="377" cy="75"/>
                <a:chOff x="2468" y="1332"/>
                <a:chExt cx="310" cy="60"/>
              </a:xfrm>
            </p:grpSpPr>
            <p:sp>
              <p:nvSpPr>
                <p:cNvPr id="27" name="Freeform 114">
                  <a:extLst>
                    <a:ext uri="{FF2B5EF4-FFF2-40B4-BE49-F238E27FC236}">
                      <a16:creationId xmlns:a16="http://schemas.microsoft.com/office/drawing/2014/main" id="{65CC657C-EA0F-46BD-A17B-39BBA46A88E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115">
                  <a:extLst>
                    <a:ext uri="{FF2B5EF4-FFF2-40B4-BE49-F238E27FC236}">
                      <a16:creationId xmlns:a16="http://schemas.microsoft.com/office/drawing/2014/main" id="{8E81C655-3D0E-48B5-85DB-5413810F6B8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 name="Line 116">
                <a:extLst>
                  <a:ext uri="{FF2B5EF4-FFF2-40B4-BE49-F238E27FC236}">
                    <a16:creationId xmlns:a16="http://schemas.microsoft.com/office/drawing/2014/main" id="{6E3B0D5E-8150-4316-B693-186E03F85BC0}"/>
                  </a:ext>
                </a:extLst>
              </p:cNvPr>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17">
                <a:extLst>
                  <a:ext uri="{FF2B5EF4-FFF2-40B4-BE49-F238E27FC236}">
                    <a16:creationId xmlns:a16="http://schemas.microsoft.com/office/drawing/2014/main" id="{21B7E168-5D2B-4457-A1B7-E8317E2D3396}"/>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118">
              <a:extLst>
                <a:ext uri="{FF2B5EF4-FFF2-40B4-BE49-F238E27FC236}">
                  <a16:creationId xmlns:a16="http://schemas.microsoft.com/office/drawing/2014/main" id="{5E5E360B-EE1E-41FB-8870-A1E2A53848F5}"/>
                </a:ext>
              </a:extLst>
            </p:cNvPr>
            <p:cNvGrpSpPr>
              <a:grpSpLocks/>
            </p:cNvGrpSpPr>
            <p:nvPr/>
          </p:nvGrpSpPr>
          <p:grpSpPr bwMode="auto">
            <a:xfrm flipH="1">
              <a:off x="5108" y="1993"/>
              <a:ext cx="404" cy="352"/>
              <a:chOff x="-44" y="1473"/>
              <a:chExt cx="981" cy="1105"/>
            </a:xfrm>
          </p:grpSpPr>
          <p:pic>
            <p:nvPicPr>
              <p:cNvPr id="19" name="Picture 119" descr="desktop_computer_stylized_medium">
                <a:extLst>
                  <a:ext uri="{FF2B5EF4-FFF2-40B4-BE49-F238E27FC236}">
                    <a16:creationId xmlns:a16="http://schemas.microsoft.com/office/drawing/2014/main" id="{9C37D1F7-58C8-4787-8A5B-5D386225E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20">
                <a:extLst>
                  <a:ext uri="{FF2B5EF4-FFF2-40B4-BE49-F238E27FC236}">
                    <a16:creationId xmlns:a16="http://schemas.microsoft.com/office/drawing/2014/main" id="{128F79D4-06B9-419C-AF77-6148863BC908}"/>
                  </a:ext>
                </a:extLst>
              </p:cNvPr>
              <p:cNvSpPr>
                <a:spLocks/>
              </p:cNvSpPr>
              <p:nvPr/>
            </p:nvSpPr>
            <p:spPr bwMode="auto">
              <a:xfrm flipH="1">
                <a:off x="374" y="1579"/>
                <a:ext cx="477" cy="506"/>
              </a:xfrm>
              <a:custGeom>
                <a:avLst/>
                <a:gdLst>
                  <a:gd name="T0" fmla="*/ 0 w 356"/>
                  <a:gd name="T1" fmla="*/ 0 h 368"/>
                  <a:gd name="T2" fmla="*/ 65165831 w 356"/>
                  <a:gd name="T3" fmla="*/ 9095251 h 368"/>
                  <a:gd name="T4" fmla="*/ 77305552 w 356"/>
                  <a:gd name="T5" fmla="*/ 189554313 h 368"/>
                  <a:gd name="T6" fmla="*/ 17036971 w 356"/>
                  <a:gd name="T7" fmla="*/ 23705845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13" name="Group 121">
              <a:extLst>
                <a:ext uri="{FF2B5EF4-FFF2-40B4-BE49-F238E27FC236}">
                  <a16:creationId xmlns:a16="http://schemas.microsoft.com/office/drawing/2014/main" id="{41DA685C-005F-45AD-813D-EBBA098A4B30}"/>
                </a:ext>
              </a:extLst>
            </p:cNvPr>
            <p:cNvGrpSpPr>
              <a:grpSpLocks/>
            </p:cNvGrpSpPr>
            <p:nvPr/>
          </p:nvGrpSpPr>
          <p:grpSpPr bwMode="auto">
            <a:xfrm flipH="1">
              <a:off x="5092" y="2474"/>
              <a:ext cx="404" cy="352"/>
              <a:chOff x="-44" y="1473"/>
              <a:chExt cx="981" cy="1105"/>
            </a:xfrm>
          </p:grpSpPr>
          <p:pic>
            <p:nvPicPr>
              <p:cNvPr id="17" name="Picture 122" descr="desktop_computer_stylized_medium">
                <a:extLst>
                  <a:ext uri="{FF2B5EF4-FFF2-40B4-BE49-F238E27FC236}">
                    <a16:creationId xmlns:a16="http://schemas.microsoft.com/office/drawing/2014/main" id="{F8CA4E8C-D7F3-4040-981D-31DAE4C10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123">
                <a:extLst>
                  <a:ext uri="{FF2B5EF4-FFF2-40B4-BE49-F238E27FC236}">
                    <a16:creationId xmlns:a16="http://schemas.microsoft.com/office/drawing/2014/main" id="{E8304666-A9E2-452C-A9BB-21D6371B31DF}"/>
                  </a:ext>
                </a:extLst>
              </p:cNvPr>
              <p:cNvSpPr>
                <a:spLocks/>
              </p:cNvSpPr>
              <p:nvPr/>
            </p:nvSpPr>
            <p:spPr bwMode="auto">
              <a:xfrm flipH="1">
                <a:off x="374" y="1579"/>
                <a:ext cx="477" cy="506"/>
              </a:xfrm>
              <a:custGeom>
                <a:avLst/>
                <a:gdLst>
                  <a:gd name="T0" fmla="*/ 0 w 356"/>
                  <a:gd name="T1" fmla="*/ 0 h 368"/>
                  <a:gd name="T2" fmla="*/ 65165831 w 356"/>
                  <a:gd name="T3" fmla="*/ 9095251 h 368"/>
                  <a:gd name="T4" fmla="*/ 77305552 w 356"/>
                  <a:gd name="T5" fmla="*/ 189554313 h 368"/>
                  <a:gd name="T6" fmla="*/ 17036971 w 356"/>
                  <a:gd name="T7" fmla="*/ 23705845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sp>
          <p:nvSpPr>
            <p:cNvPr id="14" name="Oval 150">
              <a:extLst>
                <a:ext uri="{FF2B5EF4-FFF2-40B4-BE49-F238E27FC236}">
                  <a16:creationId xmlns:a16="http://schemas.microsoft.com/office/drawing/2014/main" id="{104257E1-463B-49D0-BE1C-F9C077479E06}"/>
                </a:ext>
              </a:extLst>
            </p:cNvPr>
            <p:cNvSpPr>
              <a:spLocks noChangeArrowheads="1"/>
            </p:cNvSpPr>
            <p:nvPr/>
          </p:nvSpPr>
          <p:spPr bwMode="auto">
            <a:xfrm>
              <a:off x="5299" y="1852"/>
              <a:ext cx="7" cy="1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 name="Freeform 92">
              <a:extLst>
                <a:ext uri="{FF2B5EF4-FFF2-40B4-BE49-F238E27FC236}">
                  <a16:creationId xmlns:a16="http://schemas.microsoft.com/office/drawing/2014/main" id="{6CA529B2-AD2A-44C9-9B73-E2866549E3E6}"/>
                </a:ext>
              </a:extLst>
            </p:cNvPr>
            <p:cNvSpPr>
              <a:spLocks/>
            </p:cNvSpPr>
            <p:nvPr/>
          </p:nvSpPr>
          <p:spPr bwMode="auto">
            <a:xfrm>
              <a:off x="4564" y="1425"/>
              <a:ext cx="735" cy="680"/>
            </a:xfrm>
            <a:custGeom>
              <a:avLst/>
              <a:gdLst>
                <a:gd name="T0" fmla="*/ 0 w 735"/>
                <a:gd name="T1" fmla="*/ 18 h 742"/>
                <a:gd name="T2" fmla="*/ 398 w 735"/>
                <a:gd name="T3" fmla="*/ 17 h 742"/>
                <a:gd name="T4" fmla="*/ 416 w 735"/>
                <a:gd name="T5" fmla="*/ 7 h 742"/>
                <a:gd name="T6" fmla="*/ 452 w 735"/>
                <a:gd name="T7" fmla="*/ 5 h 742"/>
                <a:gd name="T8" fmla="*/ 735 w 735"/>
                <a:gd name="T9" fmla="*/ 5 h 742"/>
                <a:gd name="T10" fmla="*/ 0 60000 65536"/>
                <a:gd name="T11" fmla="*/ 0 60000 65536"/>
                <a:gd name="T12" fmla="*/ 0 60000 65536"/>
                <a:gd name="T13" fmla="*/ 0 60000 65536"/>
                <a:gd name="T14" fmla="*/ 0 60000 65536"/>
                <a:gd name="T15" fmla="*/ 0 w 735"/>
                <a:gd name="T16" fmla="*/ 0 h 742"/>
                <a:gd name="T17" fmla="*/ 735 w 735"/>
                <a:gd name="T18" fmla="*/ 742 h 742"/>
              </a:gdLst>
              <a:ahLst/>
              <a:cxnLst>
                <a:cxn ang="T10">
                  <a:pos x="T0" y="T1"/>
                </a:cxn>
                <a:cxn ang="T11">
                  <a:pos x="T2" y="T3"/>
                </a:cxn>
                <a:cxn ang="T12">
                  <a:pos x="T4" y="T5"/>
                </a:cxn>
                <a:cxn ang="T13">
                  <a:pos x="T6" y="T7"/>
                </a:cxn>
                <a:cxn ang="T14">
                  <a:pos x="T8" y="T9"/>
                </a:cxn>
              </a:cxnLst>
              <a:rect l="T15" t="T16" r="T17" b="T18"/>
              <a:pathLst>
                <a:path w="735" h="742">
                  <a:moveTo>
                    <a:pt x="0" y="715"/>
                  </a:moveTo>
                  <a:cubicBezTo>
                    <a:pt x="66" y="708"/>
                    <a:pt x="329" y="742"/>
                    <a:pt x="398" y="670"/>
                  </a:cubicBezTo>
                  <a:cubicBezTo>
                    <a:pt x="467" y="598"/>
                    <a:pt x="407" y="386"/>
                    <a:pt x="416" y="281"/>
                  </a:cubicBezTo>
                  <a:cubicBezTo>
                    <a:pt x="425" y="176"/>
                    <a:pt x="399" y="82"/>
                    <a:pt x="452" y="41"/>
                  </a:cubicBezTo>
                  <a:cubicBezTo>
                    <a:pt x="505" y="0"/>
                    <a:pt x="676" y="34"/>
                    <a:pt x="735" y="32"/>
                  </a:cubicBezTo>
                </a:path>
              </a:pathLst>
            </a:custGeom>
            <a:noFill/>
            <a:ln w="38100">
              <a:solidFill>
                <a:srgbClr val="CC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 name="Text Box 93">
              <a:extLst>
                <a:ext uri="{FF2B5EF4-FFF2-40B4-BE49-F238E27FC236}">
                  <a16:creationId xmlns:a16="http://schemas.microsoft.com/office/drawing/2014/main" id="{D34341BD-3F63-4C81-8020-BDCDE70E95AC}"/>
                </a:ext>
              </a:extLst>
            </p:cNvPr>
            <p:cNvSpPr txBox="1">
              <a:spLocks noChangeArrowheads="1"/>
            </p:cNvSpPr>
            <p:nvPr/>
          </p:nvSpPr>
          <p:spPr bwMode="auto">
            <a:xfrm>
              <a:off x="4612" y="1569"/>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rgbClr val="CC0000"/>
                  </a:solidFill>
                </a:rPr>
                <a:t>IGD</a:t>
              </a:r>
            </a:p>
          </p:txBody>
        </p:sp>
      </p:grpSp>
      <p:sp>
        <p:nvSpPr>
          <p:cNvPr id="29" name="Line 35">
            <a:extLst>
              <a:ext uri="{FF2B5EF4-FFF2-40B4-BE49-F238E27FC236}">
                <a16:creationId xmlns:a16="http://schemas.microsoft.com/office/drawing/2014/main" id="{D3162166-62AE-4C66-9FCD-34D6076E0671}"/>
              </a:ext>
            </a:extLst>
          </p:cNvPr>
          <p:cNvSpPr>
            <a:spLocks noChangeShapeType="1"/>
          </p:cNvSpPr>
          <p:nvPr/>
        </p:nvSpPr>
        <p:spPr bwMode="auto">
          <a:xfrm>
            <a:off x="8140700" y="2613025"/>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137">
            <a:extLst>
              <a:ext uri="{FF2B5EF4-FFF2-40B4-BE49-F238E27FC236}">
                <a16:creationId xmlns:a16="http://schemas.microsoft.com/office/drawing/2014/main" id="{694435D5-6A30-4D1B-91C5-D077D455BB88}"/>
              </a:ext>
            </a:extLst>
          </p:cNvPr>
          <p:cNvSpPr>
            <a:spLocks noChangeShapeType="1"/>
          </p:cNvSpPr>
          <p:nvPr/>
        </p:nvSpPr>
        <p:spPr bwMode="auto">
          <a:xfrm>
            <a:off x="7237413" y="3389313"/>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1" name="Group 138">
            <a:extLst>
              <a:ext uri="{FF2B5EF4-FFF2-40B4-BE49-F238E27FC236}">
                <a16:creationId xmlns:a16="http://schemas.microsoft.com/office/drawing/2014/main" id="{080FEA4D-12D1-4CB2-9F15-7F0C24CC8258}"/>
              </a:ext>
            </a:extLst>
          </p:cNvPr>
          <p:cNvGrpSpPr>
            <a:grpSpLocks/>
          </p:cNvGrpSpPr>
          <p:nvPr/>
        </p:nvGrpSpPr>
        <p:grpSpPr bwMode="auto">
          <a:xfrm>
            <a:off x="8259763" y="2362200"/>
            <a:ext cx="346075" cy="623888"/>
            <a:chOff x="4140" y="429"/>
            <a:chExt cx="1425" cy="2396"/>
          </a:xfrm>
        </p:grpSpPr>
        <p:sp>
          <p:nvSpPr>
            <p:cNvPr id="32" name="Freeform 139">
              <a:extLst>
                <a:ext uri="{FF2B5EF4-FFF2-40B4-BE49-F238E27FC236}">
                  <a16:creationId xmlns:a16="http://schemas.microsoft.com/office/drawing/2014/main" id="{95E4B9C3-EBB4-45A5-936B-E2A5C13221A1}"/>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Rectangle 140">
              <a:extLst>
                <a:ext uri="{FF2B5EF4-FFF2-40B4-BE49-F238E27FC236}">
                  <a16:creationId xmlns:a16="http://schemas.microsoft.com/office/drawing/2014/main" id="{5420A15A-F519-49A6-A035-47716F3AE1B3}"/>
                </a:ext>
              </a:extLst>
            </p:cNvPr>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4" name="Freeform 141">
              <a:extLst>
                <a:ext uri="{FF2B5EF4-FFF2-40B4-BE49-F238E27FC236}">
                  <a16:creationId xmlns:a16="http://schemas.microsoft.com/office/drawing/2014/main" id="{FB35F1D9-48F4-4C0B-81A9-CB7E4656AD3E}"/>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142">
              <a:extLst>
                <a:ext uri="{FF2B5EF4-FFF2-40B4-BE49-F238E27FC236}">
                  <a16:creationId xmlns:a16="http://schemas.microsoft.com/office/drawing/2014/main" id="{B7549E77-EB72-454D-A6C8-931BDC1ECACF}"/>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Rectangle 143">
              <a:extLst>
                <a:ext uri="{FF2B5EF4-FFF2-40B4-BE49-F238E27FC236}">
                  <a16:creationId xmlns:a16="http://schemas.microsoft.com/office/drawing/2014/main" id="{F7194156-8BC7-488D-ACF0-B7BED9DCE311}"/>
                </a:ext>
              </a:extLst>
            </p:cNvPr>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37" name="Group 144">
              <a:extLst>
                <a:ext uri="{FF2B5EF4-FFF2-40B4-BE49-F238E27FC236}">
                  <a16:creationId xmlns:a16="http://schemas.microsoft.com/office/drawing/2014/main" id="{E375FB65-D5E5-49B0-B716-4C0DABB39C28}"/>
                </a:ext>
              </a:extLst>
            </p:cNvPr>
            <p:cNvGrpSpPr>
              <a:grpSpLocks/>
            </p:cNvGrpSpPr>
            <p:nvPr/>
          </p:nvGrpSpPr>
          <p:grpSpPr bwMode="auto">
            <a:xfrm>
              <a:off x="4749" y="668"/>
              <a:ext cx="581" cy="145"/>
              <a:chOff x="614" y="2568"/>
              <a:chExt cx="725" cy="139"/>
            </a:xfrm>
          </p:grpSpPr>
          <p:sp>
            <p:nvSpPr>
              <p:cNvPr id="62" name="AutoShape 145">
                <a:extLst>
                  <a:ext uri="{FF2B5EF4-FFF2-40B4-BE49-F238E27FC236}">
                    <a16:creationId xmlns:a16="http://schemas.microsoft.com/office/drawing/2014/main" id="{B331C8AB-BB29-4F67-B917-DE1DBE254E2C}"/>
                  </a:ext>
                </a:extLst>
              </p:cNvPr>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3" name="AutoShape 146">
                <a:extLst>
                  <a:ext uri="{FF2B5EF4-FFF2-40B4-BE49-F238E27FC236}">
                    <a16:creationId xmlns:a16="http://schemas.microsoft.com/office/drawing/2014/main" id="{B895AB66-E5EE-4000-8E26-437C751A3880}"/>
                  </a:ext>
                </a:extLst>
              </p:cNvPr>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38" name="Rectangle 147">
              <a:extLst>
                <a:ext uri="{FF2B5EF4-FFF2-40B4-BE49-F238E27FC236}">
                  <a16:creationId xmlns:a16="http://schemas.microsoft.com/office/drawing/2014/main" id="{679CAEDA-E570-4B17-A95D-C4E576D81B98}"/>
                </a:ext>
              </a:extLst>
            </p:cNvPr>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39" name="Group 148">
              <a:extLst>
                <a:ext uri="{FF2B5EF4-FFF2-40B4-BE49-F238E27FC236}">
                  <a16:creationId xmlns:a16="http://schemas.microsoft.com/office/drawing/2014/main" id="{D48E926D-E308-408B-BF13-5E331D1186FF}"/>
                </a:ext>
              </a:extLst>
            </p:cNvPr>
            <p:cNvGrpSpPr>
              <a:grpSpLocks/>
            </p:cNvGrpSpPr>
            <p:nvPr/>
          </p:nvGrpSpPr>
          <p:grpSpPr bwMode="auto">
            <a:xfrm>
              <a:off x="4747" y="994"/>
              <a:ext cx="581" cy="134"/>
              <a:chOff x="614" y="2568"/>
              <a:chExt cx="725" cy="139"/>
            </a:xfrm>
          </p:grpSpPr>
          <p:sp>
            <p:nvSpPr>
              <p:cNvPr id="60" name="AutoShape 149">
                <a:extLst>
                  <a:ext uri="{FF2B5EF4-FFF2-40B4-BE49-F238E27FC236}">
                    <a16:creationId xmlns:a16="http://schemas.microsoft.com/office/drawing/2014/main" id="{75610001-9084-4F37-B90E-29988C022960}"/>
                  </a:ext>
                </a:extLst>
              </p:cNvPr>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1" name="AutoShape 150">
                <a:extLst>
                  <a:ext uri="{FF2B5EF4-FFF2-40B4-BE49-F238E27FC236}">
                    <a16:creationId xmlns:a16="http://schemas.microsoft.com/office/drawing/2014/main" id="{EEBBB3C3-ACB9-4553-916B-F47C0CC9DA37}"/>
                  </a:ext>
                </a:extLst>
              </p:cNvPr>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40" name="Rectangle 151">
              <a:extLst>
                <a:ext uri="{FF2B5EF4-FFF2-40B4-BE49-F238E27FC236}">
                  <a16:creationId xmlns:a16="http://schemas.microsoft.com/office/drawing/2014/main" id="{CC74E2A8-0F4F-4319-A711-BE4C372565CA}"/>
                </a:ext>
              </a:extLst>
            </p:cNvPr>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1" name="Rectangle 152">
              <a:extLst>
                <a:ext uri="{FF2B5EF4-FFF2-40B4-BE49-F238E27FC236}">
                  <a16:creationId xmlns:a16="http://schemas.microsoft.com/office/drawing/2014/main" id="{D06D8657-7D4A-4420-9F04-BBAD0D7A29D4}"/>
                </a:ext>
              </a:extLst>
            </p:cNvPr>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42" name="Group 153">
              <a:extLst>
                <a:ext uri="{FF2B5EF4-FFF2-40B4-BE49-F238E27FC236}">
                  <a16:creationId xmlns:a16="http://schemas.microsoft.com/office/drawing/2014/main" id="{8F363C25-54CF-4E31-999D-27594EB4FB0E}"/>
                </a:ext>
              </a:extLst>
            </p:cNvPr>
            <p:cNvGrpSpPr>
              <a:grpSpLocks/>
            </p:cNvGrpSpPr>
            <p:nvPr/>
          </p:nvGrpSpPr>
          <p:grpSpPr bwMode="auto">
            <a:xfrm>
              <a:off x="4735" y="1627"/>
              <a:ext cx="582" cy="151"/>
              <a:chOff x="614" y="2568"/>
              <a:chExt cx="725" cy="139"/>
            </a:xfrm>
          </p:grpSpPr>
          <p:sp>
            <p:nvSpPr>
              <p:cNvPr id="58" name="AutoShape 154">
                <a:extLst>
                  <a:ext uri="{FF2B5EF4-FFF2-40B4-BE49-F238E27FC236}">
                    <a16:creationId xmlns:a16="http://schemas.microsoft.com/office/drawing/2014/main" id="{B9C6E5BD-4BCA-45C5-9CB1-212022384FCD}"/>
                  </a:ext>
                </a:extLst>
              </p:cNvPr>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9" name="AutoShape 155">
                <a:extLst>
                  <a:ext uri="{FF2B5EF4-FFF2-40B4-BE49-F238E27FC236}">
                    <a16:creationId xmlns:a16="http://schemas.microsoft.com/office/drawing/2014/main" id="{9E167978-FC7E-4BF8-A87C-25A9774D22AA}"/>
                  </a:ext>
                </a:extLst>
              </p:cNvPr>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43" name="Freeform 156">
              <a:extLst>
                <a:ext uri="{FF2B5EF4-FFF2-40B4-BE49-F238E27FC236}">
                  <a16:creationId xmlns:a16="http://schemas.microsoft.com/office/drawing/2014/main" id="{E7FC8641-3604-4884-A290-FA940495DD0A}"/>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4" name="Group 157">
              <a:extLst>
                <a:ext uri="{FF2B5EF4-FFF2-40B4-BE49-F238E27FC236}">
                  <a16:creationId xmlns:a16="http://schemas.microsoft.com/office/drawing/2014/main" id="{FCE09F08-262C-4AAD-80D2-8C8613699D28}"/>
                </a:ext>
              </a:extLst>
            </p:cNvPr>
            <p:cNvGrpSpPr>
              <a:grpSpLocks/>
            </p:cNvGrpSpPr>
            <p:nvPr/>
          </p:nvGrpSpPr>
          <p:grpSpPr bwMode="auto">
            <a:xfrm>
              <a:off x="4739" y="1327"/>
              <a:ext cx="582" cy="139"/>
              <a:chOff x="614" y="2568"/>
              <a:chExt cx="725" cy="139"/>
            </a:xfrm>
          </p:grpSpPr>
          <p:sp>
            <p:nvSpPr>
              <p:cNvPr id="56" name="AutoShape 158">
                <a:extLst>
                  <a:ext uri="{FF2B5EF4-FFF2-40B4-BE49-F238E27FC236}">
                    <a16:creationId xmlns:a16="http://schemas.microsoft.com/office/drawing/2014/main" id="{663321FF-E353-4D7C-97D4-0699AC79B143}"/>
                  </a:ext>
                </a:extLst>
              </p:cNvPr>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7" name="AutoShape 159">
                <a:extLst>
                  <a:ext uri="{FF2B5EF4-FFF2-40B4-BE49-F238E27FC236}">
                    <a16:creationId xmlns:a16="http://schemas.microsoft.com/office/drawing/2014/main" id="{551EC3E5-F4CD-4A4D-B218-E651EB44CFDE}"/>
                  </a:ext>
                </a:extLst>
              </p:cNvPr>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45" name="Rectangle 160">
              <a:extLst>
                <a:ext uri="{FF2B5EF4-FFF2-40B4-BE49-F238E27FC236}">
                  <a16:creationId xmlns:a16="http://schemas.microsoft.com/office/drawing/2014/main" id="{D24A1E58-1CF6-4A5B-8072-BB43A69843F0}"/>
                </a:ext>
              </a:extLst>
            </p:cNvPr>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6" name="Freeform 161">
              <a:extLst>
                <a:ext uri="{FF2B5EF4-FFF2-40B4-BE49-F238E27FC236}">
                  <a16:creationId xmlns:a16="http://schemas.microsoft.com/office/drawing/2014/main" id="{08102B82-192D-4B4F-B6F3-B482CAFBA8B9}"/>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162">
              <a:extLst>
                <a:ext uri="{FF2B5EF4-FFF2-40B4-BE49-F238E27FC236}">
                  <a16:creationId xmlns:a16="http://schemas.microsoft.com/office/drawing/2014/main" id="{52FE3234-E1EF-4E7F-9C16-018097F96318}"/>
                </a:ext>
              </a:extLst>
            </p:cNvPr>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Oval 163">
              <a:extLst>
                <a:ext uri="{FF2B5EF4-FFF2-40B4-BE49-F238E27FC236}">
                  <a16:creationId xmlns:a16="http://schemas.microsoft.com/office/drawing/2014/main" id="{D9176E4D-3781-4815-AFCF-A7B69575B6CC}"/>
                </a:ext>
              </a:extLst>
            </p:cNvPr>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9" name="Freeform 164">
              <a:extLst>
                <a:ext uri="{FF2B5EF4-FFF2-40B4-BE49-F238E27FC236}">
                  <a16:creationId xmlns:a16="http://schemas.microsoft.com/office/drawing/2014/main" id="{02EE755B-079E-4988-B22C-26E687B40421}"/>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AutoShape 165">
              <a:extLst>
                <a:ext uri="{FF2B5EF4-FFF2-40B4-BE49-F238E27FC236}">
                  <a16:creationId xmlns:a16="http://schemas.microsoft.com/office/drawing/2014/main" id="{A86723D6-0971-46ED-84F5-44E8BCBB0073}"/>
                </a:ext>
              </a:extLst>
            </p:cNvPr>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1" name="AutoShape 166">
              <a:extLst>
                <a:ext uri="{FF2B5EF4-FFF2-40B4-BE49-F238E27FC236}">
                  <a16:creationId xmlns:a16="http://schemas.microsoft.com/office/drawing/2014/main" id="{72EA2389-B3A5-4482-A607-39061E76751C}"/>
                </a:ext>
              </a:extLst>
            </p:cNvPr>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2" name="Oval 167">
              <a:extLst>
                <a:ext uri="{FF2B5EF4-FFF2-40B4-BE49-F238E27FC236}">
                  <a16:creationId xmlns:a16="http://schemas.microsoft.com/office/drawing/2014/main" id="{D491BB11-13B3-439A-8AF0-29FBCFCBBC8F}"/>
                </a:ext>
              </a:extLst>
            </p:cNvPr>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3" name="Oval 168">
              <a:extLst>
                <a:ext uri="{FF2B5EF4-FFF2-40B4-BE49-F238E27FC236}">
                  <a16:creationId xmlns:a16="http://schemas.microsoft.com/office/drawing/2014/main" id="{F1175E90-7634-48E0-B202-099ACEBB01F0}"/>
                </a:ext>
              </a:extLst>
            </p:cNvPr>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a:solidFill>
                  <a:srgbClr val="FF0000"/>
                </a:solidFill>
                <a:cs typeface="Arial" panose="020B0604020202020204" pitchFamily="34" charset="0"/>
              </a:endParaRPr>
            </a:p>
          </p:txBody>
        </p:sp>
        <p:sp>
          <p:nvSpPr>
            <p:cNvPr id="54" name="Oval 169">
              <a:extLst>
                <a:ext uri="{FF2B5EF4-FFF2-40B4-BE49-F238E27FC236}">
                  <a16:creationId xmlns:a16="http://schemas.microsoft.com/office/drawing/2014/main" id="{7E6A2B46-E67E-454F-9769-57BBA3E9BF18}"/>
                </a:ext>
              </a:extLst>
            </p:cNvPr>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5" name="Rectangle 170">
              <a:extLst>
                <a:ext uri="{FF2B5EF4-FFF2-40B4-BE49-F238E27FC236}">
                  <a16:creationId xmlns:a16="http://schemas.microsoft.com/office/drawing/2014/main" id="{8D168D1A-4BFF-440C-873C-77E3D58D8D8B}"/>
                </a:ext>
              </a:extLst>
            </p:cNvPr>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64" name="Line 137">
            <a:extLst>
              <a:ext uri="{FF2B5EF4-FFF2-40B4-BE49-F238E27FC236}">
                <a16:creationId xmlns:a16="http://schemas.microsoft.com/office/drawing/2014/main" id="{2BF44D81-1F42-4D7C-9752-1A83FCEC055F}"/>
              </a:ext>
            </a:extLst>
          </p:cNvPr>
          <p:cNvSpPr>
            <a:spLocks noChangeShapeType="1"/>
          </p:cNvSpPr>
          <p:nvPr/>
        </p:nvSpPr>
        <p:spPr bwMode="auto">
          <a:xfrm>
            <a:off x="8058150" y="3400425"/>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 name="Text Box 89">
            <a:extLst>
              <a:ext uri="{FF2B5EF4-FFF2-40B4-BE49-F238E27FC236}">
                <a16:creationId xmlns:a16="http://schemas.microsoft.com/office/drawing/2014/main" id="{79C6DD27-E99E-4F9A-A715-8C6B3D81F491}"/>
              </a:ext>
            </a:extLst>
          </p:cNvPr>
          <p:cNvSpPr txBox="1">
            <a:spLocks noChangeArrowheads="1"/>
          </p:cNvSpPr>
          <p:nvPr/>
        </p:nvSpPr>
        <p:spPr bwMode="auto">
          <a:xfrm>
            <a:off x="5295900" y="35036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dirty="0"/>
              <a:t>138.76.29.7</a:t>
            </a:r>
          </a:p>
        </p:txBody>
      </p:sp>
      <p:pic>
        <p:nvPicPr>
          <p:cNvPr id="67" name="图片 66">
            <a:extLst>
              <a:ext uri="{FF2B5EF4-FFF2-40B4-BE49-F238E27FC236}">
                <a16:creationId xmlns:a16="http://schemas.microsoft.com/office/drawing/2014/main" id="{066239D4-D48D-42F0-BBEC-7C52F6B0F05F}"/>
              </a:ext>
            </a:extLst>
          </p:cNvPr>
          <p:cNvPicPr>
            <a:picLocks noChangeAspect="1"/>
          </p:cNvPicPr>
          <p:nvPr/>
        </p:nvPicPr>
        <p:blipFill>
          <a:blip r:embed="rId3"/>
          <a:stretch>
            <a:fillRect/>
          </a:stretch>
        </p:blipFill>
        <p:spPr>
          <a:xfrm>
            <a:off x="1572045" y="1711924"/>
            <a:ext cx="6157494" cy="4496190"/>
          </a:xfrm>
          <a:prstGeom prst="rect">
            <a:avLst/>
          </a:prstGeom>
        </p:spPr>
      </p:pic>
    </p:spTree>
    <p:extLst>
      <p:ext uri="{BB962C8B-B14F-4D97-AF65-F5344CB8AC3E}">
        <p14:creationId xmlns:p14="http://schemas.microsoft.com/office/powerpoint/2010/main" val="4054825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4.1 </a:t>
            </a:r>
            <a:r>
              <a:rPr lang="zh-CN" altLang="en-US" sz="2400" dirty="0"/>
              <a:t>网络层概览</a:t>
            </a:r>
            <a:endParaRPr lang="en-US" altLang="zh-CN" sz="2400" dirty="0"/>
          </a:p>
          <a:p>
            <a:pPr lvl="1"/>
            <a:r>
              <a:rPr lang="zh-CN" altLang="en-US" sz="2000" dirty="0"/>
              <a:t>数据平面</a:t>
            </a:r>
            <a:endParaRPr lang="en-US" altLang="zh-CN" sz="2000" dirty="0"/>
          </a:p>
          <a:p>
            <a:pPr lvl="1"/>
            <a:r>
              <a:rPr lang="zh-CN" altLang="en-US" sz="2000" dirty="0"/>
              <a:t>控制平面</a:t>
            </a:r>
            <a:endParaRPr lang="en-US" altLang="zh-CN" sz="2000" dirty="0"/>
          </a:p>
          <a:p>
            <a:r>
              <a:rPr lang="en-US" altLang="zh-CN" sz="2400" dirty="0"/>
              <a:t>4.2 </a:t>
            </a:r>
            <a:r>
              <a:rPr lang="zh-CN" altLang="en-US" sz="2400" dirty="0"/>
              <a:t>虚电路和数据报网络</a:t>
            </a:r>
            <a:endParaRPr lang="en-US" altLang="zh-CN" sz="2400" dirty="0"/>
          </a:p>
          <a:p>
            <a:r>
              <a:rPr lang="en-US" altLang="zh-CN" sz="2400" dirty="0"/>
              <a:t>4.3 </a:t>
            </a:r>
            <a:r>
              <a:rPr lang="zh-CN" altLang="en-US" sz="2400" dirty="0"/>
              <a:t>路由器内部结构和功能</a:t>
            </a:r>
            <a:endParaRPr lang="en-US" altLang="zh-CN" sz="2400" dirty="0"/>
          </a:p>
          <a:p>
            <a:r>
              <a:rPr lang="en-US" altLang="zh-CN" sz="2400" dirty="0">
                <a:solidFill>
                  <a:srgbClr val="C00000"/>
                </a:solidFill>
              </a:rPr>
              <a:t>4.4 IP</a:t>
            </a:r>
            <a:r>
              <a:rPr lang="zh-CN" altLang="en-US" sz="2400" dirty="0">
                <a:solidFill>
                  <a:srgbClr val="C00000"/>
                </a:solidFill>
              </a:rPr>
              <a:t>协议</a:t>
            </a:r>
            <a:endParaRPr lang="en-US" altLang="zh-CN" sz="2400" dirty="0">
              <a:solidFill>
                <a:srgbClr val="C00000"/>
              </a:solidFill>
            </a:endParaRPr>
          </a:p>
          <a:p>
            <a:pPr lvl="1"/>
            <a:r>
              <a:rPr lang="zh-CN" altLang="en-US" sz="2000" dirty="0"/>
              <a:t>报文格式</a:t>
            </a:r>
            <a:endParaRPr lang="en-US" altLang="zh-CN" sz="2000" dirty="0"/>
          </a:p>
          <a:p>
            <a:pPr lvl="1"/>
            <a:r>
              <a:rPr lang="zh-CN" altLang="en-US" sz="2000" dirty="0"/>
              <a:t>分片</a:t>
            </a:r>
            <a:endParaRPr lang="en-US" altLang="zh-CN" sz="2000" dirty="0"/>
          </a:p>
          <a:p>
            <a:pPr lvl="1"/>
            <a:r>
              <a:rPr lang="en-US" altLang="zh-CN" sz="2000" dirty="0"/>
              <a:t>IPv4</a:t>
            </a:r>
            <a:r>
              <a:rPr lang="zh-CN" altLang="en-US" sz="2000" dirty="0"/>
              <a:t>地址</a:t>
            </a:r>
            <a:endParaRPr lang="en-US" altLang="zh-CN" sz="2000" dirty="0"/>
          </a:p>
          <a:p>
            <a:pPr lvl="1"/>
            <a:r>
              <a:rPr lang="zh-CN" altLang="en-US" sz="2000" dirty="0"/>
              <a:t>地址翻译</a:t>
            </a:r>
            <a:endParaRPr lang="en-US" altLang="zh-CN" sz="2000" dirty="0"/>
          </a:p>
          <a:p>
            <a:pPr lvl="1"/>
            <a:r>
              <a:rPr lang="en-US" altLang="zh-CN" sz="2000" dirty="0">
                <a:solidFill>
                  <a:srgbClr val="C00000"/>
                </a:solidFill>
              </a:rPr>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71</a:t>
            </a:fld>
            <a:endParaRPr lang="zh-CN" altLang="en-US"/>
          </a:p>
        </p:txBody>
      </p:sp>
    </p:spTree>
    <p:extLst>
      <p:ext uri="{BB962C8B-B14F-4D97-AF65-F5344CB8AC3E}">
        <p14:creationId xmlns:p14="http://schemas.microsoft.com/office/powerpoint/2010/main" val="129165679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DFB9B-D713-4359-87A3-7ABFC6775338}"/>
              </a:ext>
            </a:extLst>
          </p:cNvPr>
          <p:cNvSpPr>
            <a:spLocks noGrp="1"/>
          </p:cNvSpPr>
          <p:nvPr>
            <p:ph type="title"/>
          </p:nvPr>
        </p:nvSpPr>
        <p:spPr/>
        <p:txBody>
          <a:bodyPr/>
          <a:lstStyle/>
          <a:p>
            <a:r>
              <a:rPr lang="en-US" altLang="zh-CN" dirty="0"/>
              <a:t>IPv6</a:t>
            </a:r>
            <a:r>
              <a:rPr lang="zh-CN" altLang="en-US" dirty="0"/>
              <a:t>：动机</a:t>
            </a:r>
          </a:p>
        </p:txBody>
      </p:sp>
      <p:sp>
        <p:nvSpPr>
          <p:cNvPr id="4" name="灯片编号占位符 3">
            <a:extLst>
              <a:ext uri="{FF2B5EF4-FFF2-40B4-BE49-F238E27FC236}">
                <a16:creationId xmlns:a16="http://schemas.microsoft.com/office/drawing/2014/main" id="{9A4EEE4F-E05F-4088-B67E-36EB98F293BE}"/>
              </a:ext>
            </a:extLst>
          </p:cNvPr>
          <p:cNvSpPr>
            <a:spLocks noGrp="1"/>
          </p:cNvSpPr>
          <p:nvPr>
            <p:ph type="sldNum" sz="quarter" idx="12"/>
          </p:nvPr>
        </p:nvSpPr>
        <p:spPr/>
        <p:txBody>
          <a:bodyPr/>
          <a:lstStyle/>
          <a:p>
            <a:fld id="{E3FA5FAF-8A25-4B6E-94B7-5CA30A873E9A}" type="slidenum">
              <a:rPr lang="zh-CN" altLang="en-US" smtClean="0"/>
              <a:pPr/>
              <a:t>72</a:t>
            </a:fld>
            <a:endParaRPr lang="zh-CN" altLang="en-US"/>
          </a:p>
        </p:txBody>
      </p:sp>
      <p:sp>
        <p:nvSpPr>
          <p:cNvPr id="5" name="Rectangle 3">
            <a:extLst>
              <a:ext uri="{FF2B5EF4-FFF2-40B4-BE49-F238E27FC236}">
                <a16:creationId xmlns:a16="http://schemas.microsoft.com/office/drawing/2014/main" id="{157DD981-A307-4C2E-A1FE-F44F3A111C9A}"/>
              </a:ext>
            </a:extLst>
          </p:cNvPr>
          <p:cNvSpPr txBox="1">
            <a:spLocks noChangeArrowheads="1"/>
          </p:cNvSpPr>
          <p:nvPr/>
        </p:nvSpPr>
        <p:spPr bwMode="auto">
          <a:xfrm>
            <a:off x="511175" y="1633761"/>
            <a:ext cx="8205788" cy="4027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kern="0" dirty="0">
                <a:solidFill>
                  <a:srgbClr val="CC0000"/>
                </a:solidFill>
                <a:latin typeface="+mn-ea"/>
              </a:rPr>
              <a:t>初始目的</a:t>
            </a:r>
            <a:r>
              <a:rPr lang="en-US" altLang="zh-CN" kern="0" dirty="0">
                <a:solidFill>
                  <a:srgbClr val="CC0000"/>
                </a:solidFill>
                <a:latin typeface="+mn-ea"/>
              </a:rPr>
              <a:t>:</a:t>
            </a:r>
            <a:r>
              <a:rPr lang="en-US" altLang="zh-CN" kern="0" dirty="0">
                <a:latin typeface="+mn-ea"/>
              </a:rPr>
              <a:t> 32-bit</a:t>
            </a:r>
            <a:r>
              <a:rPr lang="zh-CN" altLang="en-US" kern="0" dirty="0">
                <a:latin typeface="+mn-ea"/>
              </a:rPr>
              <a:t>的地址空间即将被耗尽</a:t>
            </a:r>
            <a:endParaRPr lang="en-US" altLang="zh-CN" kern="0" dirty="0">
              <a:latin typeface="+mn-ea"/>
            </a:endParaRPr>
          </a:p>
          <a:p>
            <a:r>
              <a:rPr lang="zh-CN" altLang="en-US" kern="0" dirty="0">
                <a:latin typeface="+mn-ea"/>
              </a:rPr>
              <a:t>更多目的</a:t>
            </a:r>
            <a:r>
              <a:rPr lang="en-US" altLang="zh-CN" kern="0" dirty="0">
                <a:latin typeface="+mn-ea"/>
              </a:rPr>
              <a:t>:</a:t>
            </a:r>
          </a:p>
          <a:p>
            <a:pPr lvl="1"/>
            <a:r>
              <a:rPr lang="zh-CN" altLang="en-US" kern="0" dirty="0">
                <a:latin typeface="+mn-ea"/>
              </a:rPr>
              <a:t>使用更便于路由器处理转发的报文头部格式</a:t>
            </a:r>
            <a:endParaRPr lang="en-US" altLang="zh-CN" kern="0" dirty="0">
              <a:latin typeface="+mn-ea"/>
            </a:endParaRPr>
          </a:p>
          <a:p>
            <a:pPr lvl="1"/>
            <a:r>
              <a:rPr lang="zh-CN" altLang="en-US" kern="0" dirty="0">
                <a:latin typeface="+mn-ea"/>
              </a:rPr>
              <a:t>在头部中添加支持服务质量差异的字段</a:t>
            </a:r>
            <a:endParaRPr lang="en-US" altLang="zh-CN" kern="0" dirty="0">
              <a:latin typeface="+mn-ea"/>
            </a:endParaRPr>
          </a:p>
          <a:p>
            <a:pPr lvl="1"/>
            <a:endParaRPr lang="en-US" altLang="zh-CN" kern="0" dirty="0">
              <a:latin typeface="+mn-ea"/>
            </a:endParaRPr>
          </a:p>
          <a:p>
            <a:pPr>
              <a:buFont typeface="Wingdings" pitchFamily="2" charset="2"/>
              <a:buNone/>
            </a:pPr>
            <a:r>
              <a:rPr lang="en-US" altLang="zh-CN" kern="0" dirty="0">
                <a:solidFill>
                  <a:srgbClr val="CC0000"/>
                </a:solidFill>
                <a:latin typeface="+mn-ea"/>
              </a:rPr>
              <a:t>IPv6 </a:t>
            </a:r>
            <a:r>
              <a:rPr lang="zh-CN" altLang="en-US" kern="0" dirty="0">
                <a:solidFill>
                  <a:srgbClr val="CC0000"/>
                </a:solidFill>
                <a:latin typeface="+mn-ea"/>
              </a:rPr>
              <a:t>报文头部</a:t>
            </a:r>
            <a:r>
              <a:rPr lang="en-US" altLang="zh-CN" kern="0" dirty="0">
                <a:solidFill>
                  <a:srgbClr val="CC0000"/>
                </a:solidFill>
                <a:latin typeface="+mn-ea"/>
              </a:rPr>
              <a:t>: </a:t>
            </a:r>
          </a:p>
          <a:p>
            <a:pPr lvl="1"/>
            <a:r>
              <a:rPr lang="zh-CN" altLang="en-US" kern="0" dirty="0">
                <a:latin typeface="+mn-ea"/>
              </a:rPr>
              <a:t>固定</a:t>
            </a:r>
            <a:r>
              <a:rPr lang="en-US" altLang="zh-CN" kern="0" dirty="0">
                <a:latin typeface="+mn-ea"/>
              </a:rPr>
              <a:t>40byte</a:t>
            </a:r>
            <a:r>
              <a:rPr lang="zh-CN" altLang="en-US" kern="0" dirty="0">
                <a:latin typeface="+mn-ea"/>
              </a:rPr>
              <a:t>头部长度</a:t>
            </a:r>
            <a:endParaRPr lang="en-US" altLang="zh-CN" kern="0" dirty="0">
              <a:latin typeface="+mn-ea"/>
            </a:endParaRPr>
          </a:p>
          <a:p>
            <a:pPr lvl="1"/>
            <a:r>
              <a:rPr lang="zh-CN" altLang="en-US" kern="0" dirty="0">
                <a:latin typeface="+mn-ea"/>
              </a:rPr>
              <a:t>不允许分片</a:t>
            </a:r>
            <a:endParaRPr lang="en-US" altLang="zh-CN" kern="0" dirty="0">
              <a:latin typeface="+mn-ea"/>
            </a:endParaRPr>
          </a:p>
        </p:txBody>
      </p:sp>
    </p:spTree>
    <p:extLst>
      <p:ext uri="{BB962C8B-B14F-4D97-AF65-F5344CB8AC3E}">
        <p14:creationId xmlns:p14="http://schemas.microsoft.com/office/powerpoint/2010/main" val="2504939333"/>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38AA2-0B94-42C4-94EE-CD0060FC2D3D}"/>
              </a:ext>
            </a:extLst>
          </p:cNvPr>
          <p:cNvSpPr>
            <a:spLocks noGrp="1"/>
          </p:cNvSpPr>
          <p:nvPr>
            <p:ph type="title"/>
          </p:nvPr>
        </p:nvSpPr>
        <p:spPr/>
        <p:txBody>
          <a:bodyPr/>
          <a:lstStyle/>
          <a:p>
            <a:r>
              <a:rPr lang="en-US" altLang="zh-CN" dirty="0"/>
              <a:t>IPv6</a:t>
            </a:r>
            <a:r>
              <a:rPr lang="zh-CN" altLang="en-US" dirty="0"/>
              <a:t>报文格式</a:t>
            </a:r>
          </a:p>
        </p:txBody>
      </p:sp>
      <p:sp>
        <p:nvSpPr>
          <p:cNvPr id="4" name="灯片编号占位符 3">
            <a:extLst>
              <a:ext uri="{FF2B5EF4-FFF2-40B4-BE49-F238E27FC236}">
                <a16:creationId xmlns:a16="http://schemas.microsoft.com/office/drawing/2014/main" id="{27AAE624-CB85-4908-9D66-408ADEE09126}"/>
              </a:ext>
            </a:extLst>
          </p:cNvPr>
          <p:cNvSpPr>
            <a:spLocks noGrp="1"/>
          </p:cNvSpPr>
          <p:nvPr>
            <p:ph type="sldNum" sz="quarter" idx="12"/>
          </p:nvPr>
        </p:nvSpPr>
        <p:spPr/>
        <p:txBody>
          <a:bodyPr/>
          <a:lstStyle/>
          <a:p>
            <a:fld id="{E3FA5FAF-8A25-4B6E-94B7-5CA30A873E9A}" type="slidenum">
              <a:rPr lang="zh-CN" altLang="en-US" smtClean="0"/>
              <a:pPr/>
              <a:t>73</a:t>
            </a:fld>
            <a:endParaRPr lang="zh-CN" altLang="en-US"/>
          </a:p>
        </p:txBody>
      </p:sp>
      <p:sp>
        <p:nvSpPr>
          <p:cNvPr id="5" name="Rectangle 80">
            <a:extLst>
              <a:ext uri="{FF2B5EF4-FFF2-40B4-BE49-F238E27FC236}">
                <a16:creationId xmlns:a16="http://schemas.microsoft.com/office/drawing/2014/main" id="{B9A9B279-B777-4229-A50E-83C13778E9AD}"/>
              </a:ext>
            </a:extLst>
          </p:cNvPr>
          <p:cNvSpPr>
            <a:spLocks noChangeArrowheads="1"/>
          </p:cNvSpPr>
          <p:nvPr/>
        </p:nvSpPr>
        <p:spPr bwMode="auto">
          <a:xfrm>
            <a:off x="2216150" y="3500263"/>
            <a:ext cx="4748213" cy="28178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latin typeface="+mn-ea"/>
              <a:ea typeface="+mn-ea"/>
            </a:endParaRPr>
          </a:p>
        </p:txBody>
      </p:sp>
      <p:sp>
        <p:nvSpPr>
          <p:cNvPr id="6" name="Rectangle 4">
            <a:extLst>
              <a:ext uri="{FF2B5EF4-FFF2-40B4-BE49-F238E27FC236}">
                <a16:creationId xmlns:a16="http://schemas.microsoft.com/office/drawing/2014/main" id="{1CB3624A-4523-48D3-8BE2-E3CF97A1585F}"/>
              </a:ext>
            </a:extLst>
          </p:cNvPr>
          <p:cNvSpPr>
            <a:spLocks noChangeArrowheads="1"/>
          </p:cNvSpPr>
          <p:nvPr/>
        </p:nvSpPr>
        <p:spPr bwMode="auto">
          <a:xfrm>
            <a:off x="479425" y="1755973"/>
            <a:ext cx="88024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2800" dirty="0">
                <a:solidFill>
                  <a:srgbClr val="CC0000"/>
                </a:solidFill>
                <a:latin typeface="+mn-ea"/>
                <a:ea typeface="+mn-ea"/>
              </a:rPr>
              <a:t>优先级（</a:t>
            </a:r>
            <a:r>
              <a:rPr lang="en-US" altLang="zh-CN" sz="2800" dirty="0">
                <a:solidFill>
                  <a:srgbClr val="CC0000"/>
                </a:solidFill>
                <a:latin typeface="+mn-ea"/>
                <a:ea typeface="+mn-ea"/>
              </a:rPr>
              <a:t>priority</a:t>
            </a:r>
            <a:r>
              <a:rPr lang="zh-CN" altLang="en-US" sz="2800" dirty="0">
                <a:solidFill>
                  <a:srgbClr val="CC0000"/>
                </a:solidFill>
                <a:latin typeface="+mn-ea"/>
                <a:ea typeface="+mn-ea"/>
              </a:rPr>
              <a:t>）</a:t>
            </a:r>
            <a:r>
              <a:rPr lang="en-US" altLang="zh-CN" sz="2800" dirty="0">
                <a:solidFill>
                  <a:srgbClr val="CC0000"/>
                </a:solidFill>
                <a:latin typeface="+mn-ea"/>
                <a:ea typeface="+mn-ea"/>
              </a:rPr>
              <a:t>:</a:t>
            </a:r>
            <a:r>
              <a:rPr lang="en-US" altLang="zh-CN" sz="2800" dirty="0">
                <a:latin typeface="+mn-ea"/>
                <a:ea typeface="+mn-ea"/>
              </a:rPr>
              <a:t> </a:t>
            </a:r>
            <a:r>
              <a:rPr lang="zh-CN" altLang="en-US" sz="2800" dirty="0">
                <a:latin typeface="+mn-ea"/>
                <a:ea typeface="+mn-ea"/>
              </a:rPr>
              <a:t>数据包优先级</a:t>
            </a:r>
            <a:endParaRPr lang="en-US" altLang="zh-CN" sz="2800" dirty="0">
              <a:latin typeface="+mn-ea"/>
              <a:ea typeface="+mn-ea"/>
            </a:endParaRPr>
          </a:p>
          <a:p>
            <a:r>
              <a:rPr lang="zh-CN" altLang="en-US" sz="2800" dirty="0">
                <a:solidFill>
                  <a:srgbClr val="CC0000"/>
                </a:solidFill>
                <a:latin typeface="+mn-ea"/>
                <a:ea typeface="+mn-ea"/>
              </a:rPr>
              <a:t>流标签（</a:t>
            </a:r>
            <a:r>
              <a:rPr lang="en-US" altLang="zh-CN" sz="2800" dirty="0">
                <a:solidFill>
                  <a:srgbClr val="CC0000"/>
                </a:solidFill>
                <a:latin typeface="+mn-ea"/>
                <a:ea typeface="+mn-ea"/>
              </a:rPr>
              <a:t>flow label</a:t>
            </a:r>
            <a:r>
              <a:rPr lang="zh-CN" altLang="en-US" sz="2800" dirty="0">
                <a:solidFill>
                  <a:srgbClr val="CC0000"/>
                </a:solidFill>
                <a:latin typeface="+mn-ea"/>
                <a:ea typeface="+mn-ea"/>
              </a:rPr>
              <a:t>）</a:t>
            </a:r>
            <a:r>
              <a:rPr lang="en-US" altLang="zh-CN" sz="2800" dirty="0">
                <a:solidFill>
                  <a:srgbClr val="CC0000"/>
                </a:solidFill>
                <a:latin typeface="+mn-ea"/>
                <a:ea typeface="+mn-ea"/>
              </a:rPr>
              <a:t>:</a:t>
            </a:r>
            <a:r>
              <a:rPr lang="en-US" altLang="zh-CN" sz="2800" dirty="0">
                <a:latin typeface="+mn-ea"/>
                <a:ea typeface="+mn-ea"/>
              </a:rPr>
              <a:t> </a:t>
            </a:r>
            <a:r>
              <a:rPr lang="zh-CN" altLang="en-US" sz="2800" dirty="0">
                <a:latin typeface="+mn-ea"/>
                <a:ea typeface="+mn-ea"/>
              </a:rPr>
              <a:t>标识属于同一个“流”的报文</a:t>
            </a:r>
            <a:br>
              <a:rPr lang="en-US" altLang="zh-CN" sz="2800" dirty="0">
                <a:latin typeface="+mn-ea"/>
                <a:ea typeface="+mn-ea"/>
              </a:rPr>
            </a:br>
            <a:r>
              <a:rPr lang="zh-CN" altLang="en-US" sz="2800" dirty="0">
                <a:solidFill>
                  <a:srgbClr val="CC0000"/>
                </a:solidFill>
                <a:latin typeface="+mn-ea"/>
                <a:ea typeface="+mn-ea"/>
              </a:rPr>
              <a:t>下一层头部</a:t>
            </a:r>
            <a:r>
              <a:rPr lang="en-US" altLang="zh-CN" sz="2800" dirty="0">
                <a:solidFill>
                  <a:srgbClr val="CC0000"/>
                </a:solidFill>
                <a:latin typeface="+mn-ea"/>
                <a:ea typeface="+mn-ea"/>
              </a:rPr>
              <a:t>:</a:t>
            </a:r>
            <a:r>
              <a:rPr lang="en-US" altLang="zh-CN" sz="2800" dirty="0">
                <a:latin typeface="+mn-ea"/>
                <a:ea typeface="+mn-ea"/>
              </a:rPr>
              <a:t> </a:t>
            </a:r>
            <a:r>
              <a:rPr lang="zh-CN" altLang="en-US" sz="2800" dirty="0">
                <a:latin typeface="+mn-ea"/>
                <a:ea typeface="+mn-ea"/>
              </a:rPr>
              <a:t>标识上层协议</a:t>
            </a:r>
            <a:endParaRPr lang="en-US" altLang="zh-CN" dirty="0">
              <a:latin typeface="+mn-ea"/>
              <a:ea typeface="+mn-ea"/>
            </a:endParaRPr>
          </a:p>
        </p:txBody>
      </p:sp>
      <p:sp>
        <p:nvSpPr>
          <p:cNvPr id="7" name="Rectangle 56">
            <a:extLst>
              <a:ext uri="{FF2B5EF4-FFF2-40B4-BE49-F238E27FC236}">
                <a16:creationId xmlns:a16="http://schemas.microsoft.com/office/drawing/2014/main" id="{DF544E2B-8E0D-410A-A75C-3D4820842F85}"/>
              </a:ext>
            </a:extLst>
          </p:cNvPr>
          <p:cNvSpPr>
            <a:spLocks noChangeArrowheads="1"/>
          </p:cNvSpPr>
          <p:nvPr/>
        </p:nvSpPr>
        <p:spPr bwMode="auto">
          <a:xfrm>
            <a:off x="2141538" y="3581226"/>
            <a:ext cx="4748212" cy="281781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8" name="Line 60">
            <a:extLst>
              <a:ext uri="{FF2B5EF4-FFF2-40B4-BE49-F238E27FC236}">
                <a16:creationId xmlns:a16="http://schemas.microsoft.com/office/drawing/2014/main" id="{96F15B42-2D94-4607-A0C4-910BF65C166F}"/>
              </a:ext>
            </a:extLst>
          </p:cNvPr>
          <p:cNvSpPr>
            <a:spLocks noChangeShapeType="1"/>
          </p:cNvSpPr>
          <p:nvPr/>
        </p:nvSpPr>
        <p:spPr bwMode="auto">
          <a:xfrm>
            <a:off x="2143125" y="3890788"/>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9" name="Line 61">
            <a:extLst>
              <a:ext uri="{FF2B5EF4-FFF2-40B4-BE49-F238E27FC236}">
                <a16:creationId xmlns:a16="http://schemas.microsoft.com/office/drawing/2014/main" id="{A1ED730B-E81C-4D8B-95A0-394D078B0CA5}"/>
              </a:ext>
            </a:extLst>
          </p:cNvPr>
          <p:cNvSpPr>
            <a:spLocks noChangeShapeType="1"/>
          </p:cNvSpPr>
          <p:nvPr/>
        </p:nvSpPr>
        <p:spPr bwMode="auto">
          <a:xfrm>
            <a:off x="2794000" y="3590751"/>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0" name="Line 63">
            <a:extLst>
              <a:ext uri="{FF2B5EF4-FFF2-40B4-BE49-F238E27FC236}">
                <a16:creationId xmlns:a16="http://schemas.microsoft.com/office/drawing/2014/main" id="{C1662E36-3FC6-4472-99EA-85ED8BB4F5DE}"/>
              </a:ext>
            </a:extLst>
          </p:cNvPr>
          <p:cNvSpPr>
            <a:spLocks noChangeShapeType="1"/>
          </p:cNvSpPr>
          <p:nvPr/>
        </p:nvSpPr>
        <p:spPr bwMode="auto">
          <a:xfrm>
            <a:off x="3482975" y="3587576"/>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1" name="Line 64">
            <a:extLst>
              <a:ext uri="{FF2B5EF4-FFF2-40B4-BE49-F238E27FC236}">
                <a16:creationId xmlns:a16="http://schemas.microsoft.com/office/drawing/2014/main" id="{F8FBBE62-D465-4734-8324-BC011B2595DF}"/>
              </a:ext>
            </a:extLst>
          </p:cNvPr>
          <p:cNvSpPr>
            <a:spLocks noChangeShapeType="1"/>
          </p:cNvSpPr>
          <p:nvPr/>
        </p:nvSpPr>
        <p:spPr bwMode="auto">
          <a:xfrm>
            <a:off x="4410075" y="3886026"/>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2" name="Line 65">
            <a:extLst>
              <a:ext uri="{FF2B5EF4-FFF2-40B4-BE49-F238E27FC236}">
                <a16:creationId xmlns:a16="http://schemas.microsoft.com/office/drawing/2014/main" id="{37202F81-B049-4DB5-BCED-82B85B6AD1F3}"/>
              </a:ext>
            </a:extLst>
          </p:cNvPr>
          <p:cNvSpPr>
            <a:spLocks noChangeShapeType="1"/>
          </p:cNvSpPr>
          <p:nvPr/>
        </p:nvSpPr>
        <p:spPr bwMode="auto">
          <a:xfrm>
            <a:off x="5556250" y="3889201"/>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3" name="Line 66">
            <a:extLst>
              <a:ext uri="{FF2B5EF4-FFF2-40B4-BE49-F238E27FC236}">
                <a16:creationId xmlns:a16="http://schemas.microsoft.com/office/drawing/2014/main" id="{58D345E0-87AE-4FA5-9E64-B361F148F202}"/>
              </a:ext>
            </a:extLst>
          </p:cNvPr>
          <p:cNvSpPr>
            <a:spLocks noChangeShapeType="1"/>
          </p:cNvSpPr>
          <p:nvPr/>
        </p:nvSpPr>
        <p:spPr bwMode="auto">
          <a:xfrm>
            <a:off x="2130425" y="5411613"/>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4" name="Line 67">
            <a:extLst>
              <a:ext uri="{FF2B5EF4-FFF2-40B4-BE49-F238E27FC236}">
                <a16:creationId xmlns:a16="http://schemas.microsoft.com/office/drawing/2014/main" id="{161135B2-2E67-4383-BE75-4EF4376A393C}"/>
              </a:ext>
            </a:extLst>
          </p:cNvPr>
          <p:cNvSpPr>
            <a:spLocks noChangeShapeType="1"/>
          </p:cNvSpPr>
          <p:nvPr/>
        </p:nvSpPr>
        <p:spPr bwMode="auto">
          <a:xfrm>
            <a:off x="2147888" y="4771851"/>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5" name="Line 68">
            <a:extLst>
              <a:ext uri="{FF2B5EF4-FFF2-40B4-BE49-F238E27FC236}">
                <a16:creationId xmlns:a16="http://schemas.microsoft.com/office/drawing/2014/main" id="{2E7A4DCF-07B2-4DA2-8AAE-7D82609E42C3}"/>
              </a:ext>
            </a:extLst>
          </p:cNvPr>
          <p:cNvSpPr>
            <a:spLocks noChangeShapeType="1"/>
          </p:cNvSpPr>
          <p:nvPr/>
        </p:nvSpPr>
        <p:spPr bwMode="auto">
          <a:xfrm>
            <a:off x="2133600" y="4189238"/>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6" name="Text Box 69">
            <a:extLst>
              <a:ext uri="{FF2B5EF4-FFF2-40B4-BE49-F238E27FC236}">
                <a16:creationId xmlns:a16="http://schemas.microsoft.com/office/drawing/2014/main" id="{2F1FD343-EC37-4C87-802E-2994540335B6}"/>
              </a:ext>
            </a:extLst>
          </p:cNvPr>
          <p:cNvSpPr txBox="1">
            <a:spLocks noChangeArrowheads="1"/>
          </p:cNvSpPr>
          <p:nvPr/>
        </p:nvSpPr>
        <p:spPr bwMode="auto">
          <a:xfrm>
            <a:off x="4046538" y="5676726"/>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data</a:t>
            </a:r>
          </a:p>
        </p:txBody>
      </p:sp>
      <p:sp>
        <p:nvSpPr>
          <p:cNvPr id="17" name="Text Box 70">
            <a:extLst>
              <a:ext uri="{FF2B5EF4-FFF2-40B4-BE49-F238E27FC236}">
                <a16:creationId xmlns:a16="http://schemas.microsoft.com/office/drawing/2014/main" id="{75C93773-A7CA-4DD9-9F54-E00CD7202644}"/>
              </a:ext>
            </a:extLst>
          </p:cNvPr>
          <p:cNvSpPr txBox="1">
            <a:spLocks noChangeArrowheads="1"/>
          </p:cNvSpPr>
          <p:nvPr/>
        </p:nvSpPr>
        <p:spPr bwMode="auto">
          <a:xfrm>
            <a:off x="3272088" y="4814713"/>
            <a:ext cx="2377574"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800">
                <a:latin typeface="+mn-ea"/>
                <a:ea typeface="+mn-ea"/>
              </a:rPr>
              <a:t>destination address</a:t>
            </a:r>
          </a:p>
          <a:p>
            <a:pPr algn="ctr">
              <a:lnSpc>
                <a:spcPct val="85000"/>
              </a:lnSpc>
            </a:pPr>
            <a:r>
              <a:rPr lang="en-US" altLang="zh-CN" sz="1800">
                <a:latin typeface="+mn-ea"/>
                <a:ea typeface="+mn-ea"/>
              </a:rPr>
              <a:t>(128 bits)</a:t>
            </a:r>
          </a:p>
        </p:txBody>
      </p:sp>
      <p:sp>
        <p:nvSpPr>
          <p:cNvPr id="18" name="Text Box 71">
            <a:extLst>
              <a:ext uri="{FF2B5EF4-FFF2-40B4-BE49-F238E27FC236}">
                <a16:creationId xmlns:a16="http://schemas.microsoft.com/office/drawing/2014/main" id="{9EDD3C2A-E820-4654-A6EF-CBA0CA368346}"/>
              </a:ext>
            </a:extLst>
          </p:cNvPr>
          <p:cNvSpPr txBox="1">
            <a:spLocks noChangeArrowheads="1"/>
          </p:cNvSpPr>
          <p:nvPr/>
        </p:nvSpPr>
        <p:spPr bwMode="auto">
          <a:xfrm>
            <a:off x="3747011" y="4208288"/>
            <a:ext cx="1338829"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zh-CN" altLang="en-US" sz="1800" dirty="0">
                <a:latin typeface="+mn-ea"/>
                <a:ea typeface="+mn-ea"/>
              </a:rPr>
              <a:t>源地址</a:t>
            </a:r>
            <a:endParaRPr lang="en-US" altLang="zh-CN" sz="1800" dirty="0">
              <a:latin typeface="+mn-ea"/>
              <a:ea typeface="+mn-ea"/>
            </a:endParaRPr>
          </a:p>
          <a:p>
            <a:pPr algn="ctr">
              <a:lnSpc>
                <a:spcPct val="85000"/>
              </a:lnSpc>
            </a:pPr>
            <a:r>
              <a:rPr lang="en-US" altLang="zh-CN" sz="1800" dirty="0">
                <a:latin typeface="+mn-ea"/>
                <a:ea typeface="+mn-ea"/>
              </a:rPr>
              <a:t>(128 bits)</a:t>
            </a:r>
          </a:p>
        </p:txBody>
      </p:sp>
      <p:sp>
        <p:nvSpPr>
          <p:cNvPr id="19" name="Text Box 72">
            <a:extLst>
              <a:ext uri="{FF2B5EF4-FFF2-40B4-BE49-F238E27FC236}">
                <a16:creationId xmlns:a16="http://schemas.microsoft.com/office/drawing/2014/main" id="{FBD87C42-609C-4BC9-B0C1-BA8ACD52B0AD}"/>
              </a:ext>
            </a:extLst>
          </p:cNvPr>
          <p:cNvSpPr txBox="1">
            <a:spLocks noChangeArrowheads="1"/>
          </p:cNvSpPr>
          <p:nvPr/>
        </p:nvSpPr>
        <p:spPr bwMode="auto">
          <a:xfrm>
            <a:off x="2627313" y="3855863"/>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payload len</a:t>
            </a:r>
          </a:p>
        </p:txBody>
      </p:sp>
      <p:sp>
        <p:nvSpPr>
          <p:cNvPr id="20" name="Text Box 73">
            <a:extLst>
              <a:ext uri="{FF2B5EF4-FFF2-40B4-BE49-F238E27FC236}">
                <a16:creationId xmlns:a16="http://schemas.microsoft.com/office/drawing/2014/main" id="{E2C4DF03-3544-4CA6-BECA-715C31D9D428}"/>
              </a:ext>
            </a:extLst>
          </p:cNvPr>
          <p:cNvSpPr txBox="1">
            <a:spLocks noChangeArrowheads="1"/>
          </p:cNvSpPr>
          <p:nvPr/>
        </p:nvSpPr>
        <p:spPr bwMode="auto">
          <a:xfrm>
            <a:off x="4408488" y="3863801"/>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next hdr</a:t>
            </a:r>
          </a:p>
        </p:txBody>
      </p:sp>
      <p:sp>
        <p:nvSpPr>
          <p:cNvPr id="21" name="Text Box 74">
            <a:extLst>
              <a:ext uri="{FF2B5EF4-FFF2-40B4-BE49-F238E27FC236}">
                <a16:creationId xmlns:a16="http://schemas.microsoft.com/office/drawing/2014/main" id="{3A792C66-0078-4E8F-AE22-43D6E52D6D6A}"/>
              </a:ext>
            </a:extLst>
          </p:cNvPr>
          <p:cNvSpPr txBox="1">
            <a:spLocks noChangeArrowheads="1"/>
          </p:cNvSpPr>
          <p:nvPr/>
        </p:nvSpPr>
        <p:spPr bwMode="auto">
          <a:xfrm>
            <a:off x="5664200" y="3849513"/>
            <a:ext cx="12234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latin typeface="+mn-ea"/>
                <a:ea typeface="+mn-ea"/>
              </a:rPr>
              <a:t>hop limit</a:t>
            </a:r>
          </a:p>
        </p:txBody>
      </p:sp>
      <p:sp>
        <p:nvSpPr>
          <p:cNvPr id="22" name="Text Box 75">
            <a:extLst>
              <a:ext uri="{FF2B5EF4-FFF2-40B4-BE49-F238E27FC236}">
                <a16:creationId xmlns:a16="http://schemas.microsoft.com/office/drawing/2014/main" id="{9C58F779-3263-4749-8F15-313A6B397323}"/>
              </a:ext>
            </a:extLst>
          </p:cNvPr>
          <p:cNvSpPr txBox="1">
            <a:spLocks noChangeArrowheads="1"/>
          </p:cNvSpPr>
          <p:nvPr/>
        </p:nvSpPr>
        <p:spPr bwMode="auto">
          <a:xfrm>
            <a:off x="4533900" y="3555826"/>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flow label</a:t>
            </a:r>
          </a:p>
        </p:txBody>
      </p:sp>
      <p:sp>
        <p:nvSpPr>
          <p:cNvPr id="23" name="Text Box 76">
            <a:extLst>
              <a:ext uri="{FF2B5EF4-FFF2-40B4-BE49-F238E27FC236}">
                <a16:creationId xmlns:a16="http://schemas.microsoft.com/office/drawing/2014/main" id="{B6B4A5AE-8B0B-4208-AACC-AAFABD7F58C9}"/>
              </a:ext>
            </a:extLst>
          </p:cNvPr>
          <p:cNvSpPr txBox="1">
            <a:spLocks noChangeArrowheads="1"/>
          </p:cNvSpPr>
          <p:nvPr/>
        </p:nvSpPr>
        <p:spPr bwMode="auto">
          <a:xfrm>
            <a:off x="2913063" y="3541538"/>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err="1">
                <a:latin typeface="+mn-ea"/>
                <a:ea typeface="+mn-ea"/>
              </a:rPr>
              <a:t>pri</a:t>
            </a:r>
            <a:endParaRPr lang="en-US" altLang="zh-CN" sz="1800" dirty="0">
              <a:latin typeface="+mn-ea"/>
              <a:ea typeface="+mn-ea"/>
            </a:endParaRPr>
          </a:p>
        </p:txBody>
      </p:sp>
      <p:sp>
        <p:nvSpPr>
          <p:cNvPr id="24" name="Text Box 77">
            <a:extLst>
              <a:ext uri="{FF2B5EF4-FFF2-40B4-BE49-F238E27FC236}">
                <a16:creationId xmlns:a16="http://schemas.microsoft.com/office/drawing/2014/main" id="{59AB94C8-3B3F-46F1-BA76-2A3F3C5A0B95}"/>
              </a:ext>
            </a:extLst>
          </p:cNvPr>
          <p:cNvSpPr txBox="1">
            <a:spLocks noChangeArrowheads="1"/>
          </p:cNvSpPr>
          <p:nvPr/>
        </p:nvSpPr>
        <p:spPr bwMode="auto">
          <a:xfrm>
            <a:off x="2206625" y="3549476"/>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ver</a:t>
            </a:r>
          </a:p>
        </p:txBody>
      </p:sp>
      <p:sp>
        <p:nvSpPr>
          <p:cNvPr id="25" name="Line 79">
            <a:extLst>
              <a:ext uri="{FF2B5EF4-FFF2-40B4-BE49-F238E27FC236}">
                <a16:creationId xmlns:a16="http://schemas.microsoft.com/office/drawing/2014/main" id="{60CEB351-17E2-4A76-9DD2-B91557816FA8}"/>
              </a:ext>
            </a:extLst>
          </p:cNvPr>
          <p:cNvSpPr>
            <a:spLocks noChangeShapeType="1"/>
          </p:cNvSpPr>
          <p:nvPr/>
        </p:nvSpPr>
        <p:spPr bwMode="auto">
          <a:xfrm>
            <a:off x="2119313" y="6637163"/>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6" name="Text Box 78">
            <a:extLst>
              <a:ext uri="{FF2B5EF4-FFF2-40B4-BE49-F238E27FC236}">
                <a16:creationId xmlns:a16="http://schemas.microsoft.com/office/drawing/2014/main" id="{D38C0C89-F042-476C-8A38-231E92627B2F}"/>
              </a:ext>
            </a:extLst>
          </p:cNvPr>
          <p:cNvSpPr txBox="1">
            <a:spLocks noChangeArrowheads="1"/>
          </p:cNvSpPr>
          <p:nvPr/>
        </p:nvSpPr>
        <p:spPr bwMode="auto">
          <a:xfrm>
            <a:off x="3978275" y="6446663"/>
            <a:ext cx="99257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32 bits</a:t>
            </a:r>
          </a:p>
        </p:txBody>
      </p:sp>
    </p:spTree>
    <p:extLst>
      <p:ext uri="{BB962C8B-B14F-4D97-AF65-F5344CB8AC3E}">
        <p14:creationId xmlns:p14="http://schemas.microsoft.com/office/powerpoint/2010/main" val="218485813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55916-0907-4EFE-8ABA-F7FD84A9DE1A}"/>
              </a:ext>
            </a:extLst>
          </p:cNvPr>
          <p:cNvSpPr>
            <a:spLocks noGrp="1"/>
          </p:cNvSpPr>
          <p:nvPr>
            <p:ph type="title"/>
          </p:nvPr>
        </p:nvSpPr>
        <p:spPr/>
        <p:txBody>
          <a:bodyPr/>
          <a:lstStyle/>
          <a:p>
            <a:r>
              <a:rPr lang="zh-CN" altLang="en-US" dirty="0"/>
              <a:t>其它不同于</a:t>
            </a:r>
            <a:r>
              <a:rPr lang="en-US" altLang="zh-CN" dirty="0"/>
              <a:t>IPv4</a:t>
            </a:r>
            <a:r>
              <a:rPr lang="zh-CN" altLang="en-US" dirty="0"/>
              <a:t>之处</a:t>
            </a:r>
          </a:p>
        </p:txBody>
      </p:sp>
      <p:sp>
        <p:nvSpPr>
          <p:cNvPr id="4" name="灯片编号占位符 3">
            <a:extLst>
              <a:ext uri="{FF2B5EF4-FFF2-40B4-BE49-F238E27FC236}">
                <a16:creationId xmlns:a16="http://schemas.microsoft.com/office/drawing/2014/main" id="{FAE2BFE9-C9A2-4982-A96C-0D3D2948ABA6}"/>
              </a:ext>
            </a:extLst>
          </p:cNvPr>
          <p:cNvSpPr>
            <a:spLocks noGrp="1"/>
          </p:cNvSpPr>
          <p:nvPr>
            <p:ph type="sldNum" sz="quarter" idx="12"/>
          </p:nvPr>
        </p:nvSpPr>
        <p:spPr/>
        <p:txBody>
          <a:bodyPr/>
          <a:lstStyle/>
          <a:p>
            <a:fld id="{E3FA5FAF-8A25-4B6E-94B7-5CA30A873E9A}" type="slidenum">
              <a:rPr lang="zh-CN" altLang="en-US" smtClean="0"/>
              <a:pPr/>
              <a:t>74</a:t>
            </a:fld>
            <a:endParaRPr lang="zh-CN" altLang="en-US"/>
          </a:p>
        </p:txBody>
      </p:sp>
      <p:sp>
        <p:nvSpPr>
          <p:cNvPr id="5" name="Rectangle 3">
            <a:extLst>
              <a:ext uri="{FF2B5EF4-FFF2-40B4-BE49-F238E27FC236}">
                <a16:creationId xmlns:a16="http://schemas.microsoft.com/office/drawing/2014/main" id="{A130F24E-003C-4A7D-8B64-175A00B1F151}"/>
              </a:ext>
            </a:extLst>
          </p:cNvPr>
          <p:cNvSpPr txBox="1">
            <a:spLocks noChangeArrowheads="1"/>
          </p:cNvSpPr>
          <p:nvPr/>
        </p:nvSpPr>
        <p:spPr bwMode="auto">
          <a:xfrm>
            <a:off x="533400" y="1805136"/>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kern="0" dirty="0">
                <a:solidFill>
                  <a:srgbClr val="CC0000"/>
                </a:solidFill>
                <a:latin typeface="+mn-ea"/>
              </a:rPr>
              <a:t>校验和</a:t>
            </a:r>
            <a:r>
              <a:rPr lang="en-US" altLang="zh-CN" kern="0" dirty="0">
                <a:solidFill>
                  <a:srgbClr val="CC0000"/>
                </a:solidFill>
                <a:latin typeface="+mn-ea"/>
              </a:rPr>
              <a:t>:</a:t>
            </a:r>
            <a:r>
              <a:rPr lang="en-US" altLang="zh-CN" kern="0" dirty="0">
                <a:latin typeface="+mn-ea"/>
              </a:rPr>
              <a:t> </a:t>
            </a:r>
            <a:r>
              <a:rPr lang="zh-CN" altLang="en-US" kern="0" dirty="0">
                <a:latin typeface="+mn-ea"/>
              </a:rPr>
              <a:t>移除，以节约路由器报文处理的时间</a:t>
            </a:r>
            <a:endParaRPr lang="en-US" altLang="zh-CN" kern="0" dirty="0">
              <a:latin typeface="+mn-ea"/>
            </a:endParaRPr>
          </a:p>
          <a:p>
            <a:r>
              <a:rPr lang="zh-CN" altLang="en-US" kern="0" dirty="0">
                <a:solidFill>
                  <a:srgbClr val="CC0000"/>
                </a:solidFill>
                <a:latin typeface="+mn-ea"/>
              </a:rPr>
              <a:t>选项</a:t>
            </a:r>
            <a:r>
              <a:rPr lang="en-US" altLang="zh-CN" kern="0" dirty="0">
                <a:solidFill>
                  <a:srgbClr val="CC0000"/>
                </a:solidFill>
                <a:latin typeface="+mn-ea"/>
              </a:rPr>
              <a:t>:</a:t>
            </a:r>
            <a:r>
              <a:rPr lang="zh-CN" altLang="en-US" kern="0" dirty="0">
                <a:latin typeface="+mn-ea"/>
              </a:rPr>
              <a:t>仍然支持，但是不属于头部，由</a:t>
            </a:r>
            <a:r>
              <a:rPr lang="en-US" altLang="zh-CN" kern="0" dirty="0">
                <a:latin typeface="+mn-ea"/>
              </a:rPr>
              <a:t> </a:t>
            </a:r>
            <a:r>
              <a:rPr lang="ja-JP" altLang="en-US" kern="0" dirty="0">
                <a:latin typeface="+mn-ea"/>
              </a:rPr>
              <a:t>“</a:t>
            </a:r>
            <a:r>
              <a:rPr lang="zh-CN" altLang="en-US" sz="3200" dirty="0">
                <a:solidFill>
                  <a:srgbClr val="CC0000"/>
                </a:solidFill>
                <a:latin typeface="+mn-ea"/>
                <a:ea typeface="+mn-ea"/>
              </a:rPr>
              <a:t>下一层头部</a:t>
            </a:r>
            <a:r>
              <a:rPr lang="ja-JP" altLang="en-US" kern="0" dirty="0">
                <a:latin typeface="+mn-ea"/>
              </a:rPr>
              <a:t>”</a:t>
            </a:r>
            <a:r>
              <a:rPr lang="zh-CN" altLang="en-US" kern="0" dirty="0">
                <a:latin typeface="+mn-ea"/>
              </a:rPr>
              <a:t>字段指示</a:t>
            </a:r>
            <a:endParaRPr lang="en-US" altLang="ja-JP" kern="0" dirty="0">
              <a:latin typeface="+mn-ea"/>
            </a:endParaRPr>
          </a:p>
          <a:p>
            <a:r>
              <a:rPr lang="en-US" altLang="zh-CN" kern="0" dirty="0">
                <a:solidFill>
                  <a:srgbClr val="CC0000"/>
                </a:solidFill>
                <a:latin typeface="+mn-ea"/>
              </a:rPr>
              <a:t>ICMPv6</a:t>
            </a:r>
            <a:r>
              <a:rPr lang="zh-CN" altLang="en-US" kern="0" dirty="0">
                <a:solidFill>
                  <a:srgbClr val="CC0000"/>
                </a:solidFill>
                <a:latin typeface="+mn-ea"/>
              </a:rPr>
              <a:t>：</a:t>
            </a:r>
            <a:r>
              <a:rPr lang="zh-CN" altLang="en-US" kern="0" dirty="0">
                <a:latin typeface="+mn-ea"/>
              </a:rPr>
              <a:t>新版本的</a:t>
            </a:r>
            <a:r>
              <a:rPr lang="en-US" altLang="zh-CN" kern="0" dirty="0">
                <a:latin typeface="+mn-ea"/>
              </a:rPr>
              <a:t>ICMP</a:t>
            </a:r>
          </a:p>
          <a:p>
            <a:pPr lvl="1"/>
            <a:r>
              <a:rPr lang="zh-CN" altLang="en-US" kern="0" dirty="0">
                <a:latin typeface="+mn-ea"/>
              </a:rPr>
              <a:t>更多的消息类型</a:t>
            </a:r>
            <a:r>
              <a:rPr lang="en-US" altLang="zh-CN" kern="0" dirty="0">
                <a:latin typeface="+mn-ea"/>
              </a:rPr>
              <a:t>, </a:t>
            </a:r>
            <a:r>
              <a:rPr lang="zh-CN" altLang="en-US" kern="0" dirty="0">
                <a:latin typeface="+mn-ea"/>
              </a:rPr>
              <a:t>例如</a:t>
            </a:r>
            <a:r>
              <a:rPr lang="en-US" altLang="zh-CN" kern="0" dirty="0">
                <a:latin typeface="+mn-ea"/>
              </a:rPr>
              <a:t> </a:t>
            </a:r>
            <a:r>
              <a:rPr lang="ja-JP" altLang="en-US" kern="0" dirty="0">
                <a:latin typeface="+mn-ea"/>
              </a:rPr>
              <a:t>“</a:t>
            </a:r>
            <a:r>
              <a:rPr lang="zh-CN" altLang="en-US" kern="0" dirty="0">
                <a:latin typeface="+mn-ea"/>
              </a:rPr>
              <a:t>数据包太大</a:t>
            </a:r>
            <a:r>
              <a:rPr lang="ja-JP" altLang="en-US" kern="0" dirty="0">
                <a:latin typeface="+mn-ea"/>
              </a:rPr>
              <a:t>”</a:t>
            </a:r>
            <a:endParaRPr lang="en-US" altLang="ja-JP" kern="0" dirty="0">
              <a:latin typeface="+mn-ea"/>
            </a:endParaRPr>
          </a:p>
          <a:p>
            <a:pPr lvl="1"/>
            <a:r>
              <a:rPr lang="zh-CN" altLang="en-US" kern="0" dirty="0">
                <a:latin typeface="+mn-ea"/>
              </a:rPr>
              <a:t>多播的组管理功能</a:t>
            </a:r>
            <a:endParaRPr lang="en-US" altLang="zh-CN" kern="0" dirty="0">
              <a:latin typeface="+mn-ea"/>
            </a:endParaRPr>
          </a:p>
        </p:txBody>
      </p:sp>
    </p:spTree>
    <p:extLst>
      <p:ext uri="{BB962C8B-B14F-4D97-AF65-F5344CB8AC3E}">
        <p14:creationId xmlns:p14="http://schemas.microsoft.com/office/powerpoint/2010/main" val="2338647562"/>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1C6BC-3BA6-4E3D-8BF3-6D5448457EA3}"/>
              </a:ext>
            </a:extLst>
          </p:cNvPr>
          <p:cNvSpPr>
            <a:spLocks noGrp="1"/>
          </p:cNvSpPr>
          <p:nvPr>
            <p:ph type="title"/>
          </p:nvPr>
        </p:nvSpPr>
        <p:spPr/>
        <p:txBody>
          <a:bodyPr/>
          <a:lstStyle/>
          <a:p>
            <a:r>
              <a:rPr lang="zh-CN" altLang="en-US" dirty="0"/>
              <a:t>从</a:t>
            </a:r>
            <a:r>
              <a:rPr lang="en-US" altLang="zh-CN" dirty="0"/>
              <a:t>IPv4</a:t>
            </a:r>
            <a:r>
              <a:rPr lang="zh-CN" altLang="en-US" dirty="0"/>
              <a:t>到</a:t>
            </a:r>
            <a:r>
              <a:rPr lang="en-US" altLang="zh-CN" dirty="0"/>
              <a:t>IPv6</a:t>
            </a:r>
            <a:r>
              <a:rPr lang="zh-CN" altLang="en-US" dirty="0"/>
              <a:t>过渡</a:t>
            </a:r>
          </a:p>
        </p:txBody>
      </p:sp>
      <p:sp>
        <p:nvSpPr>
          <p:cNvPr id="4" name="灯片编号占位符 3">
            <a:extLst>
              <a:ext uri="{FF2B5EF4-FFF2-40B4-BE49-F238E27FC236}">
                <a16:creationId xmlns:a16="http://schemas.microsoft.com/office/drawing/2014/main" id="{2558EF58-3D4E-4FA6-9FA5-3ABF1FC8CF7E}"/>
              </a:ext>
            </a:extLst>
          </p:cNvPr>
          <p:cNvSpPr>
            <a:spLocks noGrp="1"/>
          </p:cNvSpPr>
          <p:nvPr>
            <p:ph type="sldNum" sz="quarter" idx="12"/>
          </p:nvPr>
        </p:nvSpPr>
        <p:spPr/>
        <p:txBody>
          <a:bodyPr/>
          <a:lstStyle/>
          <a:p>
            <a:fld id="{E3FA5FAF-8A25-4B6E-94B7-5CA30A873E9A}" type="slidenum">
              <a:rPr lang="zh-CN" altLang="en-US" smtClean="0"/>
              <a:pPr/>
              <a:t>75</a:t>
            </a:fld>
            <a:endParaRPr lang="zh-CN" altLang="en-US"/>
          </a:p>
        </p:txBody>
      </p:sp>
      <p:sp>
        <p:nvSpPr>
          <p:cNvPr id="5" name="Rectangle 3">
            <a:extLst>
              <a:ext uri="{FF2B5EF4-FFF2-40B4-BE49-F238E27FC236}">
                <a16:creationId xmlns:a16="http://schemas.microsoft.com/office/drawing/2014/main" id="{BA49ABFE-1C08-4E10-A28F-72C01BD77A29}"/>
              </a:ext>
            </a:extLst>
          </p:cNvPr>
          <p:cNvSpPr txBox="1">
            <a:spLocks noChangeArrowheads="1"/>
          </p:cNvSpPr>
          <p:nvPr/>
        </p:nvSpPr>
        <p:spPr bwMode="auto">
          <a:xfrm>
            <a:off x="611188" y="1760686"/>
            <a:ext cx="8256587" cy="2487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kern="0" dirty="0"/>
              <a:t>无法同时升级所有路由器</a:t>
            </a:r>
            <a:endParaRPr lang="en-US" altLang="zh-CN" kern="0" dirty="0"/>
          </a:p>
          <a:p>
            <a:pPr lvl="1"/>
            <a:r>
              <a:rPr lang="zh-CN" altLang="en-US" kern="0" dirty="0">
                <a:latin typeface="Gill Sans MT" panose="020B0502020104020203" pitchFamily="34" charset="0"/>
              </a:rPr>
              <a:t>怎样让</a:t>
            </a:r>
            <a:r>
              <a:rPr lang="en-US" altLang="zh-CN" kern="0" dirty="0">
                <a:latin typeface="Gill Sans MT" panose="020B0502020104020203" pitchFamily="34" charset="0"/>
              </a:rPr>
              <a:t>IPv4</a:t>
            </a:r>
            <a:r>
              <a:rPr lang="zh-CN" altLang="en-US" kern="0" dirty="0">
                <a:latin typeface="Gill Sans MT" panose="020B0502020104020203" pitchFamily="34" charset="0"/>
              </a:rPr>
              <a:t>和</a:t>
            </a:r>
            <a:r>
              <a:rPr lang="en-US" altLang="zh-CN" kern="0" dirty="0">
                <a:latin typeface="Gill Sans MT" panose="020B0502020104020203" pitchFamily="34" charset="0"/>
              </a:rPr>
              <a:t>IPv6</a:t>
            </a:r>
            <a:r>
              <a:rPr lang="zh-CN" altLang="en-US" kern="0" dirty="0">
                <a:latin typeface="Gill Sans MT" panose="020B0502020104020203" pitchFamily="34" charset="0"/>
              </a:rPr>
              <a:t>在网络中共存？</a:t>
            </a:r>
            <a:endParaRPr lang="en-US" altLang="zh-CN" kern="0" dirty="0">
              <a:latin typeface="Gill Sans MT" panose="020B0502020104020203" pitchFamily="34" charset="0"/>
            </a:endParaRPr>
          </a:p>
          <a:p>
            <a:r>
              <a:rPr lang="zh-CN" altLang="en-US" kern="0" dirty="0">
                <a:solidFill>
                  <a:srgbClr val="CC0000"/>
                </a:solidFill>
              </a:rPr>
              <a:t>隧道</a:t>
            </a:r>
            <a:r>
              <a:rPr lang="en-US" altLang="zh-CN" kern="0" dirty="0">
                <a:solidFill>
                  <a:srgbClr val="CC0000"/>
                </a:solidFill>
              </a:rPr>
              <a:t>:</a:t>
            </a:r>
            <a:r>
              <a:rPr lang="en-US" altLang="zh-CN" kern="0" dirty="0"/>
              <a:t> </a:t>
            </a:r>
            <a:r>
              <a:rPr lang="zh-CN" altLang="en-US" kern="0" dirty="0"/>
              <a:t>把</a:t>
            </a:r>
            <a:r>
              <a:rPr lang="en-US" altLang="zh-CN" kern="0" dirty="0"/>
              <a:t>IPv6</a:t>
            </a:r>
            <a:r>
              <a:rPr lang="zh-CN" altLang="en-US" kern="0" dirty="0"/>
              <a:t>报文作为负载，由</a:t>
            </a:r>
            <a:r>
              <a:rPr lang="en-US" altLang="zh-CN" kern="0" dirty="0"/>
              <a:t>IPv4</a:t>
            </a:r>
            <a:r>
              <a:rPr lang="zh-CN" altLang="en-US" kern="0" dirty="0"/>
              <a:t>报文携带，被</a:t>
            </a:r>
            <a:r>
              <a:rPr lang="en-US" altLang="zh-CN" kern="0" dirty="0"/>
              <a:t>IPv4</a:t>
            </a:r>
            <a:r>
              <a:rPr lang="zh-CN" altLang="en-US" kern="0" dirty="0"/>
              <a:t>路由器处理转发</a:t>
            </a:r>
            <a:endParaRPr lang="en-US" altLang="zh-CN" kern="0" dirty="0"/>
          </a:p>
        </p:txBody>
      </p:sp>
      <p:grpSp>
        <p:nvGrpSpPr>
          <p:cNvPr id="6" name="Group 47">
            <a:extLst>
              <a:ext uri="{FF2B5EF4-FFF2-40B4-BE49-F238E27FC236}">
                <a16:creationId xmlns:a16="http://schemas.microsoft.com/office/drawing/2014/main" id="{400D35B2-6B11-4763-B4F1-BC9CEA140B0A}"/>
              </a:ext>
            </a:extLst>
          </p:cNvPr>
          <p:cNvGrpSpPr>
            <a:grpSpLocks/>
          </p:cNvGrpSpPr>
          <p:nvPr/>
        </p:nvGrpSpPr>
        <p:grpSpPr bwMode="auto">
          <a:xfrm>
            <a:off x="2101850" y="5581352"/>
            <a:ext cx="4854575" cy="473075"/>
            <a:chOff x="1163" y="3504"/>
            <a:chExt cx="3058" cy="298"/>
          </a:xfrm>
        </p:grpSpPr>
        <p:sp>
          <p:nvSpPr>
            <p:cNvPr id="7" name="Rectangle 26">
              <a:extLst>
                <a:ext uri="{FF2B5EF4-FFF2-40B4-BE49-F238E27FC236}">
                  <a16:creationId xmlns:a16="http://schemas.microsoft.com/office/drawing/2014/main" id="{9B240211-4A51-4A14-97F5-A0DBB5DFF731}"/>
                </a:ext>
              </a:extLst>
            </p:cNvPr>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latin typeface="+mn-ea"/>
                <a:ea typeface="+mn-ea"/>
              </a:endParaRPr>
            </a:p>
          </p:txBody>
        </p:sp>
        <p:sp>
          <p:nvSpPr>
            <p:cNvPr id="8" name="Line 27">
              <a:extLst>
                <a:ext uri="{FF2B5EF4-FFF2-40B4-BE49-F238E27FC236}">
                  <a16:creationId xmlns:a16="http://schemas.microsoft.com/office/drawing/2014/main" id="{022F1EA0-69B1-4203-9C31-75ACA30351BE}"/>
                </a:ext>
              </a:extLst>
            </p:cNvPr>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9" name="Line 28">
              <a:extLst>
                <a:ext uri="{FF2B5EF4-FFF2-40B4-BE49-F238E27FC236}">
                  <a16:creationId xmlns:a16="http://schemas.microsoft.com/office/drawing/2014/main" id="{A8C8BFFE-9C36-4B61-A7F6-4EB0D4333C91}"/>
                </a:ext>
              </a:extLst>
            </p:cNvPr>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0" name="Line 29">
              <a:extLst>
                <a:ext uri="{FF2B5EF4-FFF2-40B4-BE49-F238E27FC236}">
                  <a16:creationId xmlns:a16="http://schemas.microsoft.com/office/drawing/2014/main" id="{29B6F35C-5692-4E1E-BBE0-87AA30BFD800}"/>
                </a:ext>
              </a:extLst>
            </p:cNvPr>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1" name="Line 31">
              <a:extLst>
                <a:ext uri="{FF2B5EF4-FFF2-40B4-BE49-F238E27FC236}">
                  <a16:creationId xmlns:a16="http://schemas.microsoft.com/office/drawing/2014/main" id="{911E6F76-924F-40C9-B5DC-4D2E3AB1E53E}"/>
                </a:ext>
              </a:extLst>
            </p:cNvPr>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2" name="Line 32">
              <a:extLst>
                <a:ext uri="{FF2B5EF4-FFF2-40B4-BE49-F238E27FC236}">
                  <a16:creationId xmlns:a16="http://schemas.microsoft.com/office/drawing/2014/main" id="{179E7F86-8745-4D98-B735-6E8648DACB8F}"/>
                </a:ext>
              </a:extLst>
            </p:cNvPr>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3" name="Line 33">
              <a:extLst>
                <a:ext uri="{FF2B5EF4-FFF2-40B4-BE49-F238E27FC236}">
                  <a16:creationId xmlns:a16="http://schemas.microsoft.com/office/drawing/2014/main" id="{0CC418DF-7714-4BC4-8519-BFF5641011C1}"/>
                </a:ext>
              </a:extLst>
            </p:cNvPr>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4" name="Line 34">
              <a:extLst>
                <a:ext uri="{FF2B5EF4-FFF2-40B4-BE49-F238E27FC236}">
                  <a16:creationId xmlns:a16="http://schemas.microsoft.com/office/drawing/2014/main" id="{89EDDB70-D34E-4A3D-AC46-122902593578}"/>
                </a:ext>
              </a:extLst>
            </p:cNvPr>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5" name="Line 35">
              <a:extLst>
                <a:ext uri="{FF2B5EF4-FFF2-40B4-BE49-F238E27FC236}">
                  <a16:creationId xmlns:a16="http://schemas.microsoft.com/office/drawing/2014/main" id="{92951849-EE4C-4FCE-B157-FD76CFEF862C}"/>
                </a:ext>
              </a:extLst>
            </p:cNvPr>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6" name="Line 36">
              <a:extLst>
                <a:ext uri="{FF2B5EF4-FFF2-40B4-BE49-F238E27FC236}">
                  <a16:creationId xmlns:a16="http://schemas.microsoft.com/office/drawing/2014/main" id="{9DDE5338-C740-4FC3-AAA5-F35F518BC49A}"/>
                </a:ext>
              </a:extLst>
            </p:cNvPr>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7" name="Line 37">
              <a:extLst>
                <a:ext uri="{FF2B5EF4-FFF2-40B4-BE49-F238E27FC236}">
                  <a16:creationId xmlns:a16="http://schemas.microsoft.com/office/drawing/2014/main" id="{24425E08-2305-4E6A-93E4-07A8F0C7DF45}"/>
                </a:ext>
              </a:extLst>
            </p:cNvPr>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8" name="Line 38">
              <a:extLst>
                <a:ext uri="{FF2B5EF4-FFF2-40B4-BE49-F238E27FC236}">
                  <a16:creationId xmlns:a16="http://schemas.microsoft.com/office/drawing/2014/main" id="{85687E1B-E140-47D2-B228-BA174F5500CD}"/>
                </a:ext>
              </a:extLst>
            </p:cNvPr>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9" name="Line 39">
              <a:extLst>
                <a:ext uri="{FF2B5EF4-FFF2-40B4-BE49-F238E27FC236}">
                  <a16:creationId xmlns:a16="http://schemas.microsoft.com/office/drawing/2014/main" id="{9C24E868-430C-4E3C-9A45-47408300EB8D}"/>
                </a:ext>
              </a:extLst>
            </p:cNvPr>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0" name="Line 40">
              <a:extLst>
                <a:ext uri="{FF2B5EF4-FFF2-40B4-BE49-F238E27FC236}">
                  <a16:creationId xmlns:a16="http://schemas.microsoft.com/office/drawing/2014/main" id="{7DD8C14E-2C79-46C0-B4AB-3A6B3877FBB7}"/>
                </a:ext>
              </a:extLst>
            </p:cNvPr>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1" name="Line 41">
              <a:extLst>
                <a:ext uri="{FF2B5EF4-FFF2-40B4-BE49-F238E27FC236}">
                  <a16:creationId xmlns:a16="http://schemas.microsoft.com/office/drawing/2014/main" id="{574E149D-9039-4A05-9FB8-E4DB7033FAD7}"/>
                </a:ext>
              </a:extLst>
            </p:cNvPr>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2" name="Line 42">
              <a:extLst>
                <a:ext uri="{FF2B5EF4-FFF2-40B4-BE49-F238E27FC236}">
                  <a16:creationId xmlns:a16="http://schemas.microsoft.com/office/drawing/2014/main" id="{492A26D4-D2B0-43C3-A079-F93C848B5D23}"/>
                </a:ext>
              </a:extLst>
            </p:cNvPr>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sp>
        <p:nvSpPr>
          <p:cNvPr id="23" name="Text Box 48">
            <a:extLst>
              <a:ext uri="{FF2B5EF4-FFF2-40B4-BE49-F238E27FC236}">
                <a16:creationId xmlns:a16="http://schemas.microsoft.com/office/drawing/2014/main" id="{52E774FC-701D-46A8-A85A-0AB07656024B}"/>
              </a:ext>
            </a:extLst>
          </p:cNvPr>
          <p:cNvSpPr txBox="1">
            <a:spLocks noChangeArrowheads="1"/>
          </p:cNvSpPr>
          <p:nvPr/>
        </p:nvSpPr>
        <p:spPr bwMode="auto">
          <a:xfrm>
            <a:off x="2123728" y="4779664"/>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IPv4</a:t>
            </a:r>
            <a:r>
              <a:rPr lang="zh-CN" altLang="en-US" sz="1400" dirty="0">
                <a:latin typeface="+mn-ea"/>
                <a:ea typeface="+mn-ea"/>
              </a:rPr>
              <a:t>源和目的地址</a:t>
            </a:r>
            <a:endParaRPr lang="en-US" altLang="zh-CN" sz="1400" dirty="0">
              <a:latin typeface="+mn-ea"/>
              <a:ea typeface="+mn-ea"/>
            </a:endParaRPr>
          </a:p>
        </p:txBody>
      </p:sp>
      <p:sp>
        <p:nvSpPr>
          <p:cNvPr id="24" name="Text Box 50">
            <a:extLst>
              <a:ext uri="{FF2B5EF4-FFF2-40B4-BE49-F238E27FC236}">
                <a16:creationId xmlns:a16="http://schemas.microsoft.com/office/drawing/2014/main" id="{C16B4C62-3097-4AB3-89B4-AE5FE00FEAF3}"/>
              </a:ext>
            </a:extLst>
          </p:cNvPr>
          <p:cNvSpPr txBox="1">
            <a:spLocks noChangeArrowheads="1"/>
          </p:cNvSpPr>
          <p:nvPr/>
        </p:nvSpPr>
        <p:spPr bwMode="auto">
          <a:xfrm>
            <a:off x="1303338" y="4547889"/>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IPv4</a:t>
            </a:r>
            <a:r>
              <a:rPr lang="zh-CN" altLang="en-US" sz="1400" dirty="0">
                <a:latin typeface="+mn-ea"/>
                <a:ea typeface="+mn-ea"/>
              </a:rPr>
              <a:t>头部字段</a:t>
            </a:r>
            <a:endParaRPr lang="en-US" altLang="zh-CN" sz="1400" dirty="0">
              <a:latin typeface="+mn-ea"/>
              <a:ea typeface="+mn-ea"/>
            </a:endParaRPr>
          </a:p>
        </p:txBody>
      </p:sp>
      <p:sp>
        <p:nvSpPr>
          <p:cNvPr id="25" name="Line 55">
            <a:extLst>
              <a:ext uri="{FF2B5EF4-FFF2-40B4-BE49-F238E27FC236}">
                <a16:creationId xmlns:a16="http://schemas.microsoft.com/office/drawing/2014/main" id="{527579F8-E5E8-4A75-B4E1-FD0338945BA1}"/>
              </a:ext>
            </a:extLst>
          </p:cNvPr>
          <p:cNvSpPr>
            <a:spLocks noChangeShapeType="1"/>
          </p:cNvSpPr>
          <p:nvPr/>
        </p:nvSpPr>
        <p:spPr bwMode="auto">
          <a:xfrm>
            <a:off x="2855913" y="5038427"/>
            <a:ext cx="0" cy="7381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6" name="Line 56">
            <a:extLst>
              <a:ext uri="{FF2B5EF4-FFF2-40B4-BE49-F238E27FC236}">
                <a16:creationId xmlns:a16="http://schemas.microsoft.com/office/drawing/2014/main" id="{A9F6CC0F-693B-4FE2-AC95-398061DAC8E6}"/>
              </a:ext>
            </a:extLst>
          </p:cNvPr>
          <p:cNvSpPr>
            <a:spLocks noChangeShapeType="1"/>
          </p:cNvSpPr>
          <p:nvPr/>
        </p:nvSpPr>
        <p:spPr bwMode="auto">
          <a:xfrm>
            <a:off x="2860675" y="5033664"/>
            <a:ext cx="381000" cy="7381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7" name="Line 57">
            <a:extLst>
              <a:ext uri="{FF2B5EF4-FFF2-40B4-BE49-F238E27FC236}">
                <a16:creationId xmlns:a16="http://schemas.microsoft.com/office/drawing/2014/main" id="{26A1D35A-0045-4A76-8FF0-289077D8637E}"/>
              </a:ext>
            </a:extLst>
          </p:cNvPr>
          <p:cNvSpPr>
            <a:spLocks noChangeShapeType="1"/>
          </p:cNvSpPr>
          <p:nvPr/>
        </p:nvSpPr>
        <p:spPr bwMode="auto">
          <a:xfrm>
            <a:off x="2260600" y="4790777"/>
            <a:ext cx="0" cy="9763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8" name="Line 24">
            <a:extLst>
              <a:ext uri="{FF2B5EF4-FFF2-40B4-BE49-F238E27FC236}">
                <a16:creationId xmlns:a16="http://schemas.microsoft.com/office/drawing/2014/main" id="{535127CB-7582-4E05-AA7E-C11A9A18AFA6}"/>
              </a:ext>
            </a:extLst>
          </p:cNvPr>
          <p:cNvSpPr>
            <a:spLocks noChangeShapeType="1"/>
          </p:cNvSpPr>
          <p:nvPr/>
        </p:nvSpPr>
        <p:spPr bwMode="auto">
          <a:xfrm>
            <a:off x="5284788" y="6597352"/>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9" name="Line 25">
            <a:extLst>
              <a:ext uri="{FF2B5EF4-FFF2-40B4-BE49-F238E27FC236}">
                <a16:creationId xmlns:a16="http://schemas.microsoft.com/office/drawing/2014/main" id="{0A7DB95D-2AC8-448C-9BDA-1FAD2FB629CF}"/>
              </a:ext>
            </a:extLst>
          </p:cNvPr>
          <p:cNvSpPr>
            <a:spLocks noChangeShapeType="1"/>
          </p:cNvSpPr>
          <p:nvPr/>
        </p:nvSpPr>
        <p:spPr bwMode="auto">
          <a:xfrm flipH="1">
            <a:off x="2095500" y="6597352"/>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30" name="Text Box 64">
            <a:extLst>
              <a:ext uri="{FF2B5EF4-FFF2-40B4-BE49-F238E27FC236}">
                <a16:creationId xmlns:a16="http://schemas.microsoft.com/office/drawing/2014/main" id="{27399432-C65F-423F-9BAB-952F4CE22F32}"/>
              </a:ext>
            </a:extLst>
          </p:cNvPr>
          <p:cNvSpPr txBox="1">
            <a:spLocks noChangeArrowheads="1"/>
          </p:cNvSpPr>
          <p:nvPr/>
        </p:nvSpPr>
        <p:spPr bwMode="auto">
          <a:xfrm>
            <a:off x="4384675" y="605918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latin typeface="+mn-ea"/>
                <a:ea typeface="+mn-ea"/>
              </a:rPr>
              <a:t>IPv6</a:t>
            </a:r>
            <a:r>
              <a:rPr lang="zh-CN" altLang="en-US" sz="1800" dirty="0">
                <a:latin typeface="+mn-ea"/>
                <a:ea typeface="+mn-ea"/>
              </a:rPr>
              <a:t>报文</a:t>
            </a:r>
            <a:endParaRPr lang="en-US" altLang="zh-CN" sz="1800" dirty="0">
              <a:latin typeface="+mn-ea"/>
              <a:ea typeface="+mn-ea"/>
            </a:endParaRPr>
          </a:p>
        </p:txBody>
      </p:sp>
      <p:sp>
        <p:nvSpPr>
          <p:cNvPr id="31" name="Line 65">
            <a:extLst>
              <a:ext uri="{FF2B5EF4-FFF2-40B4-BE49-F238E27FC236}">
                <a16:creationId xmlns:a16="http://schemas.microsoft.com/office/drawing/2014/main" id="{4262190D-DF6D-49F5-92B7-5AF7AAC68891}"/>
              </a:ext>
            </a:extLst>
          </p:cNvPr>
          <p:cNvSpPr>
            <a:spLocks noChangeShapeType="1"/>
          </p:cNvSpPr>
          <p:nvPr/>
        </p:nvSpPr>
        <p:spPr bwMode="auto">
          <a:xfrm>
            <a:off x="6021388" y="6229052"/>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32" name="Line 66">
            <a:extLst>
              <a:ext uri="{FF2B5EF4-FFF2-40B4-BE49-F238E27FC236}">
                <a16:creationId xmlns:a16="http://schemas.microsoft.com/office/drawing/2014/main" id="{F79698CE-4031-42CF-99DF-E62D355BCBBD}"/>
              </a:ext>
            </a:extLst>
          </p:cNvPr>
          <p:cNvSpPr>
            <a:spLocks noChangeShapeType="1"/>
          </p:cNvSpPr>
          <p:nvPr/>
        </p:nvSpPr>
        <p:spPr bwMode="auto">
          <a:xfrm flipH="1">
            <a:off x="3522663" y="6229052"/>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33" name="Rectangle 69">
            <a:extLst>
              <a:ext uri="{FF2B5EF4-FFF2-40B4-BE49-F238E27FC236}">
                <a16:creationId xmlns:a16="http://schemas.microsoft.com/office/drawing/2014/main" id="{C71C7FA1-E0B5-4E30-8821-8D74518B690D}"/>
              </a:ext>
            </a:extLst>
          </p:cNvPr>
          <p:cNvSpPr>
            <a:spLocks noChangeArrowheads="1"/>
          </p:cNvSpPr>
          <p:nvPr/>
        </p:nvSpPr>
        <p:spPr bwMode="auto">
          <a:xfrm>
            <a:off x="3490913" y="5616277"/>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latin typeface="+mn-ea"/>
              <a:ea typeface="+mn-ea"/>
            </a:endParaRPr>
          </a:p>
        </p:txBody>
      </p:sp>
      <p:grpSp>
        <p:nvGrpSpPr>
          <p:cNvPr id="34" name="Group 70">
            <a:extLst>
              <a:ext uri="{FF2B5EF4-FFF2-40B4-BE49-F238E27FC236}">
                <a16:creationId xmlns:a16="http://schemas.microsoft.com/office/drawing/2014/main" id="{055517A2-0661-434D-98EE-EA1B3A9EDD35}"/>
              </a:ext>
            </a:extLst>
          </p:cNvPr>
          <p:cNvGrpSpPr>
            <a:grpSpLocks/>
          </p:cNvGrpSpPr>
          <p:nvPr/>
        </p:nvGrpSpPr>
        <p:grpSpPr bwMode="auto">
          <a:xfrm>
            <a:off x="4552952" y="4646314"/>
            <a:ext cx="3024189" cy="1109663"/>
            <a:chOff x="2868" y="2782"/>
            <a:chExt cx="1905" cy="699"/>
          </a:xfrm>
        </p:grpSpPr>
        <p:sp>
          <p:nvSpPr>
            <p:cNvPr id="35" name="Text Box 51">
              <a:extLst>
                <a:ext uri="{FF2B5EF4-FFF2-40B4-BE49-F238E27FC236}">
                  <a16:creationId xmlns:a16="http://schemas.microsoft.com/office/drawing/2014/main" id="{26A7F1A7-0B50-4F5D-89F6-0A0E29F8077F}"/>
                </a:ext>
              </a:extLst>
            </p:cNvPr>
            <p:cNvSpPr txBox="1">
              <a:spLocks noChangeArrowheads="1"/>
            </p:cNvSpPr>
            <p:nvPr/>
          </p:nvSpPr>
          <p:spPr bwMode="auto">
            <a:xfrm>
              <a:off x="4204" y="2782"/>
              <a:ext cx="5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IPv4</a:t>
              </a:r>
              <a:r>
                <a:rPr lang="zh-CN" altLang="en-US" sz="1400" dirty="0">
                  <a:latin typeface="+mn-ea"/>
                  <a:ea typeface="+mn-ea"/>
                </a:rPr>
                <a:t>负载</a:t>
              </a:r>
              <a:endParaRPr lang="en-US" altLang="zh-CN" sz="1400" dirty="0">
                <a:latin typeface="+mn-ea"/>
                <a:ea typeface="+mn-ea"/>
              </a:endParaRPr>
            </a:p>
          </p:txBody>
        </p:sp>
        <p:sp>
          <p:nvSpPr>
            <p:cNvPr id="36" name="Line 54">
              <a:extLst>
                <a:ext uri="{FF2B5EF4-FFF2-40B4-BE49-F238E27FC236}">
                  <a16:creationId xmlns:a16="http://schemas.microsoft.com/office/drawing/2014/main" id="{9A1803ED-22D8-479C-9B7F-21502DCE0055}"/>
                </a:ext>
              </a:extLst>
            </p:cNvPr>
            <p:cNvSpPr>
              <a:spLocks noChangeShapeType="1"/>
            </p:cNvSpPr>
            <p:nvPr/>
          </p:nvSpPr>
          <p:spPr bwMode="auto">
            <a:xfrm flipH="1">
              <a:off x="2868" y="2979"/>
              <a:ext cx="1532" cy="50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grpSp>
        <p:nvGrpSpPr>
          <p:cNvPr id="37" name="Group 71">
            <a:extLst>
              <a:ext uri="{FF2B5EF4-FFF2-40B4-BE49-F238E27FC236}">
                <a16:creationId xmlns:a16="http://schemas.microsoft.com/office/drawing/2014/main" id="{F0D4FD5E-65CD-45CC-A8FF-D44CBDC7E255}"/>
              </a:ext>
            </a:extLst>
          </p:cNvPr>
          <p:cNvGrpSpPr>
            <a:grpSpLocks/>
          </p:cNvGrpSpPr>
          <p:nvPr/>
        </p:nvGrpSpPr>
        <p:grpSpPr bwMode="auto">
          <a:xfrm>
            <a:off x="3506788" y="4551064"/>
            <a:ext cx="3402012" cy="1476375"/>
            <a:chOff x="2280" y="1247"/>
            <a:chExt cx="2143" cy="930"/>
          </a:xfrm>
        </p:grpSpPr>
        <p:sp>
          <p:nvSpPr>
            <p:cNvPr id="38" name="Rectangle 5">
              <a:extLst>
                <a:ext uri="{FF2B5EF4-FFF2-40B4-BE49-F238E27FC236}">
                  <a16:creationId xmlns:a16="http://schemas.microsoft.com/office/drawing/2014/main" id="{35FF6C05-E272-4D57-A0CD-1DCD97BDE755}"/>
                </a:ext>
              </a:extLst>
            </p:cNvPr>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latin typeface="+mn-ea"/>
                <a:ea typeface="+mn-ea"/>
              </a:endParaRPr>
            </a:p>
          </p:txBody>
        </p:sp>
        <p:sp>
          <p:nvSpPr>
            <p:cNvPr id="39" name="Line 8">
              <a:extLst>
                <a:ext uri="{FF2B5EF4-FFF2-40B4-BE49-F238E27FC236}">
                  <a16:creationId xmlns:a16="http://schemas.microsoft.com/office/drawing/2014/main" id="{4CD2CFDE-3C96-47F1-9C9C-889D9FAA3F53}"/>
                </a:ext>
              </a:extLst>
            </p:cNvPr>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0" name="Line 9">
              <a:extLst>
                <a:ext uri="{FF2B5EF4-FFF2-40B4-BE49-F238E27FC236}">
                  <a16:creationId xmlns:a16="http://schemas.microsoft.com/office/drawing/2014/main" id="{5C56D263-1841-465D-A8E6-46252F704088}"/>
                </a:ext>
              </a:extLst>
            </p:cNvPr>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1" name="Line 10">
              <a:extLst>
                <a:ext uri="{FF2B5EF4-FFF2-40B4-BE49-F238E27FC236}">
                  <a16:creationId xmlns:a16="http://schemas.microsoft.com/office/drawing/2014/main" id="{63E62299-7AD6-47B6-9F21-7FBE5F2F052A}"/>
                </a:ext>
              </a:extLst>
            </p:cNvPr>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2" name="Line 11">
              <a:extLst>
                <a:ext uri="{FF2B5EF4-FFF2-40B4-BE49-F238E27FC236}">
                  <a16:creationId xmlns:a16="http://schemas.microsoft.com/office/drawing/2014/main" id="{E200101E-EB00-4DC2-BA98-62D95C3DCCD1}"/>
                </a:ext>
              </a:extLst>
            </p:cNvPr>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3" name="Line 12">
              <a:extLst>
                <a:ext uri="{FF2B5EF4-FFF2-40B4-BE49-F238E27FC236}">
                  <a16:creationId xmlns:a16="http://schemas.microsoft.com/office/drawing/2014/main" id="{BA39BA30-DAAD-4896-BAD2-27BB70F4A892}"/>
                </a:ext>
              </a:extLst>
            </p:cNvPr>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4" name="Line 13">
              <a:extLst>
                <a:ext uri="{FF2B5EF4-FFF2-40B4-BE49-F238E27FC236}">
                  <a16:creationId xmlns:a16="http://schemas.microsoft.com/office/drawing/2014/main" id="{F3971F7E-5293-495C-9CE3-7596F765143D}"/>
                </a:ext>
              </a:extLst>
            </p:cNvPr>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5" name="Line 14">
              <a:extLst>
                <a:ext uri="{FF2B5EF4-FFF2-40B4-BE49-F238E27FC236}">
                  <a16:creationId xmlns:a16="http://schemas.microsoft.com/office/drawing/2014/main" id="{61E64A3F-B1E4-40A9-B09D-1645189AA9C2}"/>
                </a:ext>
              </a:extLst>
            </p:cNvPr>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6" name="Line 15">
              <a:extLst>
                <a:ext uri="{FF2B5EF4-FFF2-40B4-BE49-F238E27FC236}">
                  <a16:creationId xmlns:a16="http://schemas.microsoft.com/office/drawing/2014/main" id="{D8BE6339-0F54-4D41-9B4C-A01240B804B4}"/>
                </a:ext>
              </a:extLst>
            </p:cNvPr>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7" name="Text Box 16">
              <a:extLst>
                <a:ext uri="{FF2B5EF4-FFF2-40B4-BE49-F238E27FC236}">
                  <a16:creationId xmlns:a16="http://schemas.microsoft.com/office/drawing/2014/main" id="{A8A77D8A-B54A-4C0F-B6F0-B6B21AB92757}"/>
                </a:ext>
              </a:extLst>
            </p:cNvPr>
            <p:cNvSpPr txBox="1">
              <a:spLocks noChangeArrowheads="1"/>
            </p:cNvSpPr>
            <p:nvPr/>
          </p:nvSpPr>
          <p:spPr bwMode="auto">
            <a:xfrm>
              <a:off x="2939" y="1557"/>
              <a:ext cx="73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UDP/TCP</a:t>
              </a:r>
              <a:r>
                <a:rPr lang="zh-CN" altLang="en-US" sz="1400" dirty="0">
                  <a:latin typeface="+mn-ea"/>
                  <a:ea typeface="+mn-ea"/>
                </a:rPr>
                <a:t>负载</a:t>
              </a:r>
              <a:endParaRPr lang="en-US" altLang="zh-CN" sz="1400" dirty="0">
                <a:latin typeface="+mn-ea"/>
                <a:ea typeface="+mn-ea"/>
              </a:endParaRPr>
            </a:p>
          </p:txBody>
        </p:sp>
        <p:sp>
          <p:nvSpPr>
            <p:cNvPr id="48" name="Text Box 17">
              <a:extLst>
                <a:ext uri="{FF2B5EF4-FFF2-40B4-BE49-F238E27FC236}">
                  <a16:creationId xmlns:a16="http://schemas.microsoft.com/office/drawing/2014/main" id="{E87FB691-19EE-4024-9222-18AAC12EC02E}"/>
                </a:ext>
              </a:extLst>
            </p:cNvPr>
            <p:cNvSpPr txBox="1">
              <a:spLocks noChangeArrowheads="1"/>
            </p:cNvSpPr>
            <p:nvPr/>
          </p:nvSpPr>
          <p:spPr bwMode="auto">
            <a:xfrm>
              <a:off x="2485" y="1396"/>
              <a:ext cx="10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400" dirty="0">
                  <a:latin typeface="+mn-ea"/>
                  <a:ea typeface="+mn-ea"/>
                </a:rPr>
                <a:t>IPv6</a:t>
              </a:r>
              <a:r>
                <a:rPr lang="zh-CN" altLang="en-US" sz="1400" dirty="0">
                  <a:latin typeface="+mn-ea"/>
                  <a:ea typeface="+mn-ea"/>
                </a:rPr>
                <a:t>源和目的地址</a:t>
              </a:r>
              <a:endParaRPr lang="en-US" altLang="zh-CN" sz="1400" dirty="0">
                <a:latin typeface="+mn-ea"/>
                <a:ea typeface="+mn-ea"/>
              </a:endParaRPr>
            </a:p>
          </p:txBody>
        </p:sp>
        <p:sp>
          <p:nvSpPr>
            <p:cNvPr id="49" name="Text Box 18">
              <a:extLst>
                <a:ext uri="{FF2B5EF4-FFF2-40B4-BE49-F238E27FC236}">
                  <a16:creationId xmlns:a16="http://schemas.microsoft.com/office/drawing/2014/main" id="{8F9E2027-164B-4062-9632-C5D6D198AE7F}"/>
                </a:ext>
              </a:extLst>
            </p:cNvPr>
            <p:cNvSpPr txBox="1">
              <a:spLocks noChangeArrowheads="1"/>
            </p:cNvSpPr>
            <p:nvPr/>
          </p:nvSpPr>
          <p:spPr bwMode="auto">
            <a:xfrm>
              <a:off x="2316" y="1247"/>
              <a:ext cx="7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400" dirty="0">
                  <a:latin typeface="+mn-ea"/>
                  <a:ea typeface="+mn-ea"/>
                </a:rPr>
                <a:t>IPv6</a:t>
              </a:r>
              <a:r>
                <a:rPr lang="zh-CN" altLang="en-US" sz="1400" dirty="0">
                  <a:latin typeface="+mn-ea"/>
                  <a:ea typeface="+mn-ea"/>
                </a:rPr>
                <a:t>头部字段</a:t>
              </a:r>
              <a:endParaRPr lang="en-US" altLang="zh-CN" sz="1400" dirty="0">
                <a:latin typeface="+mn-ea"/>
                <a:ea typeface="+mn-ea"/>
              </a:endParaRPr>
            </a:p>
          </p:txBody>
        </p:sp>
        <p:sp>
          <p:nvSpPr>
            <p:cNvPr id="50" name="Line 19">
              <a:extLst>
                <a:ext uri="{FF2B5EF4-FFF2-40B4-BE49-F238E27FC236}">
                  <a16:creationId xmlns:a16="http://schemas.microsoft.com/office/drawing/2014/main" id="{70191C37-1551-41CB-8B6A-05937F0B690F}"/>
                </a:ext>
              </a:extLst>
            </p:cNvPr>
            <p:cNvSpPr>
              <a:spLocks noChangeShapeType="1"/>
            </p:cNvSpPr>
            <p:nvPr/>
          </p:nvSpPr>
          <p:spPr bwMode="auto">
            <a:xfrm>
              <a:off x="2602" y="1543"/>
              <a:ext cx="3" cy="44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51" name="Line 20">
              <a:extLst>
                <a:ext uri="{FF2B5EF4-FFF2-40B4-BE49-F238E27FC236}">
                  <a16:creationId xmlns:a16="http://schemas.microsoft.com/office/drawing/2014/main" id="{C44ABB2D-A64D-4622-8D8D-B73B0EDBE574}"/>
                </a:ext>
              </a:extLst>
            </p:cNvPr>
            <p:cNvSpPr>
              <a:spLocks noChangeShapeType="1"/>
            </p:cNvSpPr>
            <p:nvPr/>
          </p:nvSpPr>
          <p:spPr bwMode="auto">
            <a:xfrm>
              <a:off x="2594" y="1546"/>
              <a:ext cx="174" cy="44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52" name="Line 58">
              <a:extLst>
                <a:ext uri="{FF2B5EF4-FFF2-40B4-BE49-F238E27FC236}">
                  <a16:creationId xmlns:a16="http://schemas.microsoft.com/office/drawing/2014/main" id="{0E473AE5-F32F-4362-B83E-1901D415E58D}"/>
                </a:ext>
              </a:extLst>
            </p:cNvPr>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53" name="Line 59">
              <a:extLst>
                <a:ext uri="{FF2B5EF4-FFF2-40B4-BE49-F238E27FC236}">
                  <a16:creationId xmlns:a16="http://schemas.microsoft.com/office/drawing/2014/main" id="{55B09E1B-8D56-42D6-850A-65AEAE2C3F96}"/>
                </a:ext>
              </a:extLst>
            </p:cNvPr>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sp>
        <p:nvSpPr>
          <p:cNvPr id="54" name="Text Box 64">
            <a:extLst>
              <a:ext uri="{FF2B5EF4-FFF2-40B4-BE49-F238E27FC236}">
                <a16:creationId xmlns:a16="http://schemas.microsoft.com/office/drawing/2014/main" id="{786AABE0-673A-498D-8950-8B4B7FF15CB9}"/>
              </a:ext>
            </a:extLst>
          </p:cNvPr>
          <p:cNvSpPr txBox="1">
            <a:spLocks noChangeArrowheads="1"/>
          </p:cNvSpPr>
          <p:nvPr/>
        </p:nvSpPr>
        <p:spPr bwMode="auto">
          <a:xfrm>
            <a:off x="3896052" y="638132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latin typeface="+mn-ea"/>
                <a:ea typeface="+mn-ea"/>
              </a:rPr>
              <a:t>IPv4</a:t>
            </a:r>
            <a:r>
              <a:rPr lang="zh-CN" altLang="en-US" sz="1800" dirty="0">
                <a:latin typeface="+mn-ea"/>
                <a:ea typeface="+mn-ea"/>
              </a:rPr>
              <a:t>报文</a:t>
            </a:r>
            <a:endParaRPr lang="en-US" altLang="zh-CN" sz="1800" dirty="0">
              <a:latin typeface="+mn-ea"/>
              <a:ea typeface="+mn-ea"/>
            </a:endParaRPr>
          </a:p>
        </p:txBody>
      </p:sp>
    </p:spTree>
    <p:extLst>
      <p:ext uri="{BB962C8B-B14F-4D97-AF65-F5344CB8AC3E}">
        <p14:creationId xmlns:p14="http://schemas.microsoft.com/office/powerpoint/2010/main" val="4044037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par>
                                <p:cTn id="14" presetID="9"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dissolve">
                                      <p:cBhvr>
                                        <p:cTn id="19" dur="500"/>
                                        <p:tgtEl>
                                          <p:spTgt spid="3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711D4-99BE-42E1-9F60-060C1BE11F45}"/>
              </a:ext>
            </a:extLst>
          </p:cNvPr>
          <p:cNvSpPr>
            <a:spLocks noGrp="1"/>
          </p:cNvSpPr>
          <p:nvPr>
            <p:ph type="title"/>
          </p:nvPr>
        </p:nvSpPr>
        <p:spPr/>
        <p:txBody>
          <a:bodyPr/>
          <a:lstStyle/>
          <a:p>
            <a:r>
              <a:rPr lang="zh-CN" altLang="en-US" dirty="0"/>
              <a:t>隧道</a:t>
            </a:r>
          </a:p>
        </p:txBody>
      </p:sp>
      <p:sp>
        <p:nvSpPr>
          <p:cNvPr id="4" name="灯片编号占位符 3">
            <a:extLst>
              <a:ext uri="{FF2B5EF4-FFF2-40B4-BE49-F238E27FC236}">
                <a16:creationId xmlns:a16="http://schemas.microsoft.com/office/drawing/2014/main" id="{6344FFEB-649C-4209-9616-ABE1E76AC399}"/>
              </a:ext>
            </a:extLst>
          </p:cNvPr>
          <p:cNvSpPr>
            <a:spLocks noGrp="1"/>
          </p:cNvSpPr>
          <p:nvPr>
            <p:ph type="sldNum" sz="quarter" idx="12"/>
          </p:nvPr>
        </p:nvSpPr>
        <p:spPr/>
        <p:txBody>
          <a:bodyPr/>
          <a:lstStyle/>
          <a:p>
            <a:fld id="{E3FA5FAF-8A25-4B6E-94B7-5CA30A873E9A}" type="slidenum">
              <a:rPr lang="zh-CN" altLang="en-US" smtClean="0"/>
              <a:pPr/>
              <a:t>76</a:t>
            </a:fld>
            <a:endParaRPr lang="zh-CN" altLang="en-US"/>
          </a:p>
        </p:txBody>
      </p:sp>
      <p:sp>
        <p:nvSpPr>
          <p:cNvPr id="5" name="Text Box 76">
            <a:extLst>
              <a:ext uri="{FF2B5EF4-FFF2-40B4-BE49-F238E27FC236}">
                <a16:creationId xmlns:a16="http://schemas.microsoft.com/office/drawing/2014/main" id="{F68D2188-312A-448B-9343-78276C521438}"/>
              </a:ext>
            </a:extLst>
          </p:cNvPr>
          <p:cNvSpPr txBox="1">
            <a:spLocks noChangeArrowheads="1"/>
          </p:cNvSpPr>
          <p:nvPr/>
        </p:nvSpPr>
        <p:spPr bwMode="auto">
          <a:xfrm>
            <a:off x="467544" y="2937917"/>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物理视图：</a:t>
            </a:r>
            <a:endParaRPr lang="en-US" altLang="zh-CN" sz="1800" dirty="0">
              <a:latin typeface="+mn-ea"/>
              <a:ea typeface="+mn-ea"/>
            </a:endParaRPr>
          </a:p>
        </p:txBody>
      </p:sp>
      <p:sp>
        <p:nvSpPr>
          <p:cNvPr id="6" name="Line 147">
            <a:extLst>
              <a:ext uri="{FF2B5EF4-FFF2-40B4-BE49-F238E27FC236}">
                <a16:creationId xmlns:a16="http://schemas.microsoft.com/office/drawing/2014/main" id="{0A89D71B-8D90-4222-9A64-AF66689004CC}"/>
              </a:ext>
            </a:extLst>
          </p:cNvPr>
          <p:cNvSpPr>
            <a:spLocks noChangeShapeType="1"/>
          </p:cNvSpPr>
          <p:nvPr/>
        </p:nvSpPr>
        <p:spPr bwMode="auto">
          <a:xfrm flipV="1">
            <a:off x="3895725" y="3209380"/>
            <a:ext cx="2325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Text Box 180">
            <a:extLst>
              <a:ext uri="{FF2B5EF4-FFF2-40B4-BE49-F238E27FC236}">
                <a16:creationId xmlns:a16="http://schemas.microsoft.com/office/drawing/2014/main" id="{F81DD4F2-81B3-4519-A5F5-4D2FD9E7CB2E}"/>
              </a:ext>
            </a:extLst>
          </p:cNvPr>
          <p:cNvSpPr txBox="1">
            <a:spLocks noChangeArrowheads="1"/>
          </p:cNvSpPr>
          <p:nvPr/>
        </p:nvSpPr>
        <p:spPr bwMode="auto">
          <a:xfrm>
            <a:off x="4227513" y="333320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CC0000"/>
                </a:solidFill>
              </a:rPr>
              <a:t>IPv4</a:t>
            </a:r>
          </a:p>
        </p:txBody>
      </p:sp>
      <p:sp>
        <p:nvSpPr>
          <p:cNvPr id="8" name="Text Box 181">
            <a:extLst>
              <a:ext uri="{FF2B5EF4-FFF2-40B4-BE49-F238E27FC236}">
                <a16:creationId xmlns:a16="http://schemas.microsoft.com/office/drawing/2014/main" id="{190B5765-2342-4DE9-B070-CFAEADCF40D9}"/>
              </a:ext>
            </a:extLst>
          </p:cNvPr>
          <p:cNvSpPr txBox="1">
            <a:spLocks noChangeArrowheads="1"/>
          </p:cNvSpPr>
          <p:nvPr/>
        </p:nvSpPr>
        <p:spPr bwMode="auto">
          <a:xfrm>
            <a:off x="5221288" y="3334792"/>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CC0000"/>
                </a:solidFill>
              </a:rPr>
              <a:t>IPv4</a:t>
            </a:r>
          </a:p>
        </p:txBody>
      </p:sp>
      <p:grpSp>
        <p:nvGrpSpPr>
          <p:cNvPr id="9" name="Group 254">
            <a:extLst>
              <a:ext uri="{FF2B5EF4-FFF2-40B4-BE49-F238E27FC236}">
                <a16:creationId xmlns:a16="http://schemas.microsoft.com/office/drawing/2014/main" id="{6961D9C7-CCCE-40E9-B34A-A2C3F60972F1}"/>
              </a:ext>
            </a:extLst>
          </p:cNvPr>
          <p:cNvGrpSpPr>
            <a:grpSpLocks/>
          </p:cNvGrpSpPr>
          <p:nvPr/>
        </p:nvGrpSpPr>
        <p:grpSpPr bwMode="auto">
          <a:xfrm>
            <a:off x="4230688" y="3044280"/>
            <a:ext cx="693737" cy="338137"/>
            <a:chOff x="4396" y="1245"/>
            <a:chExt cx="672" cy="248"/>
          </a:xfrm>
        </p:grpSpPr>
        <p:sp>
          <p:nvSpPr>
            <p:cNvPr id="10" name="Oval 407">
              <a:extLst>
                <a:ext uri="{FF2B5EF4-FFF2-40B4-BE49-F238E27FC236}">
                  <a16:creationId xmlns:a16="http://schemas.microsoft.com/office/drawing/2014/main" id="{7B255866-D47C-49FB-8BBC-517C1A1F0111}"/>
                </a:ext>
              </a:extLst>
            </p:cNvPr>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1" name="Rectangle 410">
              <a:extLst>
                <a:ext uri="{FF2B5EF4-FFF2-40B4-BE49-F238E27FC236}">
                  <a16:creationId xmlns:a16="http://schemas.microsoft.com/office/drawing/2014/main" id="{5D5295E3-68F2-4078-9661-34E88FF38502}"/>
                </a:ext>
              </a:extLst>
            </p:cNvPr>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2" name="Oval 411">
              <a:extLst>
                <a:ext uri="{FF2B5EF4-FFF2-40B4-BE49-F238E27FC236}">
                  <a16:creationId xmlns:a16="http://schemas.microsoft.com/office/drawing/2014/main" id="{DBEB6310-2266-44C0-9D04-A80A341B67F7}"/>
                </a:ext>
              </a:extLst>
            </p:cNvPr>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3" name="Group 258">
              <a:extLst>
                <a:ext uri="{FF2B5EF4-FFF2-40B4-BE49-F238E27FC236}">
                  <a16:creationId xmlns:a16="http://schemas.microsoft.com/office/drawing/2014/main" id="{C1E0105B-0B98-4150-9E12-F6A0C9ABB767}"/>
                </a:ext>
              </a:extLst>
            </p:cNvPr>
            <p:cNvGrpSpPr>
              <a:grpSpLocks/>
            </p:cNvGrpSpPr>
            <p:nvPr/>
          </p:nvGrpSpPr>
          <p:grpSpPr bwMode="auto">
            <a:xfrm>
              <a:off x="4530" y="1287"/>
              <a:ext cx="377" cy="75"/>
              <a:chOff x="2468" y="1332"/>
              <a:chExt cx="310" cy="60"/>
            </a:xfrm>
          </p:grpSpPr>
          <p:sp>
            <p:nvSpPr>
              <p:cNvPr id="16" name="Freeform 259">
                <a:extLst>
                  <a:ext uri="{FF2B5EF4-FFF2-40B4-BE49-F238E27FC236}">
                    <a16:creationId xmlns:a16="http://schemas.microsoft.com/office/drawing/2014/main" id="{C4B94D34-ED31-4A4F-9231-D066ECAA86A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sp>
            <p:nvSpPr>
              <p:cNvPr id="17" name="Freeform 260">
                <a:extLst>
                  <a:ext uri="{FF2B5EF4-FFF2-40B4-BE49-F238E27FC236}">
                    <a16:creationId xmlns:a16="http://schemas.microsoft.com/office/drawing/2014/main" id="{61DB9C88-687B-4E26-BDD4-DF34DDC9C74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grpSp>
        <p:sp>
          <p:nvSpPr>
            <p:cNvPr id="14" name="Line 261">
              <a:extLst>
                <a:ext uri="{FF2B5EF4-FFF2-40B4-BE49-F238E27FC236}">
                  <a16:creationId xmlns:a16="http://schemas.microsoft.com/office/drawing/2014/main" id="{25173AA5-117B-4788-BE55-68E59BAA7E15}"/>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62">
              <a:extLst>
                <a:ext uri="{FF2B5EF4-FFF2-40B4-BE49-F238E27FC236}">
                  <a16:creationId xmlns:a16="http://schemas.microsoft.com/office/drawing/2014/main" id="{A6CAE4EB-2C76-4ACD-8200-918E70FA02BE}"/>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328">
            <a:extLst>
              <a:ext uri="{FF2B5EF4-FFF2-40B4-BE49-F238E27FC236}">
                <a16:creationId xmlns:a16="http://schemas.microsoft.com/office/drawing/2014/main" id="{E68A32E8-5FB2-4F0A-83B4-68B2C14FE9C9}"/>
              </a:ext>
            </a:extLst>
          </p:cNvPr>
          <p:cNvGrpSpPr>
            <a:grpSpLocks/>
          </p:cNvGrpSpPr>
          <p:nvPr/>
        </p:nvGrpSpPr>
        <p:grpSpPr bwMode="auto">
          <a:xfrm>
            <a:off x="2163763" y="2701380"/>
            <a:ext cx="1728787" cy="965200"/>
            <a:chOff x="1363" y="1403"/>
            <a:chExt cx="1089" cy="608"/>
          </a:xfrm>
        </p:grpSpPr>
        <p:sp>
          <p:nvSpPr>
            <p:cNvPr id="19" name="Text Box 92">
              <a:extLst>
                <a:ext uri="{FF2B5EF4-FFF2-40B4-BE49-F238E27FC236}">
                  <a16:creationId xmlns:a16="http://schemas.microsoft.com/office/drawing/2014/main" id="{2FE0657D-3585-47E9-B727-6739081AEE7C}"/>
                </a:ext>
              </a:extLst>
            </p:cNvPr>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A</a:t>
              </a:r>
            </a:p>
          </p:txBody>
        </p:sp>
        <p:sp>
          <p:nvSpPr>
            <p:cNvPr id="20" name="Text Box 108">
              <a:extLst>
                <a:ext uri="{FF2B5EF4-FFF2-40B4-BE49-F238E27FC236}">
                  <a16:creationId xmlns:a16="http://schemas.microsoft.com/office/drawing/2014/main" id="{6B3DD92F-9401-485F-BD6E-C63993621F6F}"/>
                </a:ext>
              </a:extLst>
            </p:cNvPr>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B</a:t>
              </a:r>
            </a:p>
          </p:txBody>
        </p:sp>
        <p:sp>
          <p:nvSpPr>
            <p:cNvPr id="21" name="Line 141">
              <a:extLst>
                <a:ext uri="{FF2B5EF4-FFF2-40B4-BE49-F238E27FC236}">
                  <a16:creationId xmlns:a16="http://schemas.microsoft.com/office/drawing/2014/main" id="{F28B87DA-3298-47BC-85D9-941916C5EC28}"/>
                </a:ext>
              </a:extLst>
            </p:cNvPr>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Text Box 143">
              <a:extLst>
                <a:ext uri="{FF2B5EF4-FFF2-40B4-BE49-F238E27FC236}">
                  <a16:creationId xmlns:a16="http://schemas.microsoft.com/office/drawing/2014/main" id="{3DA46C3E-873C-4379-B828-DED1A3095DD3}"/>
                </a:ext>
              </a:extLst>
            </p:cNvPr>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23" name="Text Box 144">
              <a:extLst>
                <a:ext uri="{FF2B5EF4-FFF2-40B4-BE49-F238E27FC236}">
                  <a16:creationId xmlns:a16="http://schemas.microsoft.com/office/drawing/2014/main" id="{D4EF7A42-15ED-493B-B35A-52459A7EBFCD}"/>
                </a:ext>
              </a:extLst>
            </p:cNvPr>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24" name="Group 245">
              <a:extLst>
                <a:ext uri="{FF2B5EF4-FFF2-40B4-BE49-F238E27FC236}">
                  <a16:creationId xmlns:a16="http://schemas.microsoft.com/office/drawing/2014/main" id="{07B1E0A7-B491-476E-8472-300A933A568D}"/>
                </a:ext>
              </a:extLst>
            </p:cNvPr>
            <p:cNvGrpSpPr>
              <a:grpSpLocks/>
            </p:cNvGrpSpPr>
            <p:nvPr/>
          </p:nvGrpSpPr>
          <p:grpSpPr bwMode="auto">
            <a:xfrm>
              <a:off x="1363" y="1621"/>
              <a:ext cx="437" cy="213"/>
              <a:chOff x="4396" y="1245"/>
              <a:chExt cx="672" cy="248"/>
            </a:xfrm>
          </p:grpSpPr>
          <p:sp>
            <p:nvSpPr>
              <p:cNvPr id="34" name="Oval 407">
                <a:extLst>
                  <a:ext uri="{FF2B5EF4-FFF2-40B4-BE49-F238E27FC236}">
                    <a16:creationId xmlns:a16="http://schemas.microsoft.com/office/drawing/2014/main" id="{B19EFA5F-3663-49E5-8619-88CA803A5E7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35" name="Rectangle 410">
                <a:extLst>
                  <a:ext uri="{FF2B5EF4-FFF2-40B4-BE49-F238E27FC236}">
                    <a16:creationId xmlns:a16="http://schemas.microsoft.com/office/drawing/2014/main" id="{93BE87C0-A5CE-4070-B251-2640FE43779D}"/>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36" name="Oval 411">
                <a:extLst>
                  <a:ext uri="{FF2B5EF4-FFF2-40B4-BE49-F238E27FC236}">
                    <a16:creationId xmlns:a16="http://schemas.microsoft.com/office/drawing/2014/main" id="{26212195-A272-40EC-AFB8-958933E8F6D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37" name="Group 249">
                <a:extLst>
                  <a:ext uri="{FF2B5EF4-FFF2-40B4-BE49-F238E27FC236}">
                    <a16:creationId xmlns:a16="http://schemas.microsoft.com/office/drawing/2014/main" id="{A4DC2792-FDD6-44FE-8A5C-F68AB3E57A9A}"/>
                  </a:ext>
                </a:extLst>
              </p:cNvPr>
              <p:cNvGrpSpPr>
                <a:grpSpLocks/>
              </p:cNvGrpSpPr>
              <p:nvPr/>
            </p:nvGrpSpPr>
            <p:grpSpPr bwMode="auto">
              <a:xfrm>
                <a:off x="4530" y="1287"/>
                <a:ext cx="377" cy="75"/>
                <a:chOff x="2468" y="1332"/>
                <a:chExt cx="310" cy="60"/>
              </a:xfrm>
            </p:grpSpPr>
            <p:sp>
              <p:nvSpPr>
                <p:cNvPr id="40" name="Freeform 250">
                  <a:extLst>
                    <a:ext uri="{FF2B5EF4-FFF2-40B4-BE49-F238E27FC236}">
                      <a16:creationId xmlns:a16="http://schemas.microsoft.com/office/drawing/2014/main" id="{23FD87B9-19BB-4CA0-8B92-473D007D03D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251">
                  <a:extLst>
                    <a:ext uri="{FF2B5EF4-FFF2-40B4-BE49-F238E27FC236}">
                      <a16:creationId xmlns:a16="http://schemas.microsoft.com/office/drawing/2014/main" id="{F133B677-577E-4C01-9B75-E6059C77BE4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8" name="Line 252">
                <a:extLst>
                  <a:ext uri="{FF2B5EF4-FFF2-40B4-BE49-F238E27FC236}">
                    <a16:creationId xmlns:a16="http://schemas.microsoft.com/office/drawing/2014/main" id="{F1CBAE9B-D1B0-46C2-95B9-D7A2B538B8B9}"/>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53">
                <a:extLst>
                  <a:ext uri="{FF2B5EF4-FFF2-40B4-BE49-F238E27FC236}">
                    <a16:creationId xmlns:a16="http://schemas.microsoft.com/office/drawing/2014/main" id="{A83BCA1B-420C-44FA-A57C-44D05E03327E}"/>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 name="Group 263">
              <a:extLst>
                <a:ext uri="{FF2B5EF4-FFF2-40B4-BE49-F238E27FC236}">
                  <a16:creationId xmlns:a16="http://schemas.microsoft.com/office/drawing/2014/main" id="{E29552D8-C23D-417F-8A3A-9062BF1A566D}"/>
                </a:ext>
              </a:extLst>
            </p:cNvPr>
            <p:cNvGrpSpPr>
              <a:grpSpLocks/>
            </p:cNvGrpSpPr>
            <p:nvPr/>
          </p:nvGrpSpPr>
          <p:grpSpPr bwMode="auto">
            <a:xfrm>
              <a:off x="2015" y="1617"/>
              <a:ext cx="437" cy="213"/>
              <a:chOff x="4396" y="1245"/>
              <a:chExt cx="672" cy="248"/>
            </a:xfrm>
          </p:grpSpPr>
          <p:sp>
            <p:nvSpPr>
              <p:cNvPr id="26" name="Oval 407">
                <a:extLst>
                  <a:ext uri="{FF2B5EF4-FFF2-40B4-BE49-F238E27FC236}">
                    <a16:creationId xmlns:a16="http://schemas.microsoft.com/office/drawing/2014/main" id="{A2044305-82AC-415C-B421-5FD4F674B4B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7" name="Rectangle 410">
                <a:extLst>
                  <a:ext uri="{FF2B5EF4-FFF2-40B4-BE49-F238E27FC236}">
                    <a16:creationId xmlns:a16="http://schemas.microsoft.com/office/drawing/2014/main" id="{10C520E4-E720-4477-8A10-A51E575EAAA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8" name="Oval 411">
                <a:extLst>
                  <a:ext uri="{FF2B5EF4-FFF2-40B4-BE49-F238E27FC236}">
                    <a16:creationId xmlns:a16="http://schemas.microsoft.com/office/drawing/2014/main" id="{BBA42526-7614-4764-B6EA-B5F5091ABC2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9" name="Group 267">
                <a:extLst>
                  <a:ext uri="{FF2B5EF4-FFF2-40B4-BE49-F238E27FC236}">
                    <a16:creationId xmlns:a16="http://schemas.microsoft.com/office/drawing/2014/main" id="{1E5F1984-D419-48FF-B47F-086FE391F79A}"/>
                  </a:ext>
                </a:extLst>
              </p:cNvPr>
              <p:cNvGrpSpPr>
                <a:grpSpLocks/>
              </p:cNvGrpSpPr>
              <p:nvPr/>
            </p:nvGrpSpPr>
            <p:grpSpPr bwMode="auto">
              <a:xfrm>
                <a:off x="4530" y="1287"/>
                <a:ext cx="377" cy="75"/>
                <a:chOff x="2468" y="1332"/>
                <a:chExt cx="310" cy="60"/>
              </a:xfrm>
            </p:grpSpPr>
            <p:sp>
              <p:nvSpPr>
                <p:cNvPr id="32" name="Freeform 268">
                  <a:extLst>
                    <a:ext uri="{FF2B5EF4-FFF2-40B4-BE49-F238E27FC236}">
                      <a16:creationId xmlns:a16="http://schemas.microsoft.com/office/drawing/2014/main" id="{1A34F8B8-1865-4606-89F2-6CA195473F2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269">
                  <a:extLst>
                    <a:ext uri="{FF2B5EF4-FFF2-40B4-BE49-F238E27FC236}">
                      <a16:creationId xmlns:a16="http://schemas.microsoft.com/office/drawing/2014/main" id="{EDE044B7-0C9D-4559-BA8B-CD50DB5BC79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 name="Line 270">
                <a:extLst>
                  <a:ext uri="{FF2B5EF4-FFF2-40B4-BE49-F238E27FC236}">
                    <a16:creationId xmlns:a16="http://schemas.microsoft.com/office/drawing/2014/main" id="{E5746156-D502-4C12-B12F-44D062183B91}"/>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71">
                <a:extLst>
                  <a:ext uri="{FF2B5EF4-FFF2-40B4-BE49-F238E27FC236}">
                    <a16:creationId xmlns:a16="http://schemas.microsoft.com/office/drawing/2014/main" id="{A6A92D6E-47FA-4A44-9BB9-9F79DCB4EDA4}"/>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2" name="Group 272">
            <a:extLst>
              <a:ext uri="{FF2B5EF4-FFF2-40B4-BE49-F238E27FC236}">
                <a16:creationId xmlns:a16="http://schemas.microsoft.com/office/drawing/2014/main" id="{5248DF65-9966-448F-8AB8-F5F9E2843C4B}"/>
              </a:ext>
            </a:extLst>
          </p:cNvPr>
          <p:cNvGrpSpPr>
            <a:grpSpLocks/>
          </p:cNvGrpSpPr>
          <p:nvPr/>
        </p:nvGrpSpPr>
        <p:grpSpPr bwMode="auto">
          <a:xfrm>
            <a:off x="5195888" y="3047455"/>
            <a:ext cx="693737" cy="338137"/>
            <a:chOff x="4396" y="1245"/>
            <a:chExt cx="672" cy="248"/>
          </a:xfrm>
        </p:grpSpPr>
        <p:sp>
          <p:nvSpPr>
            <p:cNvPr id="43" name="Oval 407">
              <a:extLst>
                <a:ext uri="{FF2B5EF4-FFF2-40B4-BE49-F238E27FC236}">
                  <a16:creationId xmlns:a16="http://schemas.microsoft.com/office/drawing/2014/main" id="{00AF3CBA-02F6-4ABD-B6AC-81058F4260C3}"/>
                </a:ext>
              </a:extLst>
            </p:cNvPr>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44" name="Rectangle 410">
              <a:extLst>
                <a:ext uri="{FF2B5EF4-FFF2-40B4-BE49-F238E27FC236}">
                  <a16:creationId xmlns:a16="http://schemas.microsoft.com/office/drawing/2014/main" id="{A70E126F-5161-4CEA-A83E-DC7891844903}"/>
                </a:ext>
              </a:extLst>
            </p:cNvPr>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45" name="Oval 411">
              <a:extLst>
                <a:ext uri="{FF2B5EF4-FFF2-40B4-BE49-F238E27FC236}">
                  <a16:creationId xmlns:a16="http://schemas.microsoft.com/office/drawing/2014/main" id="{09BB2C22-4CB5-4488-8CB8-EA95652ECE9D}"/>
                </a:ext>
              </a:extLst>
            </p:cNvPr>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46" name="Group 276">
              <a:extLst>
                <a:ext uri="{FF2B5EF4-FFF2-40B4-BE49-F238E27FC236}">
                  <a16:creationId xmlns:a16="http://schemas.microsoft.com/office/drawing/2014/main" id="{1230503B-248C-4A7A-A8CD-8EA193C272EF}"/>
                </a:ext>
              </a:extLst>
            </p:cNvPr>
            <p:cNvGrpSpPr>
              <a:grpSpLocks/>
            </p:cNvGrpSpPr>
            <p:nvPr/>
          </p:nvGrpSpPr>
          <p:grpSpPr bwMode="auto">
            <a:xfrm>
              <a:off x="4530" y="1287"/>
              <a:ext cx="377" cy="75"/>
              <a:chOff x="2468" y="1332"/>
              <a:chExt cx="310" cy="60"/>
            </a:xfrm>
          </p:grpSpPr>
          <p:sp>
            <p:nvSpPr>
              <p:cNvPr id="49" name="Freeform 277">
                <a:extLst>
                  <a:ext uri="{FF2B5EF4-FFF2-40B4-BE49-F238E27FC236}">
                    <a16:creationId xmlns:a16="http://schemas.microsoft.com/office/drawing/2014/main" id="{259042AB-9D07-44DF-8E5A-3F7EA696DA5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sp>
            <p:nvSpPr>
              <p:cNvPr id="50" name="Freeform 278">
                <a:extLst>
                  <a:ext uri="{FF2B5EF4-FFF2-40B4-BE49-F238E27FC236}">
                    <a16:creationId xmlns:a16="http://schemas.microsoft.com/office/drawing/2014/main" id="{F7BC0E61-AD67-4954-BECE-B788AB62DDC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grpSp>
        <p:sp>
          <p:nvSpPr>
            <p:cNvPr id="47" name="Line 279">
              <a:extLst>
                <a:ext uri="{FF2B5EF4-FFF2-40B4-BE49-F238E27FC236}">
                  <a16:creationId xmlns:a16="http://schemas.microsoft.com/office/drawing/2014/main" id="{069EA28A-B08D-4422-AAFB-16B16EE58F96}"/>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280">
              <a:extLst>
                <a:ext uri="{FF2B5EF4-FFF2-40B4-BE49-F238E27FC236}">
                  <a16:creationId xmlns:a16="http://schemas.microsoft.com/office/drawing/2014/main" id="{89919160-E045-48D0-8D00-80C274D92439}"/>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 name="Group 303">
            <a:extLst>
              <a:ext uri="{FF2B5EF4-FFF2-40B4-BE49-F238E27FC236}">
                <a16:creationId xmlns:a16="http://schemas.microsoft.com/office/drawing/2014/main" id="{A7AD7B1C-643D-47E1-A4F6-5C659578AC26}"/>
              </a:ext>
            </a:extLst>
          </p:cNvPr>
          <p:cNvGrpSpPr>
            <a:grpSpLocks/>
          </p:cNvGrpSpPr>
          <p:nvPr/>
        </p:nvGrpSpPr>
        <p:grpSpPr bwMode="auto">
          <a:xfrm>
            <a:off x="6202363" y="2702967"/>
            <a:ext cx="1668462" cy="958850"/>
            <a:chOff x="3907" y="1404"/>
            <a:chExt cx="1051" cy="604"/>
          </a:xfrm>
        </p:grpSpPr>
        <p:sp>
          <p:nvSpPr>
            <p:cNvPr id="52" name="Text Box 50">
              <a:extLst>
                <a:ext uri="{FF2B5EF4-FFF2-40B4-BE49-F238E27FC236}">
                  <a16:creationId xmlns:a16="http://schemas.microsoft.com/office/drawing/2014/main" id="{08B07362-1E38-4265-A86F-9DE0F8231847}"/>
                </a:ext>
              </a:extLst>
            </p:cNvPr>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E</a:t>
              </a:r>
            </a:p>
          </p:txBody>
        </p:sp>
        <p:sp>
          <p:nvSpPr>
            <p:cNvPr id="53" name="Line 142">
              <a:extLst>
                <a:ext uri="{FF2B5EF4-FFF2-40B4-BE49-F238E27FC236}">
                  <a16:creationId xmlns:a16="http://schemas.microsoft.com/office/drawing/2014/main" id="{0B9CB431-3A29-4A85-A843-4DC0B5957B34}"/>
                </a:ext>
              </a:extLst>
            </p:cNvPr>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 name="Text Box 145">
              <a:extLst>
                <a:ext uri="{FF2B5EF4-FFF2-40B4-BE49-F238E27FC236}">
                  <a16:creationId xmlns:a16="http://schemas.microsoft.com/office/drawing/2014/main" id="{913D6CC8-3F0C-49D1-8C6E-16AECB7EECC3}"/>
                </a:ext>
              </a:extLst>
            </p:cNvPr>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55" name="Text Box 146">
              <a:extLst>
                <a:ext uri="{FF2B5EF4-FFF2-40B4-BE49-F238E27FC236}">
                  <a16:creationId xmlns:a16="http://schemas.microsoft.com/office/drawing/2014/main" id="{4416B739-9F8A-439A-B61E-AC9DCE173CB6}"/>
                </a:ext>
              </a:extLst>
            </p:cNvPr>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56" name="Group 281">
              <a:extLst>
                <a:ext uri="{FF2B5EF4-FFF2-40B4-BE49-F238E27FC236}">
                  <a16:creationId xmlns:a16="http://schemas.microsoft.com/office/drawing/2014/main" id="{380AE9C1-8DF1-4B58-8052-C046ABCA7DA6}"/>
                </a:ext>
              </a:extLst>
            </p:cNvPr>
            <p:cNvGrpSpPr>
              <a:grpSpLocks/>
            </p:cNvGrpSpPr>
            <p:nvPr/>
          </p:nvGrpSpPr>
          <p:grpSpPr bwMode="auto">
            <a:xfrm>
              <a:off x="3907" y="1621"/>
              <a:ext cx="437" cy="213"/>
              <a:chOff x="4396" y="1245"/>
              <a:chExt cx="672" cy="248"/>
            </a:xfrm>
          </p:grpSpPr>
          <p:sp>
            <p:nvSpPr>
              <p:cNvPr id="67" name="Oval 407">
                <a:extLst>
                  <a:ext uri="{FF2B5EF4-FFF2-40B4-BE49-F238E27FC236}">
                    <a16:creationId xmlns:a16="http://schemas.microsoft.com/office/drawing/2014/main" id="{9BD34E68-E55F-499D-94BC-A7B9C6F73EDC}"/>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68" name="Rectangle 410">
                <a:extLst>
                  <a:ext uri="{FF2B5EF4-FFF2-40B4-BE49-F238E27FC236}">
                    <a16:creationId xmlns:a16="http://schemas.microsoft.com/office/drawing/2014/main" id="{A53C1528-3655-464D-9195-3D1D35F53CA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69" name="Oval 411">
                <a:extLst>
                  <a:ext uri="{FF2B5EF4-FFF2-40B4-BE49-F238E27FC236}">
                    <a16:creationId xmlns:a16="http://schemas.microsoft.com/office/drawing/2014/main" id="{F9550FA5-B14B-476C-809A-2FC5FF639D3E}"/>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0" name="Group 285">
                <a:extLst>
                  <a:ext uri="{FF2B5EF4-FFF2-40B4-BE49-F238E27FC236}">
                    <a16:creationId xmlns:a16="http://schemas.microsoft.com/office/drawing/2014/main" id="{2F57FBC9-1BF8-4FBF-8FDF-D72AD07AA78F}"/>
                  </a:ext>
                </a:extLst>
              </p:cNvPr>
              <p:cNvGrpSpPr>
                <a:grpSpLocks/>
              </p:cNvGrpSpPr>
              <p:nvPr/>
            </p:nvGrpSpPr>
            <p:grpSpPr bwMode="auto">
              <a:xfrm>
                <a:off x="4530" y="1287"/>
                <a:ext cx="377" cy="75"/>
                <a:chOff x="2468" y="1332"/>
                <a:chExt cx="310" cy="60"/>
              </a:xfrm>
            </p:grpSpPr>
            <p:sp>
              <p:nvSpPr>
                <p:cNvPr id="73" name="Freeform 286">
                  <a:extLst>
                    <a:ext uri="{FF2B5EF4-FFF2-40B4-BE49-F238E27FC236}">
                      <a16:creationId xmlns:a16="http://schemas.microsoft.com/office/drawing/2014/main" id="{6895E6A9-E929-4125-A837-2F1BB497C57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Freeform 287">
                  <a:extLst>
                    <a:ext uri="{FF2B5EF4-FFF2-40B4-BE49-F238E27FC236}">
                      <a16:creationId xmlns:a16="http://schemas.microsoft.com/office/drawing/2014/main" id="{CDA128CD-FB63-4DEA-9161-90696EF596C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1" name="Line 288">
                <a:extLst>
                  <a:ext uri="{FF2B5EF4-FFF2-40B4-BE49-F238E27FC236}">
                    <a16:creationId xmlns:a16="http://schemas.microsoft.com/office/drawing/2014/main" id="{6C9C5DE4-9768-4106-A70F-5F51CE3DFF04}"/>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289">
                <a:extLst>
                  <a:ext uri="{FF2B5EF4-FFF2-40B4-BE49-F238E27FC236}">
                    <a16:creationId xmlns:a16="http://schemas.microsoft.com/office/drawing/2014/main" id="{9C7FDE32-FBCE-4DBE-B50E-E15D58112ECE}"/>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 name="Group 290">
              <a:extLst>
                <a:ext uri="{FF2B5EF4-FFF2-40B4-BE49-F238E27FC236}">
                  <a16:creationId xmlns:a16="http://schemas.microsoft.com/office/drawing/2014/main" id="{E2953FF1-82FD-4B02-90F4-CEF9B3B7F5D4}"/>
                </a:ext>
              </a:extLst>
            </p:cNvPr>
            <p:cNvGrpSpPr>
              <a:grpSpLocks/>
            </p:cNvGrpSpPr>
            <p:nvPr/>
          </p:nvGrpSpPr>
          <p:grpSpPr bwMode="auto">
            <a:xfrm>
              <a:off x="4521" y="1619"/>
              <a:ext cx="437" cy="213"/>
              <a:chOff x="4396" y="1245"/>
              <a:chExt cx="672" cy="248"/>
            </a:xfrm>
          </p:grpSpPr>
          <p:sp>
            <p:nvSpPr>
              <p:cNvPr id="59" name="Oval 407">
                <a:extLst>
                  <a:ext uri="{FF2B5EF4-FFF2-40B4-BE49-F238E27FC236}">
                    <a16:creationId xmlns:a16="http://schemas.microsoft.com/office/drawing/2014/main" id="{F40C7648-1602-4393-87DF-8A69ED93995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60" name="Rectangle 410">
                <a:extLst>
                  <a:ext uri="{FF2B5EF4-FFF2-40B4-BE49-F238E27FC236}">
                    <a16:creationId xmlns:a16="http://schemas.microsoft.com/office/drawing/2014/main" id="{9E7DFE18-AB58-4FDB-98BB-B64DEBE80C3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61" name="Oval 411">
                <a:extLst>
                  <a:ext uri="{FF2B5EF4-FFF2-40B4-BE49-F238E27FC236}">
                    <a16:creationId xmlns:a16="http://schemas.microsoft.com/office/drawing/2014/main" id="{BF283E00-B552-4292-A9FA-07996BBBED9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62" name="Group 294">
                <a:extLst>
                  <a:ext uri="{FF2B5EF4-FFF2-40B4-BE49-F238E27FC236}">
                    <a16:creationId xmlns:a16="http://schemas.microsoft.com/office/drawing/2014/main" id="{4700EACC-B344-446B-BF73-527963F55DDD}"/>
                  </a:ext>
                </a:extLst>
              </p:cNvPr>
              <p:cNvGrpSpPr>
                <a:grpSpLocks/>
              </p:cNvGrpSpPr>
              <p:nvPr/>
            </p:nvGrpSpPr>
            <p:grpSpPr bwMode="auto">
              <a:xfrm>
                <a:off x="4530" y="1287"/>
                <a:ext cx="377" cy="75"/>
                <a:chOff x="2468" y="1332"/>
                <a:chExt cx="310" cy="60"/>
              </a:xfrm>
            </p:grpSpPr>
            <p:sp>
              <p:nvSpPr>
                <p:cNvPr id="65" name="Freeform 295">
                  <a:extLst>
                    <a:ext uri="{FF2B5EF4-FFF2-40B4-BE49-F238E27FC236}">
                      <a16:creationId xmlns:a16="http://schemas.microsoft.com/office/drawing/2014/main" id="{171B33E6-3AD5-4F9D-8BC0-5B5C891884D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296">
                  <a:extLst>
                    <a:ext uri="{FF2B5EF4-FFF2-40B4-BE49-F238E27FC236}">
                      <a16:creationId xmlns:a16="http://schemas.microsoft.com/office/drawing/2014/main" id="{BAA97EC4-D7AA-4DA0-899C-A4AD0857BD7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3" name="Line 297">
                <a:extLst>
                  <a:ext uri="{FF2B5EF4-FFF2-40B4-BE49-F238E27FC236}">
                    <a16:creationId xmlns:a16="http://schemas.microsoft.com/office/drawing/2014/main" id="{B93FBF0E-0677-4E29-9B4B-663CC9377F18}"/>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298">
                <a:extLst>
                  <a:ext uri="{FF2B5EF4-FFF2-40B4-BE49-F238E27FC236}">
                    <a16:creationId xmlns:a16="http://schemas.microsoft.com/office/drawing/2014/main" id="{B3341D95-4B01-49EA-B475-26FEA8E8A606}"/>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 name="Text Box 299">
              <a:extLst>
                <a:ext uri="{FF2B5EF4-FFF2-40B4-BE49-F238E27FC236}">
                  <a16:creationId xmlns:a16="http://schemas.microsoft.com/office/drawing/2014/main" id="{322B11C7-09E6-4C8B-A8D6-9FD3068A38B4}"/>
                </a:ext>
              </a:extLst>
            </p:cNvPr>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F</a:t>
              </a:r>
            </a:p>
          </p:txBody>
        </p:sp>
      </p:grpSp>
      <p:sp>
        <p:nvSpPr>
          <p:cNvPr id="75" name="Text Box 300">
            <a:extLst>
              <a:ext uri="{FF2B5EF4-FFF2-40B4-BE49-F238E27FC236}">
                <a16:creationId xmlns:a16="http://schemas.microsoft.com/office/drawing/2014/main" id="{C7BCB08C-9A06-47C9-AD29-9426F0B31FBC}"/>
              </a:ext>
            </a:extLst>
          </p:cNvPr>
          <p:cNvSpPr txBox="1">
            <a:spLocks noChangeArrowheads="1"/>
          </p:cNvSpPr>
          <p:nvPr/>
        </p:nvSpPr>
        <p:spPr bwMode="auto">
          <a:xfrm>
            <a:off x="4386263" y="2696617"/>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C</a:t>
            </a:r>
          </a:p>
        </p:txBody>
      </p:sp>
      <p:sp>
        <p:nvSpPr>
          <p:cNvPr id="76" name="Text Box 301">
            <a:extLst>
              <a:ext uri="{FF2B5EF4-FFF2-40B4-BE49-F238E27FC236}">
                <a16:creationId xmlns:a16="http://schemas.microsoft.com/office/drawing/2014/main" id="{EF67FCB0-94C8-4E9B-B89A-9731B317583B}"/>
              </a:ext>
            </a:extLst>
          </p:cNvPr>
          <p:cNvSpPr txBox="1">
            <a:spLocks noChangeArrowheads="1"/>
          </p:cNvSpPr>
          <p:nvPr/>
        </p:nvSpPr>
        <p:spPr bwMode="auto">
          <a:xfrm>
            <a:off x="5362575" y="2699792"/>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D</a:t>
            </a:r>
          </a:p>
        </p:txBody>
      </p:sp>
      <p:grpSp>
        <p:nvGrpSpPr>
          <p:cNvPr id="77" name="Group 354">
            <a:extLst>
              <a:ext uri="{FF2B5EF4-FFF2-40B4-BE49-F238E27FC236}">
                <a16:creationId xmlns:a16="http://schemas.microsoft.com/office/drawing/2014/main" id="{CEEA638F-9772-40F3-8DB5-8A27C81BA65A}"/>
              </a:ext>
            </a:extLst>
          </p:cNvPr>
          <p:cNvGrpSpPr>
            <a:grpSpLocks/>
          </p:cNvGrpSpPr>
          <p:nvPr/>
        </p:nvGrpSpPr>
        <p:grpSpPr bwMode="auto">
          <a:xfrm>
            <a:off x="458788" y="1564729"/>
            <a:ext cx="7418387" cy="971550"/>
            <a:chOff x="289" y="771"/>
            <a:chExt cx="4673" cy="612"/>
          </a:xfrm>
        </p:grpSpPr>
        <p:sp>
          <p:nvSpPr>
            <p:cNvPr id="78" name="Rectangle 67">
              <a:extLst>
                <a:ext uri="{FF2B5EF4-FFF2-40B4-BE49-F238E27FC236}">
                  <a16:creationId xmlns:a16="http://schemas.microsoft.com/office/drawing/2014/main" id="{061FF294-3B9A-4D0B-94A4-3B05CABE6E3D}"/>
                </a:ext>
              </a:extLst>
            </p:cNvPr>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79" name="Text Box 75">
              <a:extLst>
                <a:ext uri="{FF2B5EF4-FFF2-40B4-BE49-F238E27FC236}">
                  <a16:creationId xmlns:a16="http://schemas.microsoft.com/office/drawing/2014/main" id="{32450E34-7618-48EF-8C2B-FDA85F83D15F}"/>
                </a:ext>
              </a:extLst>
            </p:cNvPr>
            <p:cNvSpPr txBox="1">
              <a:spLocks noChangeArrowheads="1"/>
            </p:cNvSpPr>
            <p:nvPr/>
          </p:nvSpPr>
          <p:spPr bwMode="auto">
            <a:xfrm>
              <a:off x="289" y="979"/>
              <a:ext cx="7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逻辑视图</a:t>
              </a:r>
              <a:r>
                <a:rPr lang="en-US" altLang="zh-CN" sz="1800" dirty="0">
                  <a:latin typeface="+mn-ea"/>
                  <a:ea typeface="+mn-ea"/>
                </a:rPr>
                <a:t>:</a:t>
              </a:r>
            </a:p>
          </p:txBody>
        </p:sp>
        <p:sp>
          <p:nvSpPr>
            <p:cNvPr id="80" name="Text Box 244">
              <a:extLst>
                <a:ext uri="{FF2B5EF4-FFF2-40B4-BE49-F238E27FC236}">
                  <a16:creationId xmlns:a16="http://schemas.microsoft.com/office/drawing/2014/main" id="{1B5DEF0F-5F52-41C9-8AFA-A67C7F586559}"/>
                </a:ext>
              </a:extLst>
            </p:cNvPr>
            <p:cNvSpPr txBox="1">
              <a:spLocks noChangeArrowheads="1"/>
            </p:cNvSpPr>
            <p:nvPr/>
          </p:nvSpPr>
          <p:spPr bwMode="auto">
            <a:xfrm>
              <a:off x="2390" y="894"/>
              <a:ext cx="166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zh-CN" altLang="en-US" sz="1600" dirty="0">
                  <a:solidFill>
                    <a:srgbClr val="CC0000"/>
                  </a:solidFill>
                  <a:latin typeface="+mn-ea"/>
                  <a:ea typeface="+mn-ea"/>
                </a:rPr>
                <a:t>连接</a:t>
              </a:r>
              <a:r>
                <a:rPr lang="en-US" altLang="zh-CN" sz="1600" dirty="0">
                  <a:solidFill>
                    <a:srgbClr val="CC0000"/>
                  </a:solidFill>
                  <a:latin typeface="+mn-ea"/>
                  <a:ea typeface="+mn-ea"/>
                </a:rPr>
                <a:t>IPv6</a:t>
              </a:r>
              <a:r>
                <a:rPr lang="zh-CN" altLang="en-US" sz="1600" dirty="0">
                  <a:solidFill>
                    <a:srgbClr val="CC0000"/>
                  </a:solidFill>
                  <a:latin typeface="+mn-ea"/>
                  <a:ea typeface="+mn-ea"/>
                </a:rPr>
                <a:t>路由器的</a:t>
              </a:r>
              <a:r>
                <a:rPr lang="en-US" altLang="zh-CN" sz="1600" dirty="0">
                  <a:solidFill>
                    <a:srgbClr val="CC0000"/>
                  </a:solidFill>
                  <a:latin typeface="+mn-ea"/>
                  <a:ea typeface="+mn-ea"/>
                </a:rPr>
                <a:t>IPv4</a:t>
              </a:r>
              <a:r>
                <a:rPr lang="zh-CN" altLang="en-US" sz="1600" dirty="0">
                  <a:solidFill>
                    <a:srgbClr val="CC0000"/>
                  </a:solidFill>
                  <a:latin typeface="+mn-ea"/>
                  <a:ea typeface="+mn-ea"/>
                </a:rPr>
                <a:t>隧道</a:t>
              </a:r>
              <a:endParaRPr lang="en-US" altLang="zh-CN" sz="1600" dirty="0">
                <a:solidFill>
                  <a:srgbClr val="CC0000"/>
                </a:solidFill>
                <a:latin typeface="+mn-ea"/>
                <a:ea typeface="+mn-ea"/>
              </a:endParaRPr>
            </a:p>
          </p:txBody>
        </p:sp>
        <p:grpSp>
          <p:nvGrpSpPr>
            <p:cNvPr id="81" name="Group 304">
              <a:extLst>
                <a:ext uri="{FF2B5EF4-FFF2-40B4-BE49-F238E27FC236}">
                  <a16:creationId xmlns:a16="http://schemas.microsoft.com/office/drawing/2014/main" id="{C41AA86E-FA5C-45B7-BD8B-67F4C3E483FF}"/>
                </a:ext>
              </a:extLst>
            </p:cNvPr>
            <p:cNvGrpSpPr>
              <a:grpSpLocks/>
            </p:cNvGrpSpPr>
            <p:nvPr/>
          </p:nvGrpSpPr>
          <p:grpSpPr bwMode="auto">
            <a:xfrm>
              <a:off x="3911" y="779"/>
              <a:ext cx="1051" cy="604"/>
              <a:chOff x="3907" y="1404"/>
              <a:chExt cx="1051" cy="604"/>
            </a:xfrm>
          </p:grpSpPr>
          <p:sp>
            <p:nvSpPr>
              <p:cNvPr id="106" name="Text Box 305">
                <a:extLst>
                  <a:ext uri="{FF2B5EF4-FFF2-40B4-BE49-F238E27FC236}">
                    <a16:creationId xmlns:a16="http://schemas.microsoft.com/office/drawing/2014/main" id="{ADFF04CA-842B-4DC2-AEB9-0546EC8E8CC7}"/>
                  </a:ext>
                </a:extLst>
              </p:cNvPr>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E</a:t>
                </a:r>
              </a:p>
            </p:txBody>
          </p:sp>
          <p:sp>
            <p:nvSpPr>
              <p:cNvPr id="107" name="Line 306">
                <a:extLst>
                  <a:ext uri="{FF2B5EF4-FFF2-40B4-BE49-F238E27FC236}">
                    <a16:creationId xmlns:a16="http://schemas.microsoft.com/office/drawing/2014/main" id="{6C9B8E7A-4F18-4E1D-9652-32A13C95D1A6}"/>
                  </a:ext>
                </a:extLst>
              </p:cNvPr>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8" name="Text Box 307">
                <a:extLst>
                  <a:ext uri="{FF2B5EF4-FFF2-40B4-BE49-F238E27FC236}">
                    <a16:creationId xmlns:a16="http://schemas.microsoft.com/office/drawing/2014/main" id="{BFEE0F32-4219-43AC-B0BB-A42240FA2140}"/>
                  </a:ext>
                </a:extLst>
              </p:cNvPr>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109" name="Text Box 308">
                <a:extLst>
                  <a:ext uri="{FF2B5EF4-FFF2-40B4-BE49-F238E27FC236}">
                    <a16:creationId xmlns:a16="http://schemas.microsoft.com/office/drawing/2014/main" id="{A48B1497-CE6F-43D1-94DD-9C1729642DA1}"/>
                  </a:ext>
                </a:extLst>
              </p:cNvPr>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110" name="Group 309">
                <a:extLst>
                  <a:ext uri="{FF2B5EF4-FFF2-40B4-BE49-F238E27FC236}">
                    <a16:creationId xmlns:a16="http://schemas.microsoft.com/office/drawing/2014/main" id="{5C9CDF56-9CB0-44F2-A09F-1E549812CF46}"/>
                  </a:ext>
                </a:extLst>
              </p:cNvPr>
              <p:cNvGrpSpPr>
                <a:grpSpLocks/>
              </p:cNvGrpSpPr>
              <p:nvPr/>
            </p:nvGrpSpPr>
            <p:grpSpPr bwMode="auto">
              <a:xfrm>
                <a:off x="3907" y="1621"/>
                <a:ext cx="437" cy="213"/>
                <a:chOff x="4396" y="1245"/>
                <a:chExt cx="672" cy="248"/>
              </a:xfrm>
            </p:grpSpPr>
            <p:sp>
              <p:nvSpPr>
                <p:cNvPr id="121" name="Oval 407">
                  <a:extLst>
                    <a:ext uri="{FF2B5EF4-FFF2-40B4-BE49-F238E27FC236}">
                      <a16:creationId xmlns:a16="http://schemas.microsoft.com/office/drawing/2014/main" id="{8D3CBB05-6683-49F0-9501-6F399CC598E4}"/>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22" name="Rectangle 410">
                  <a:extLst>
                    <a:ext uri="{FF2B5EF4-FFF2-40B4-BE49-F238E27FC236}">
                      <a16:creationId xmlns:a16="http://schemas.microsoft.com/office/drawing/2014/main" id="{A33E92EB-B3C4-4458-B849-335F269DFF82}"/>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23" name="Oval 411">
                  <a:extLst>
                    <a:ext uri="{FF2B5EF4-FFF2-40B4-BE49-F238E27FC236}">
                      <a16:creationId xmlns:a16="http://schemas.microsoft.com/office/drawing/2014/main" id="{27CFD0E9-19B5-4B07-A89B-F3F8006602D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24" name="Group 313">
                  <a:extLst>
                    <a:ext uri="{FF2B5EF4-FFF2-40B4-BE49-F238E27FC236}">
                      <a16:creationId xmlns:a16="http://schemas.microsoft.com/office/drawing/2014/main" id="{8AD8E446-14D9-499F-BF20-F90EB2C1DA0F}"/>
                    </a:ext>
                  </a:extLst>
                </p:cNvPr>
                <p:cNvGrpSpPr>
                  <a:grpSpLocks/>
                </p:cNvGrpSpPr>
                <p:nvPr/>
              </p:nvGrpSpPr>
              <p:grpSpPr bwMode="auto">
                <a:xfrm>
                  <a:off x="4530" y="1287"/>
                  <a:ext cx="377" cy="75"/>
                  <a:chOff x="2468" y="1332"/>
                  <a:chExt cx="310" cy="60"/>
                </a:xfrm>
              </p:grpSpPr>
              <p:sp>
                <p:nvSpPr>
                  <p:cNvPr id="127" name="Freeform 314">
                    <a:extLst>
                      <a:ext uri="{FF2B5EF4-FFF2-40B4-BE49-F238E27FC236}">
                        <a16:creationId xmlns:a16="http://schemas.microsoft.com/office/drawing/2014/main" id="{451445F3-9F8A-4180-8931-E1A6A12FC7D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 name="Freeform 315">
                    <a:extLst>
                      <a:ext uri="{FF2B5EF4-FFF2-40B4-BE49-F238E27FC236}">
                        <a16:creationId xmlns:a16="http://schemas.microsoft.com/office/drawing/2014/main" id="{F3253B92-8C98-4C3D-8CD9-F9948A44174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5" name="Line 316">
                  <a:extLst>
                    <a:ext uri="{FF2B5EF4-FFF2-40B4-BE49-F238E27FC236}">
                      <a16:creationId xmlns:a16="http://schemas.microsoft.com/office/drawing/2014/main" id="{6670CE71-01AC-4792-AE88-699E2DD6AAEE}"/>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317">
                  <a:extLst>
                    <a:ext uri="{FF2B5EF4-FFF2-40B4-BE49-F238E27FC236}">
                      <a16:creationId xmlns:a16="http://schemas.microsoft.com/office/drawing/2014/main" id="{58DBB3C2-7B03-4B69-ADD4-3295BF86E414}"/>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1" name="Group 318">
                <a:extLst>
                  <a:ext uri="{FF2B5EF4-FFF2-40B4-BE49-F238E27FC236}">
                    <a16:creationId xmlns:a16="http://schemas.microsoft.com/office/drawing/2014/main" id="{41AB6C00-5345-4E19-B8C0-F41E10F0AB42}"/>
                  </a:ext>
                </a:extLst>
              </p:cNvPr>
              <p:cNvGrpSpPr>
                <a:grpSpLocks/>
              </p:cNvGrpSpPr>
              <p:nvPr/>
            </p:nvGrpSpPr>
            <p:grpSpPr bwMode="auto">
              <a:xfrm>
                <a:off x="4521" y="1619"/>
                <a:ext cx="437" cy="213"/>
                <a:chOff x="4396" y="1245"/>
                <a:chExt cx="672" cy="248"/>
              </a:xfrm>
            </p:grpSpPr>
            <p:sp>
              <p:nvSpPr>
                <p:cNvPr id="113" name="Oval 407">
                  <a:extLst>
                    <a:ext uri="{FF2B5EF4-FFF2-40B4-BE49-F238E27FC236}">
                      <a16:creationId xmlns:a16="http://schemas.microsoft.com/office/drawing/2014/main" id="{A8D167EE-A1D3-4975-B4A0-E8F81EAD18F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14" name="Rectangle 410">
                  <a:extLst>
                    <a:ext uri="{FF2B5EF4-FFF2-40B4-BE49-F238E27FC236}">
                      <a16:creationId xmlns:a16="http://schemas.microsoft.com/office/drawing/2014/main" id="{07A0674B-6E81-4A9E-B143-F652D15723F8}"/>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15" name="Oval 411">
                  <a:extLst>
                    <a:ext uri="{FF2B5EF4-FFF2-40B4-BE49-F238E27FC236}">
                      <a16:creationId xmlns:a16="http://schemas.microsoft.com/office/drawing/2014/main" id="{A653DC9D-140D-4A66-ADAC-86FEA358AD2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16" name="Group 322">
                  <a:extLst>
                    <a:ext uri="{FF2B5EF4-FFF2-40B4-BE49-F238E27FC236}">
                      <a16:creationId xmlns:a16="http://schemas.microsoft.com/office/drawing/2014/main" id="{B55D4822-4F16-4A58-A621-39D762B9D2DF}"/>
                    </a:ext>
                  </a:extLst>
                </p:cNvPr>
                <p:cNvGrpSpPr>
                  <a:grpSpLocks/>
                </p:cNvGrpSpPr>
                <p:nvPr/>
              </p:nvGrpSpPr>
              <p:grpSpPr bwMode="auto">
                <a:xfrm>
                  <a:off x="4530" y="1287"/>
                  <a:ext cx="377" cy="75"/>
                  <a:chOff x="2468" y="1332"/>
                  <a:chExt cx="310" cy="60"/>
                </a:xfrm>
              </p:grpSpPr>
              <p:sp>
                <p:nvSpPr>
                  <p:cNvPr id="119" name="Freeform 323">
                    <a:extLst>
                      <a:ext uri="{FF2B5EF4-FFF2-40B4-BE49-F238E27FC236}">
                        <a16:creationId xmlns:a16="http://schemas.microsoft.com/office/drawing/2014/main" id="{2083AFCD-3749-44CB-9A3A-9885A95BF87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 name="Freeform 324">
                    <a:extLst>
                      <a:ext uri="{FF2B5EF4-FFF2-40B4-BE49-F238E27FC236}">
                        <a16:creationId xmlns:a16="http://schemas.microsoft.com/office/drawing/2014/main" id="{3EA6B08B-FA1A-4756-A293-13121C4A1B0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7" name="Line 325">
                  <a:extLst>
                    <a:ext uri="{FF2B5EF4-FFF2-40B4-BE49-F238E27FC236}">
                      <a16:creationId xmlns:a16="http://schemas.microsoft.com/office/drawing/2014/main" id="{F9E4F1A3-B6BD-4849-88E4-7176598D5F68}"/>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326">
                  <a:extLst>
                    <a:ext uri="{FF2B5EF4-FFF2-40B4-BE49-F238E27FC236}">
                      <a16:creationId xmlns:a16="http://schemas.microsoft.com/office/drawing/2014/main" id="{A66FB74E-0CF3-4609-BAA1-4321C7321A26}"/>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 name="Text Box 327">
                <a:extLst>
                  <a:ext uri="{FF2B5EF4-FFF2-40B4-BE49-F238E27FC236}">
                    <a16:creationId xmlns:a16="http://schemas.microsoft.com/office/drawing/2014/main" id="{AED23431-9CED-4BA4-AF15-69A28E40C605}"/>
                  </a:ext>
                </a:extLst>
              </p:cNvPr>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F</a:t>
                </a:r>
              </a:p>
            </p:txBody>
          </p:sp>
        </p:grpSp>
        <p:grpSp>
          <p:nvGrpSpPr>
            <p:cNvPr id="82" name="Group 329">
              <a:extLst>
                <a:ext uri="{FF2B5EF4-FFF2-40B4-BE49-F238E27FC236}">
                  <a16:creationId xmlns:a16="http://schemas.microsoft.com/office/drawing/2014/main" id="{DA02DC2E-EC96-49F1-A65B-2420F8E531A5}"/>
                </a:ext>
              </a:extLst>
            </p:cNvPr>
            <p:cNvGrpSpPr>
              <a:grpSpLocks/>
            </p:cNvGrpSpPr>
            <p:nvPr/>
          </p:nvGrpSpPr>
          <p:grpSpPr bwMode="auto">
            <a:xfrm>
              <a:off x="1361" y="771"/>
              <a:ext cx="1089" cy="608"/>
              <a:chOff x="1363" y="1403"/>
              <a:chExt cx="1089" cy="608"/>
            </a:xfrm>
          </p:grpSpPr>
          <p:sp>
            <p:nvSpPr>
              <p:cNvPr id="83" name="Text Box 330">
                <a:extLst>
                  <a:ext uri="{FF2B5EF4-FFF2-40B4-BE49-F238E27FC236}">
                    <a16:creationId xmlns:a16="http://schemas.microsoft.com/office/drawing/2014/main" id="{6F35B8E1-264D-490C-923B-7786F1AD7A9A}"/>
                  </a:ext>
                </a:extLst>
              </p:cNvPr>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A</a:t>
                </a:r>
              </a:p>
            </p:txBody>
          </p:sp>
          <p:sp>
            <p:nvSpPr>
              <p:cNvPr id="84" name="Text Box 331">
                <a:extLst>
                  <a:ext uri="{FF2B5EF4-FFF2-40B4-BE49-F238E27FC236}">
                    <a16:creationId xmlns:a16="http://schemas.microsoft.com/office/drawing/2014/main" id="{12EC375B-9CDC-4029-B65F-AB2025F9137A}"/>
                  </a:ext>
                </a:extLst>
              </p:cNvPr>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B</a:t>
                </a:r>
              </a:p>
            </p:txBody>
          </p:sp>
          <p:sp>
            <p:nvSpPr>
              <p:cNvPr id="85" name="Line 332">
                <a:extLst>
                  <a:ext uri="{FF2B5EF4-FFF2-40B4-BE49-F238E27FC236}">
                    <a16:creationId xmlns:a16="http://schemas.microsoft.com/office/drawing/2014/main" id="{63F8C46E-30D4-4D6F-9E61-7DD813460B16}"/>
                  </a:ext>
                </a:extLst>
              </p:cNvPr>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 name="Text Box 333">
                <a:extLst>
                  <a:ext uri="{FF2B5EF4-FFF2-40B4-BE49-F238E27FC236}">
                    <a16:creationId xmlns:a16="http://schemas.microsoft.com/office/drawing/2014/main" id="{1769FE6D-B55D-4F0F-9899-992849BA1C74}"/>
                  </a:ext>
                </a:extLst>
              </p:cNvPr>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87" name="Text Box 334">
                <a:extLst>
                  <a:ext uri="{FF2B5EF4-FFF2-40B4-BE49-F238E27FC236}">
                    <a16:creationId xmlns:a16="http://schemas.microsoft.com/office/drawing/2014/main" id="{7BF7DF49-BC27-4922-B698-719B9BF6D448}"/>
                  </a:ext>
                </a:extLst>
              </p:cNvPr>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88" name="Group 335">
                <a:extLst>
                  <a:ext uri="{FF2B5EF4-FFF2-40B4-BE49-F238E27FC236}">
                    <a16:creationId xmlns:a16="http://schemas.microsoft.com/office/drawing/2014/main" id="{1C1A50BC-AD3D-42A8-AA7E-34B6769DA188}"/>
                  </a:ext>
                </a:extLst>
              </p:cNvPr>
              <p:cNvGrpSpPr>
                <a:grpSpLocks/>
              </p:cNvGrpSpPr>
              <p:nvPr/>
            </p:nvGrpSpPr>
            <p:grpSpPr bwMode="auto">
              <a:xfrm>
                <a:off x="1363" y="1621"/>
                <a:ext cx="437" cy="213"/>
                <a:chOff x="4396" y="1245"/>
                <a:chExt cx="672" cy="248"/>
              </a:xfrm>
            </p:grpSpPr>
            <p:sp>
              <p:nvSpPr>
                <p:cNvPr id="98" name="Oval 407">
                  <a:extLst>
                    <a:ext uri="{FF2B5EF4-FFF2-40B4-BE49-F238E27FC236}">
                      <a16:creationId xmlns:a16="http://schemas.microsoft.com/office/drawing/2014/main" id="{555B079C-54F1-4C8D-A5AE-0B97D68C51A4}"/>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99" name="Rectangle 410">
                  <a:extLst>
                    <a:ext uri="{FF2B5EF4-FFF2-40B4-BE49-F238E27FC236}">
                      <a16:creationId xmlns:a16="http://schemas.microsoft.com/office/drawing/2014/main" id="{78DE8B9B-0329-409E-9E30-C3288CB342E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00" name="Oval 411">
                  <a:extLst>
                    <a:ext uri="{FF2B5EF4-FFF2-40B4-BE49-F238E27FC236}">
                      <a16:creationId xmlns:a16="http://schemas.microsoft.com/office/drawing/2014/main" id="{E8F89C9E-61D6-4C97-9EDA-5C94D671211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01" name="Group 339">
                  <a:extLst>
                    <a:ext uri="{FF2B5EF4-FFF2-40B4-BE49-F238E27FC236}">
                      <a16:creationId xmlns:a16="http://schemas.microsoft.com/office/drawing/2014/main" id="{47ADE150-A9CA-4669-A7C0-92485B13EEC3}"/>
                    </a:ext>
                  </a:extLst>
                </p:cNvPr>
                <p:cNvGrpSpPr>
                  <a:grpSpLocks/>
                </p:cNvGrpSpPr>
                <p:nvPr/>
              </p:nvGrpSpPr>
              <p:grpSpPr bwMode="auto">
                <a:xfrm>
                  <a:off x="4530" y="1287"/>
                  <a:ext cx="377" cy="75"/>
                  <a:chOff x="2468" y="1332"/>
                  <a:chExt cx="310" cy="60"/>
                </a:xfrm>
              </p:grpSpPr>
              <p:sp>
                <p:nvSpPr>
                  <p:cNvPr id="104" name="Freeform 340">
                    <a:extLst>
                      <a:ext uri="{FF2B5EF4-FFF2-40B4-BE49-F238E27FC236}">
                        <a16:creationId xmlns:a16="http://schemas.microsoft.com/office/drawing/2014/main" id="{3117B9EA-F228-4215-A7AF-56377E56D95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Freeform 341">
                    <a:extLst>
                      <a:ext uri="{FF2B5EF4-FFF2-40B4-BE49-F238E27FC236}">
                        <a16:creationId xmlns:a16="http://schemas.microsoft.com/office/drawing/2014/main" id="{8DE9601C-2AD1-4FD4-8C61-9076AEF9C55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2" name="Line 342">
                  <a:extLst>
                    <a:ext uri="{FF2B5EF4-FFF2-40B4-BE49-F238E27FC236}">
                      <a16:creationId xmlns:a16="http://schemas.microsoft.com/office/drawing/2014/main" id="{17EF007B-73BC-454D-9711-FB9F6D0F74E6}"/>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343">
                  <a:extLst>
                    <a:ext uri="{FF2B5EF4-FFF2-40B4-BE49-F238E27FC236}">
                      <a16:creationId xmlns:a16="http://schemas.microsoft.com/office/drawing/2014/main" id="{C1DC4AAB-7D3B-4D42-A84C-450D0DBB8590}"/>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9" name="Group 344">
                <a:extLst>
                  <a:ext uri="{FF2B5EF4-FFF2-40B4-BE49-F238E27FC236}">
                    <a16:creationId xmlns:a16="http://schemas.microsoft.com/office/drawing/2014/main" id="{AF246DDF-DD20-43AC-A177-D0D9CD285331}"/>
                  </a:ext>
                </a:extLst>
              </p:cNvPr>
              <p:cNvGrpSpPr>
                <a:grpSpLocks/>
              </p:cNvGrpSpPr>
              <p:nvPr/>
            </p:nvGrpSpPr>
            <p:grpSpPr bwMode="auto">
              <a:xfrm>
                <a:off x="2015" y="1617"/>
                <a:ext cx="437" cy="213"/>
                <a:chOff x="4396" y="1245"/>
                <a:chExt cx="672" cy="248"/>
              </a:xfrm>
            </p:grpSpPr>
            <p:sp>
              <p:nvSpPr>
                <p:cNvPr id="90" name="Oval 407">
                  <a:extLst>
                    <a:ext uri="{FF2B5EF4-FFF2-40B4-BE49-F238E27FC236}">
                      <a16:creationId xmlns:a16="http://schemas.microsoft.com/office/drawing/2014/main" id="{D62185E5-48D0-4FC3-9C03-B0073D5E72BF}"/>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91" name="Rectangle 410">
                  <a:extLst>
                    <a:ext uri="{FF2B5EF4-FFF2-40B4-BE49-F238E27FC236}">
                      <a16:creationId xmlns:a16="http://schemas.microsoft.com/office/drawing/2014/main" id="{C81E8BF0-B523-4568-B995-D7B12D22FE68}"/>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92" name="Oval 411">
                  <a:extLst>
                    <a:ext uri="{FF2B5EF4-FFF2-40B4-BE49-F238E27FC236}">
                      <a16:creationId xmlns:a16="http://schemas.microsoft.com/office/drawing/2014/main" id="{633952EF-AACD-421F-B791-B4CE28372FBA}"/>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93" name="Group 348">
                  <a:extLst>
                    <a:ext uri="{FF2B5EF4-FFF2-40B4-BE49-F238E27FC236}">
                      <a16:creationId xmlns:a16="http://schemas.microsoft.com/office/drawing/2014/main" id="{70D24646-FE78-4890-8D9E-F0093ECC4569}"/>
                    </a:ext>
                  </a:extLst>
                </p:cNvPr>
                <p:cNvGrpSpPr>
                  <a:grpSpLocks/>
                </p:cNvGrpSpPr>
                <p:nvPr/>
              </p:nvGrpSpPr>
              <p:grpSpPr bwMode="auto">
                <a:xfrm>
                  <a:off x="4530" y="1287"/>
                  <a:ext cx="377" cy="75"/>
                  <a:chOff x="2468" y="1332"/>
                  <a:chExt cx="310" cy="60"/>
                </a:xfrm>
              </p:grpSpPr>
              <p:sp>
                <p:nvSpPr>
                  <p:cNvPr id="96" name="Freeform 349">
                    <a:extLst>
                      <a:ext uri="{FF2B5EF4-FFF2-40B4-BE49-F238E27FC236}">
                        <a16:creationId xmlns:a16="http://schemas.microsoft.com/office/drawing/2014/main" id="{C3C8EC01-8EC1-4E2C-9276-87EA37DEAF6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 name="Freeform 350">
                    <a:extLst>
                      <a:ext uri="{FF2B5EF4-FFF2-40B4-BE49-F238E27FC236}">
                        <a16:creationId xmlns:a16="http://schemas.microsoft.com/office/drawing/2014/main" id="{77A758C1-22E2-4016-B9E6-E6422F56977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4" name="Line 351">
                  <a:extLst>
                    <a:ext uri="{FF2B5EF4-FFF2-40B4-BE49-F238E27FC236}">
                      <a16:creationId xmlns:a16="http://schemas.microsoft.com/office/drawing/2014/main" id="{E63373DF-5F40-473B-995B-06998BF2A424}"/>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352">
                  <a:extLst>
                    <a:ext uri="{FF2B5EF4-FFF2-40B4-BE49-F238E27FC236}">
                      <a16:creationId xmlns:a16="http://schemas.microsoft.com/office/drawing/2014/main" id="{7DF79FE0-F3AD-4A5D-9750-37CE45073AB8}"/>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Tree>
    <p:extLst>
      <p:ext uri="{BB962C8B-B14F-4D97-AF65-F5344CB8AC3E}">
        <p14:creationId xmlns:p14="http://schemas.microsoft.com/office/powerpoint/2010/main" val="1054648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B8203-E336-42F1-AD5A-FE66F6A245CC}"/>
              </a:ext>
            </a:extLst>
          </p:cNvPr>
          <p:cNvSpPr>
            <a:spLocks noGrp="1"/>
          </p:cNvSpPr>
          <p:nvPr>
            <p:ph type="title"/>
          </p:nvPr>
        </p:nvSpPr>
        <p:spPr/>
        <p:txBody>
          <a:bodyPr/>
          <a:lstStyle/>
          <a:p>
            <a:r>
              <a:rPr lang="zh-CN" altLang="en-US" dirty="0"/>
              <a:t>隧道</a:t>
            </a:r>
          </a:p>
        </p:txBody>
      </p:sp>
      <p:sp>
        <p:nvSpPr>
          <p:cNvPr id="4" name="灯片编号占位符 3">
            <a:extLst>
              <a:ext uri="{FF2B5EF4-FFF2-40B4-BE49-F238E27FC236}">
                <a16:creationId xmlns:a16="http://schemas.microsoft.com/office/drawing/2014/main" id="{741F6390-8AF1-4D3E-8DB4-C12FCFD76416}"/>
              </a:ext>
            </a:extLst>
          </p:cNvPr>
          <p:cNvSpPr>
            <a:spLocks noGrp="1"/>
          </p:cNvSpPr>
          <p:nvPr>
            <p:ph type="sldNum" sz="quarter" idx="12"/>
          </p:nvPr>
        </p:nvSpPr>
        <p:spPr/>
        <p:txBody>
          <a:bodyPr/>
          <a:lstStyle/>
          <a:p>
            <a:fld id="{E3FA5FAF-8A25-4B6E-94B7-5CA30A873E9A}" type="slidenum">
              <a:rPr lang="zh-CN" altLang="en-US" smtClean="0"/>
              <a:pPr/>
              <a:t>77</a:t>
            </a:fld>
            <a:endParaRPr lang="zh-CN" altLang="en-US"/>
          </a:p>
        </p:txBody>
      </p:sp>
      <p:grpSp>
        <p:nvGrpSpPr>
          <p:cNvPr id="5" name="Group 352">
            <a:extLst>
              <a:ext uri="{FF2B5EF4-FFF2-40B4-BE49-F238E27FC236}">
                <a16:creationId xmlns:a16="http://schemas.microsoft.com/office/drawing/2014/main" id="{76752D5C-556C-47D5-8109-35A549B1E896}"/>
              </a:ext>
            </a:extLst>
          </p:cNvPr>
          <p:cNvGrpSpPr>
            <a:grpSpLocks/>
          </p:cNvGrpSpPr>
          <p:nvPr/>
        </p:nvGrpSpPr>
        <p:grpSpPr bwMode="auto">
          <a:xfrm>
            <a:off x="2557463" y="3489151"/>
            <a:ext cx="817562" cy="2981325"/>
            <a:chOff x="1611" y="2132"/>
            <a:chExt cx="515" cy="1878"/>
          </a:xfrm>
        </p:grpSpPr>
        <p:grpSp>
          <p:nvGrpSpPr>
            <p:cNvPr id="6" name="Group 212">
              <a:extLst>
                <a:ext uri="{FF2B5EF4-FFF2-40B4-BE49-F238E27FC236}">
                  <a16:creationId xmlns:a16="http://schemas.microsoft.com/office/drawing/2014/main" id="{8FEECA73-FA52-4900-BE02-22DE3D277CC1}"/>
                </a:ext>
              </a:extLst>
            </p:cNvPr>
            <p:cNvGrpSpPr>
              <a:grpSpLocks/>
            </p:cNvGrpSpPr>
            <p:nvPr/>
          </p:nvGrpSpPr>
          <p:grpSpPr bwMode="auto">
            <a:xfrm>
              <a:off x="1625" y="2200"/>
              <a:ext cx="471" cy="908"/>
              <a:chOff x="643" y="2144"/>
              <a:chExt cx="471" cy="908"/>
            </a:xfrm>
          </p:grpSpPr>
          <p:sp>
            <p:nvSpPr>
              <p:cNvPr id="10" name="Rectangle 183">
                <a:extLst>
                  <a:ext uri="{FF2B5EF4-FFF2-40B4-BE49-F238E27FC236}">
                    <a16:creationId xmlns:a16="http://schemas.microsoft.com/office/drawing/2014/main" id="{2396EC0E-94B3-4378-87AF-4F1E315F6B2F}"/>
                  </a:ext>
                </a:extLst>
              </p:cNvPr>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1" name="Text Box 184">
                <a:extLst>
                  <a:ext uri="{FF2B5EF4-FFF2-40B4-BE49-F238E27FC236}">
                    <a16:creationId xmlns:a16="http://schemas.microsoft.com/office/drawing/2014/main" id="{27313CE0-A483-4321-B31A-6B3DC36319DE}"/>
                  </a:ext>
                </a:extLst>
              </p:cNvPr>
              <p:cNvSpPr txBox="1">
                <a:spLocks noChangeArrowheads="1"/>
              </p:cNvSpPr>
              <p:nvPr/>
            </p:nvSpPr>
            <p:spPr bwMode="auto">
              <a:xfrm>
                <a:off x="643" y="2169"/>
                <a:ext cx="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t>flow: X</a:t>
                </a:r>
              </a:p>
              <a:p>
                <a:r>
                  <a:rPr lang="en-US" altLang="zh-CN" sz="1400" dirty="0" err="1"/>
                  <a:t>src</a:t>
                </a:r>
                <a:r>
                  <a:rPr lang="en-US" altLang="zh-CN" sz="1400" dirty="0"/>
                  <a:t>: A</a:t>
                </a:r>
              </a:p>
              <a:p>
                <a:r>
                  <a:rPr lang="en-US" altLang="zh-CN" sz="1400" dirty="0" err="1"/>
                  <a:t>dest</a:t>
                </a:r>
                <a:r>
                  <a:rPr lang="en-US" altLang="zh-CN" sz="1400" dirty="0"/>
                  <a:t>: F</a:t>
                </a:r>
              </a:p>
              <a:p>
                <a:endParaRPr lang="en-US" altLang="zh-CN" sz="1400" dirty="0"/>
              </a:p>
              <a:p>
                <a:endParaRPr lang="en-US" altLang="zh-CN" sz="1400" dirty="0"/>
              </a:p>
              <a:p>
                <a:r>
                  <a:rPr lang="en-US" altLang="zh-CN" sz="1400" dirty="0"/>
                  <a:t>data</a:t>
                </a:r>
              </a:p>
            </p:txBody>
          </p:sp>
        </p:grpSp>
        <p:sp>
          <p:nvSpPr>
            <p:cNvPr id="7" name="Line 194">
              <a:extLst>
                <a:ext uri="{FF2B5EF4-FFF2-40B4-BE49-F238E27FC236}">
                  <a16:creationId xmlns:a16="http://schemas.microsoft.com/office/drawing/2014/main" id="{5119F5F7-6282-4DF3-B825-068C718D81F4}"/>
                </a:ext>
              </a:extLst>
            </p:cNvPr>
            <p:cNvSpPr>
              <a:spLocks noChangeShapeType="1"/>
            </p:cNvSpPr>
            <p:nvPr/>
          </p:nvSpPr>
          <p:spPr bwMode="auto">
            <a:xfrm>
              <a:off x="1661" y="2132"/>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204">
              <a:extLst>
                <a:ext uri="{FF2B5EF4-FFF2-40B4-BE49-F238E27FC236}">
                  <a16:creationId xmlns:a16="http://schemas.microsoft.com/office/drawing/2014/main" id="{5C3FED9A-96CB-453F-971A-9D6041280E19}"/>
                </a:ext>
              </a:extLst>
            </p:cNvPr>
            <p:cNvSpPr txBox="1">
              <a:spLocks noChangeArrowheads="1"/>
            </p:cNvSpPr>
            <p:nvPr/>
          </p:nvSpPr>
          <p:spPr bwMode="auto">
            <a:xfrm>
              <a:off x="1611" y="3690"/>
              <a:ext cx="5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600"/>
                <a:t>A-to-B:</a:t>
              </a:r>
            </a:p>
            <a:p>
              <a:pPr algn="ctr">
                <a:lnSpc>
                  <a:spcPct val="85000"/>
                </a:lnSpc>
              </a:pPr>
              <a:r>
                <a:rPr lang="en-US" altLang="zh-CN" sz="1600"/>
                <a:t>IPv6</a:t>
              </a:r>
            </a:p>
          </p:txBody>
        </p:sp>
        <p:sp>
          <p:nvSpPr>
            <p:cNvPr id="9" name="Line 205">
              <a:extLst>
                <a:ext uri="{FF2B5EF4-FFF2-40B4-BE49-F238E27FC236}">
                  <a16:creationId xmlns:a16="http://schemas.microsoft.com/office/drawing/2014/main" id="{B3A7AEB2-11A1-4105-8E01-91C9986A2F79}"/>
                </a:ext>
              </a:extLst>
            </p:cNvPr>
            <p:cNvSpPr>
              <a:spLocks noChangeShapeType="1"/>
            </p:cNvSpPr>
            <p:nvPr/>
          </p:nvSpPr>
          <p:spPr bwMode="auto">
            <a:xfrm>
              <a:off x="1856" y="3230"/>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Group 353">
            <a:extLst>
              <a:ext uri="{FF2B5EF4-FFF2-40B4-BE49-F238E27FC236}">
                <a16:creationId xmlns:a16="http://schemas.microsoft.com/office/drawing/2014/main" id="{E0453575-EE40-4E5A-BED3-50B6D8B8A52E}"/>
              </a:ext>
            </a:extLst>
          </p:cNvPr>
          <p:cNvGrpSpPr>
            <a:grpSpLocks/>
          </p:cNvGrpSpPr>
          <p:nvPr/>
        </p:nvGrpSpPr>
        <p:grpSpPr bwMode="auto">
          <a:xfrm>
            <a:off x="3532188" y="3481214"/>
            <a:ext cx="1185862" cy="3319462"/>
            <a:chOff x="2225" y="2127"/>
            <a:chExt cx="747" cy="2091"/>
          </a:xfrm>
        </p:grpSpPr>
        <p:grpSp>
          <p:nvGrpSpPr>
            <p:cNvPr id="13" name="Group 216">
              <a:extLst>
                <a:ext uri="{FF2B5EF4-FFF2-40B4-BE49-F238E27FC236}">
                  <a16:creationId xmlns:a16="http://schemas.microsoft.com/office/drawing/2014/main" id="{7BF18D67-A669-49B7-AC34-E51AD3E8943D}"/>
                </a:ext>
              </a:extLst>
            </p:cNvPr>
            <p:cNvGrpSpPr>
              <a:grpSpLocks/>
            </p:cNvGrpSpPr>
            <p:nvPr/>
          </p:nvGrpSpPr>
          <p:grpSpPr bwMode="auto">
            <a:xfrm>
              <a:off x="2225" y="2194"/>
              <a:ext cx="620" cy="1388"/>
              <a:chOff x="441" y="2082"/>
              <a:chExt cx="620" cy="1388"/>
            </a:xfrm>
          </p:grpSpPr>
          <p:sp>
            <p:nvSpPr>
              <p:cNvPr id="17" name="Rectangle 189">
                <a:extLst>
                  <a:ext uri="{FF2B5EF4-FFF2-40B4-BE49-F238E27FC236}">
                    <a16:creationId xmlns:a16="http://schemas.microsoft.com/office/drawing/2014/main" id="{FE988EFA-26A6-442C-8BCD-249D4F95E736}"/>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18" name="Group 190">
                <a:extLst>
                  <a:ext uri="{FF2B5EF4-FFF2-40B4-BE49-F238E27FC236}">
                    <a16:creationId xmlns:a16="http://schemas.microsoft.com/office/drawing/2014/main" id="{C4C5529D-F63A-4D1D-8317-A2B06A8892A1}"/>
                  </a:ext>
                </a:extLst>
              </p:cNvPr>
              <p:cNvGrpSpPr>
                <a:grpSpLocks/>
              </p:cNvGrpSpPr>
              <p:nvPr/>
            </p:nvGrpSpPr>
            <p:grpSpPr bwMode="auto">
              <a:xfrm>
                <a:off x="499" y="2471"/>
                <a:ext cx="489" cy="908"/>
                <a:chOff x="4869" y="143"/>
                <a:chExt cx="489" cy="908"/>
              </a:xfrm>
            </p:grpSpPr>
            <p:sp>
              <p:nvSpPr>
                <p:cNvPr id="20" name="Rectangle 191">
                  <a:extLst>
                    <a:ext uri="{FF2B5EF4-FFF2-40B4-BE49-F238E27FC236}">
                      <a16:creationId xmlns:a16="http://schemas.microsoft.com/office/drawing/2014/main" id="{87DF26A7-EBD6-4FD0-90B9-0B904E8FDFE1}"/>
                    </a:ext>
                  </a:extLst>
                </p:cNvPr>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21" name="Text Box 192">
                  <a:extLst>
                    <a:ext uri="{FF2B5EF4-FFF2-40B4-BE49-F238E27FC236}">
                      <a16:creationId xmlns:a16="http://schemas.microsoft.com/office/drawing/2014/main" id="{9440233D-2060-4A08-89D2-983CCEC11D0A}"/>
                    </a:ext>
                  </a:extLst>
                </p:cNvPr>
                <p:cNvSpPr txBox="1">
                  <a:spLocks noChangeArrowheads="1"/>
                </p:cNvSpPr>
                <p:nvPr/>
              </p:nvSpPr>
              <p:spPr bwMode="auto">
                <a:xfrm>
                  <a:off x="4869" y="161"/>
                  <a:ext cx="489"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Flow: X</a:t>
                  </a:r>
                </a:p>
                <a:p>
                  <a:r>
                    <a:rPr lang="en-US" altLang="zh-CN" sz="1400"/>
                    <a:t>Src: A</a:t>
                  </a:r>
                </a:p>
                <a:p>
                  <a:r>
                    <a:rPr lang="en-US" altLang="zh-CN" sz="1400"/>
                    <a:t>Dest: F</a:t>
                  </a:r>
                </a:p>
                <a:p>
                  <a:endParaRPr lang="en-US" altLang="zh-CN" sz="1400"/>
                </a:p>
                <a:p>
                  <a:endParaRPr lang="en-US" altLang="zh-CN" sz="1400"/>
                </a:p>
                <a:p>
                  <a:r>
                    <a:rPr lang="en-US" altLang="zh-CN" sz="1400"/>
                    <a:t>data</a:t>
                  </a:r>
                </a:p>
              </p:txBody>
            </p:sp>
          </p:grpSp>
          <p:sp>
            <p:nvSpPr>
              <p:cNvPr id="19" name="Text Box 193">
                <a:extLst>
                  <a:ext uri="{FF2B5EF4-FFF2-40B4-BE49-F238E27FC236}">
                    <a16:creationId xmlns:a16="http://schemas.microsoft.com/office/drawing/2014/main" id="{C3284FE6-3523-43E2-9BA7-813B47814A3D}"/>
                  </a:ext>
                </a:extLst>
              </p:cNvPr>
              <p:cNvSpPr txBox="1">
                <a:spLocks noChangeArrowheads="1"/>
              </p:cNvSpPr>
              <p:nvPr/>
            </p:nvSpPr>
            <p:spPr bwMode="auto">
              <a:xfrm>
                <a:off x="44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1"/>
                    </a:solidFill>
                  </a:rPr>
                  <a:t>src:B</a:t>
                </a:r>
              </a:p>
              <a:p>
                <a:r>
                  <a:rPr lang="en-US" altLang="zh-CN" sz="1800">
                    <a:solidFill>
                      <a:schemeClr val="bg1"/>
                    </a:solidFill>
                  </a:rPr>
                  <a:t>dest: E</a:t>
                </a:r>
              </a:p>
            </p:txBody>
          </p:sp>
        </p:grpSp>
        <p:sp>
          <p:nvSpPr>
            <p:cNvPr id="14" name="Line 195">
              <a:extLst>
                <a:ext uri="{FF2B5EF4-FFF2-40B4-BE49-F238E27FC236}">
                  <a16:creationId xmlns:a16="http://schemas.microsoft.com/office/drawing/2014/main" id="{92C0E798-760D-46F0-874A-C3D6B5B6A7F7}"/>
                </a:ext>
              </a:extLst>
            </p:cNvPr>
            <p:cNvSpPr>
              <a:spLocks noChangeShapeType="1"/>
            </p:cNvSpPr>
            <p:nvPr/>
          </p:nvSpPr>
          <p:spPr bwMode="auto">
            <a:xfrm>
              <a:off x="2345" y="2127"/>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Text Box 208">
              <a:extLst>
                <a:ext uri="{FF2B5EF4-FFF2-40B4-BE49-F238E27FC236}">
                  <a16:creationId xmlns:a16="http://schemas.microsoft.com/office/drawing/2014/main" id="{92E70322-1DB3-45F1-8B19-BE1CC393ECD7}"/>
                </a:ext>
              </a:extLst>
            </p:cNvPr>
            <p:cNvSpPr txBox="1">
              <a:spLocks noChangeArrowheads="1"/>
            </p:cNvSpPr>
            <p:nvPr/>
          </p:nvSpPr>
          <p:spPr bwMode="auto">
            <a:xfrm>
              <a:off x="2231" y="3767"/>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600"/>
                <a:t>B-to-C:</a:t>
              </a:r>
            </a:p>
            <a:p>
              <a:pPr algn="ctr">
                <a:lnSpc>
                  <a:spcPct val="85000"/>
                </a:lnSpc>
              </a:pPr>
              <a:r>
                <a:rPr lang="en-US" altLang="zh-CN" sz="1600"/>
                <a:t>IPv6 inside</a:t>
              </a:r>
            </a:p>
            <a:p>
              <a:pPr algn="ctr">
                <a:lnSpc>
                  <a:spcPct val="85000"/>
                </a:lnSpc>
              </a:pPr>
              <a:r>
                <a:rPr lang="en-US" altLang="zh-CN" sz="1600"/>
                <a:t>IPv4</a:t>
              </a:r>
            </a:p>
          </p:txBody>
        </p:sp>
        <p:sp>
          <p:nvSpPr>
            <p:cNvPr id="16" name="Line 209">
              <a:extLst>
                <a:ext uri="{FF2B5EF4-FFF2-40B4-BE49-F238E27FC236}">
                  <a16:creationId xmlns:a16="http://schemas.microsoft.com/office/drawing/2014/main" id="{DD758AA7-5364-4E23-B8A0-7051EA0FC6F4}"/>
                </a:ext>
              </a:extLst>
            </p:cNvPr>
            <p:cNvSpPr>
              <a:spLocks noChangeShapeType="1"/>
            </p:cNvSpPr>
            <p:nvPr/>
          </p:nvSpPr>
          <p:spPr bwMode="auto">
            <a:xfrm>
              <a:off x="2588" y="3604"/>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 name="Group 355">
            <a:extLst>
              <a:ext uri="{FF2B5EF4-FFF2-40B4-BE49-F238E27FC236}">
                <a16:creationId xmlns:a16="http://schemas.microsoft.com/office/drawing/2014/main" id="{BDF7941B-DA67-441C-A4FF-357802558815}"/>
              </a:ext>
            </a:extLst>
          </p:cNvPr>
          <p:cNvGrpSpPr>
            <a:grpSpLocks/>
          </p:cNvGrpSpPr>
          <p:nvPr/>
        </p:nvGrpSpPr>
        <p:grpSpPr bwMode="auto">
          <a:xfrm>
            <a:off x="6748463" y="3484389"/>
            <a:ext cx="881062" cy="2998787"/>
            <a:chOff x="4251" y="2129"/>
            <a:chExt cx="555" cy="1889"/>
          </a:xfrm>
        </p:grpSpPr>
        <p:sp>
          <p:nvSpPr>
            <p:cNvPr id="23" name="Line 197">
              <a:extLst>
                <a:ext uri="{FF2B5EF4-FFF2-40B4-BE49-F238E27FC236}">
                  <a16:creationId xmlns:a16="http://schemas.microsoft.com/office/drawing/2014/main" id="{01342BAA-FB74-4762-9612-B84A9DA4428E}"/>
                </a:ext>
              </a:extLst>
            </p:cNvPr>
            <p:cNvSpPr>
              <a:spLocks noChangeShapeType="1"/>
            </p:cNvSpPr>
            <p:nvPr/>
          </p:nvSpPr>
          <p:spPr bwMode="auto">
            <a:xfrm>
              <a:off x="4292" y="2129"/>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Text Box 206">
              <a:extLst>
                <a:ext uri="{FF2B5EF4-FFF2-40B4-BE49-F238E27FC236}">
                  <a16:creationId xmlns:a16="http://schemas.microsoft.com/office/drawing/2014/main" id="{511B90D8-635F-4EC4-8987-A0D8A41E0D97}"/>
                </a:ext>
              </a:extLst>
            </p:cNvPr>
            <p:cNvSpPr txBox="1">
              <a:spLocks noChangeArrowheads="1"/>
            </p:cNvSpPr>
            <p:nvPr/>
          </p:nvSpPr>
          <p:spPr bwMode="auto">
            <a:xfrm>
              <a:off x="4298" y="3698"/>
              <a:ext cx="5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600"/>
                <a:t>E-to-F:</a:t>
              </a:r>
            </a:p>
            <a:p>
              <a:pPr algn="ctr">
                <a:lnSpc>
                  <a:spcPct val="85000"/>
                </a:lnSpc>
              </a:pPr>
              <a:r>
                <a:rPr lang="en-US" altLang="zh-CN" sz="1600"/>
                <a:t>IPv6</a:t>
              </a:r>
            </a:p>
          </p:txBody>
        </p:sp>
        <p:sp>
          <p:nvSpPr>
            <p:cNvPr id="25" name="Line 207">
              <a:extLst>
                <a:ext uri="{FF2B5EF4-FFF2-40B4-BE49-F238E27FC236}">
                  <a16:creationId xmlns:a16="http://schemas.microsoft.com/office/drawing/2014/main" id="{46EB365F-353C-48F6-90E4-13EDF8A7E59D}"/>
                </a:ext>
              </a:extLst>
            </p:cNvPr>
            <p:cNvSpPr>
              <a:spLocks noChangeShapeType="1"/>
            </p:cNvSpPr>
            <p:nvPr/>
          </p:nvSpPr>
          <p:spPr bwMode="auto">
            <a:xfrm>
              <a:off x="4540" y="3238"/>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6" name="Group 213">
              <a:extLst>
                <a:ext uri="{FF2B5EF4-FFF2-40B4-BE49-F238E27FC236}">
                  <a16:creationId xmlns:a16="http://schemas.microsoft.com/office/drawing/2014/main" id="{12A795AE-65ED-466F-8825-603AE20F52C4}"/>
                </a:ext>
              </a:extLst>
            </p:cNvPr>
            <p:cNvGrpSpPr>
              <a:grpSpLocks/>
            </p:cNvGrpSpPr>
            <p:nvPr/>
          </p:nvGrpSpPr>
          <p:grpSpPr bwMode="auto">
            <a:xfrm>
              <a:off x="4251" y="2205"/>
              <a:ext cx="471" cy="908"/>
              <a:chOff x="643" y="2144"/>
              <a:chExt cx="471" cy="908"/>
            </a:xfrm>
          </p:grpSpPr>
          <p:sp>
            <p:nvSpPr>
              <p:cNvPr id="27" name="Rectangle 214">
                <a:extLst>
                  <a:ext uri="{FF2B5EF4-FFF2-40B4-BE49-F238E27FC236}">
                    <a16:creationId xmlns:a16="http://schemas.microsoft.com/office/drawing/2014/main" id="{820B6713-D330-4FBD-ADD3-871C9073841A}"/>
                  </a:ext>
                </a:extLst>
              </p:cNvPr>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28" name="Text Box 215">
                <a:extLst>
                  <a:ext uri="{FF2B5EF4-FFF2-40B4-BE49-F238E27FC236}">
                    <a16:creationId xmlns:a16="http://schemas.microsoft.com/office/drawing/2014/main" id="{8680824E-422D-4164-B4FB-6B8C159599FE}"/>
                  </a:ext>
                </a:extLst>
              </p:cNvPr>
              <p:cNvSpPr txBox="1">
                <a:spLocks noChangeArrowheads="1"/>
              </p:cNvSpPr>
              <p:nvPr/>
            </p:nvSpPr>
            <p:spPr bwMode="auto">
              <a:xfrm>
                <a:off x="643" y="2169"/>
                <a:ext cx="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flow: X</a:t>
                </a:r>
              </a:p>
              <a:p>
                <a:r>
                  <a:rPr lang="en-US" altLang="zh-CN" sz="1400"/>
                  <a:t>src: A</a:t>
                </a:r>
              </a:p>
              <a:p>
                <a:r>
                  <a:rPr lang="en-US" altLang="zh-CN" sz="1400"/>
                  <a:t>dest: F</a:t>
                </a:r>
              </a:p>
              <a:p>
                <a:endParaRPr lang="en-US" altLang="zh-CN" sz="1400"/>
              </a:p>
              <a:p>
                <a:endParaRPr lang="en-US" altLang="zh-CN" sz="1400"/>
              </a:p>
              <a:p>
                <a:r>
                  <a:rPr lang="en-US" altLang="zh-CN" sz="1400"/>
                  <a:t>data</a:t>
                </a:r>
              </a:p>
            </p:txBody>
          </p:sp>
        </p:grpSp>
      </p:grpSp>
      <p:grpSp>
        <p:nvGrpSpPr>
          <p:cNvPr id="29" name="Group 354">
            <a:extLst>
              <a:ext uri="{FF2B5EF4-FFF2-40B4-BE49-F238E27FC236}">
                <a16:creationId xmlns:a16="http://schemas.microsoft.com/office/drawing/2014/main" id="{91430258-5069-456E-9BF9-C2B803516B38}"/>
              </a:ext>
            </a:extLst>
          </p:cNvPr>
          <p:cNvGrpSpPr>
            <a:grpSpLocks/>
          </p:cNvGrpSpPr>
          <p:nvPr/>
        </p:nvGrpSpPr>
        <p:grpSpPr bwMode="auto">
          <a:xfrm>
            <a:off x="5567363" y="3482801"/>
            <a:ext cx="1176337" cy="3330575"/>
            <a:chOff x="3507" y="2128"/>
            <a:chExt cx="741" cy="2098"/>
          </a:xfrm>
        </p:grpSpPr>
        <p:sp>
          <p:nvSpPr>
            <p:cNvPr id="30" name="Line 196">
              <a:extLst>
                <a:ext uri="{FF2B5EF4-FFF2-40B4-BE49-F238E27FC236}">
                  <a16:creationId xmlns:a16="http://schemas.microsoft.com/office/drawing/2014/main" id="{AA4A1512-96E5-4549-BF2C-FD5F49525DDD}"/>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 name="Text Box 210">
              <a:extLst>
                <a:ext uri="{FF2B5EF4-FFF2-40B4-BE49-F238E27FC236}">
                  <a16:creationId xmlns:a16="http://schemas.microsoft.com/office/drawing/2014/main" id="{4138B539-0DE0-4E3F-A8CB-9F26165A78A2}"/>
                </a:ext>
              </a:extLst>
            </p:cNvPr>
            <p:cNvSpPr txBox="1">
              <a:spLocks noChangeArrowheads="1"/>
            </p:cNvSpPr>
            <p:nvPr/>
          </p:nvSpPr>
          <p:spPr bwMode="auto">
            <a:xfrm>
              <a:off x="3507" y="3775"/>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600"/>
                <a:t>B-to-C:</a:t>
              </a:r>
            </a:p>
            <a:p>
              <a:pPr algn="ctr">
                <a:lnSpc>
                  <a:spcPct val="85000"/>
                </a:lnSpc>
              </a:pPr>
              <a:r>
                <a:rPr lang="en-US" altLang="zh-CN" sz="1600"/>
                <a:t>IPv6 inside</a:t>
              </a:r>
            </a:p>
            <a:p>
              <a:pPr algn="ctr">
                <a:lnSpc>
                  <a:spcPct val="85000"/>
                </a:lnSpc>
              </a:pPr>
              <a:r>
                <a:rPr lang="en-US" altLang="zh-CN" sz="1600"/>
                <a:t>IPv4</a:t>
              </a:r>
            </a:p>
          </p:txBody>
        </p:sp>
        <p:sp>
          <p:nvSpPr>
            <p:cNvPr id="32" name="Line 211">
              <a:extLst>
                <a:ext uri="{FF2B5EF4-FFF2-40B4-BE49-F238E27FC236}">
                  <a16:creationId xmlns:a16="http://schemas.microsoft.com/office/drawing/2014/main" id="{D1435ED0-3A2E-4007-ABD1-D99A6260D338}"/>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3" name="Group 217">
              <a:extLst>
                <a:ext uri="{FF2B5EF4-FFF2-40B4-BE49-F238E27FC236}">
                  <a16:creationId xmlns:a16="http://schemas.microsoft.com/office/drawing/2014/main" id="{7DE5885B-B169-4232-A6FF-2EBFD4A7888E}"/>
                </a:ext>
              </a:extLst>
            </p:cNvPr>
            <p:cNvGrpSpPr>
              <a:grpSpLocks/>
            </p:cNvGrpSpPr>
            <p:nvPr/>
          </p:nvGrpSpPr>
          <p:grpSpPr bwMode="auto">
            <a:xfrm>
              <a:off x="3521" y="2220"/>
              <a:ext cx="620" cy="1388"/>
              <a:chOff x="441" y="2082"/>
              <a:chExt cx="620" cy="1388"/>
            </a:xfrm>
          </p:grpSpPr>
          <p:sp>
            <p:nvSpPr>
              <p:cNvPr id="34" name="Rectangle 218">
                <a:extLst>
                  <a:ext uri="{FF2B5EF4-FFF2-40B4-BE49-F238E27FC236}">
                    <a16:creationId xmlns:a16="http://schemas.microsoft.com/office/drawing/2014/main" id="{7071D36D-E499-4942-862C-868AD848277C}"/>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35" name="Group 219">
                <a:extLst>
                  <a:ext uri="{FF2B5EF4-FFF2-40B4-BE49-F238E27FC236}">
                    <a16:creationId xmlns:a16="http://schemas.microsoft.com/office/drawing/2014/main" id="{F26611F5-C9C6-47E6-90B4-3A12C2803777}"/>
                  </a:ext>
                </a:extLst>
              </p:cNvPr>
              <p:cNvGrpSpPr>
                <a:grpSpLocks/>
              </p:cNvGrpSpPr>
              <p:nvPr/>
            </p:nvGrpSpPr>
            <p:grpSpPr bwMode="auto">
              <a:xfrm>
                <a:off x="499" y="2471"/>
                <a:ext cx="489" cy="908"/>
                <a:chOff x="4869" y="143"/>
                <a:chExt cx="489" cy="908"/>
              </a:xfrm>
            </p:grpSpPr>
            <p:sp>
              <p:nvSpPr>
                <p:cNvPr id="37" name="Rectangle 220">
                  <a:extLst>
                    <a:ext uri="{FF2B5EF4-FFF2-40B4-BE49-F238E27FC236}">
                      <a16:creationId xmlns:a16="http://schemas.microsoft.com/office/drawing/2014/main" id="{8ADABF30-5AB8-4EB3-A1CA-212082A99E4D}"/>
                    </a:ext>
                  </a:extLst>
                </p:cNvPr>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38" name="Text Box 221">
                  <a:extLst>
                    <a:ext uri="{FF2B5EF4-FFF2-40B4-BE49-F238E27FC236}">
                      <a16:creationId xmlns:a16="http://schemas.microsoft.com/office/drawing/2014/main" id="{D37039D0-585C-41B2-9D77-EA9C03559BE5}"/>
                    </a:ext>
                  </a:extLst>
                </p:cNvPr>
                <p:cNvSpPr txBox="1">
                  <a:spLocks noChangeArrowheads="1"/>
                </p:cNvSpPr>
                <p:nvPr/>
              </p:nvSpPr>
              <p:spPr bwMode="auto">
                <a:xfrm>
                  <a:off x="4869" y="161"/>
                  <a:ext cx="489"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Flow: X</a:t>
                  </a:r>
                </a:p>
                <a:p>
                  <a:r>
                    <a:rPr lang="en-US" altLang="zh-CN" sz="1400"/>
                    <a:t>Src: A</a:t>
                  </a:r>
                </a:p>
                <a:p>
                  <a:r>
                    <a:rPr lang="en-US" altLang="zh-CN" sz="1400"/>
                    <a:t>Dest: F</a:t>
                  </a:r>
                </a:p>
                <a:p>
                  <a:endParaRPr lang="en-US" altLang="zh-CN" sz="1400"/>
                </a:p>
                <a:p>
                  <a:endParaRPr lang="en-US" altLang="zh-CN" sz="1400"/>
                </a:p>
                <a:p>
                  <a:r>
                    <a:rPr lang="en-US" altLang="zh-CN" sz="1400"/>
                    <a:t>data</a:t>
                  </a:r>
                </a:p>
              </p:txBody>
            </p:sp>
          </p:grpSp>
          <p:sp>
            <p:nvSpPr>
              <p:cNvPr id="36" name="Text Box 222">
                <a:extLst>
                  <a:ext uri="{FF2B5EF4-FFF2-40B4-BE49-F238E27FC236}">
                    <a16:creationId xmlns:a16="http://schemas.microsoft.com/office/drawing/2014/main" id="{0A4A786E-8340-4FE7-B5F6-EC9D3DCCDF79}"/>
                  </a:ext>
                </a:extLst>
              </p:cNvPr>
              <p:cNvSpPr txBox="1">
                <a:spLocks noChangeArrowheads="1"/>
              </p:cNvSpPr>
              <p:nvPr/>
            </p:nvSpPr>
            <p:spPr bwMode="auto">
              <a:xfrm>
                <a:off x="44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1"/>
                    </a:solidFill>
                  </a:rPr>
                  <a:t>src:B</a:t>
                </a:r>
              </a:p>
              <a:p>
                <a:r>
                  <a:rPr lang="en-US" altLang="zh-CN" sz="1800">
                    <a:solidFill>
                      <a:schemeClr val="bg1"/>
                    </a:solidFill>
                  </a:rPr>
                  <a:t>dest: E</a:t>
                </a:r>
              </a:p>
            </p:txBody>
          </p:sp>
        </p:grpSp>
      </p:grpSp>
      <p:sp>
        <p:nvSpPr>
          <p:cNvPr id="163" name="Text Box 76">
            <a:extLst>
              <a:ext uri="{FF2B5EF4-FFF2-40B4-BE49-F238E27FC236}">
                <a16:creationId xmlns:a16="http://schemas.microsoft.com/office/drawing/2014/main" id="{A34BE372-184E-460C-807E-F3593A4C26A4}"/>
              </a:ext>
            </a:extLst>
          </p:cNvPr>
          <p:cNvSpPr txBox="1">
            <a:spLocks noChangeArrowheads="1"/>
          </p:cNvSpPr>
          <p:nvPr/>
        </p:nvSpPr>
        <p:spPr bwMode="auto">
          <a:xfrm>
            <a:off x="467544" y="2937917"/>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物理视图：</a:t>
            </a:r>
            <a:endParaRPr lang="en-US" altLang="zh-CN" sz="1800" dirty="0">
              <a:latin typeface="+mn-ea"/>
              <a:ea typeface="+mn-ea"/>
            </a:endParaRPr>
          </a:p>
        </p:txBody>
      </p:sp>
      <p:sp>
        <p:nvSpPr>
          <p:cNvPr id="164" name="Line 147">
            <a:extLst>
              <a:ext uri="{FF2B5EF4-FFF2-40B4-BE49-F238E27FC236}">
                <a16:creationId xmlns:a16="http://schemas.microsoft.com/office/drawing/2014/main" id="{DED52A11-412B-4C3C-B630-7EDBD4519D85}"/>
              </a:ext>
            </a:extLst>
          </p:cNvPr>
          <p:cNvSpPr>
            <a:spLocks noChangeShapeType="1"/>
          </p:cNvSpPr>
          <p:nvPr/>
        </p:nvSpPr>
        <p:spPr bwMode="auto">
          <a:xfrm flipV="1">
            <a:off x="3895725" y="3209380"/>
            <a:ext cx="2325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 name="Text Box 180">
            <a:extLst>
              <a:ext uri="{FF2B5EF4-FFF2-40B4-BE49-F238E27FC236}">
                <a16:creationId xmlns:a16="http://schemas.microsoft.com/office/drawing/2014/main" id="{E04A087A-F37C-447D-899B-93CF46EDE6F5}"/>
              </a:ext>
            </a:extLst>
          </p:cNvPr>
          <p:cNvSpPr txBox="1">
            <a:spLocks noChangeArrowheads="1"/>
          </p:cNvSpPr>
          <p:nvPr/>
        </p:nvSpPr>
        <p:spPr bwMode="auto">
          <a:xfrm>
            <a:off x="4227513" y="333320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CC0000"/>
                </a:solidFill>
              </a:rPr>
              <a:t>IPv4</a:t>
            </a:r>
          </a:p>
        </p:txBody>
      </p:sp>
      <p:sp>
        <p:nvSpPr>
          <p:cNvPr id="166" name="Text Box 181">
            <a:extLst>
              <a:ext uri="{FF2B5EF4-FFF2-40B4-BE49-F238E27FC236}">
                <a16:creationId xmlns:a16="http://schemas.microsoft.com/office/drawing/2014/main" id="{AB0DB078-FB88-45A4-BAC1-3A009A12F7CB}"/>
              </a:ext>
            </a:extLst>
          </p:cNvPr>
          <p:cNvSpPr txBox="1">
            <a:spLocks noChangeArrowheads="1"/>
          </p:cNvSpPr>
          <p:nvPr/>
        </p:nvSpPr>
        <p:spPr bwMode="auto">
          <a:xfrm>
            <a:off x="5221288" y="3334792"/>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CC0000"/>
                </a:solidFill>
              </a:rPr>
              <a:t>IPv4</a:t>
            </a:r>
          </a:p>
        </p:txBody>
      </p:sp>
      <p:grpSp>
        <p:nvGrpSpPr>
          <p:cNvPr id="167" name="Group 254">
            <a:extLst>
              <a:ext uri="{FF2B5EF4-FFF2-40B4-BE49-F238E27FC236}">
                <a16:creationId xmlns:a16="http://schemas.microsoft.com/office/drawing/2014/main" id="{F7C92D13-314B-4DB0-8508-3E58BBABA6B9}"/>
              </a:ext>
            </a:extLst>
          </p:cNvPr>
          <p:cNvGrpSpPr>
            <a:grpSpLocks/>
          </p:cNvGrpSpPr>
          <p:nvPr/>
        </p:nvGrpSpPr>
        <p:grpSpPr bwMode="auto">
          <a:xfrm>
            <a:off x="4230688" y="3044280"/>
            <a:ext cx="693737" cy="338137"/>
            <a:chOff x="4396" y="1245"/>
            <a:chExt cx="672" cy="248"/>
          </a:xfrm>
        </p:grpSpPr>
        <p:sp>
          <p:nvSpPr>
            <p:cNvPr id="168" name="Oval 407">
              <a:extLst>
                <a:ext uri="{FF2B5EF4-FFF2-40B4-BE49-F238E27FC236}">
                  <a16:creationId xmlns:a16="http://schemas.microsoft.com/office/drawing/2014/main" id="{CD890B8F-A842-47CF-8A5B-36FD407CAB12}"/>
                </a:ext>
              </a:extLst>
            </p:cNvPr>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69" name="Rectangle 410">
              <a:extLst>
                <a:ext uri="{FF2B5EF4-FFF2-40B4-BE49-F238E27FC236}">
                  <a16:creationId xmlns:a16="http://schemas.microsoft.com/office/drawing/2014/main" id="{10AC04D9-0F9C-4582-AB7D-2406566060DE}"/>
                </a:ext>
              </a:extLst>
            </p:cNvPr>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70" name="Oval 411">
              <a:extLst>
                <a:ext uri="{FF2B5EF4-FFF2-40B4-BE49-F238E27FC236}">
                  <a16:creationId xmlns:a16="http://schemas.microsoft.com/office/drawing/2014/main" id="{1461C1B3-E907-40C1-9D65-A7D52EEC9FE0}"/>
                </a:ext>
              </a:extLst>
            </p:cNvPr>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71" name="Group 258">
              <a:extLst>
                <a:ext uri="{FF2B5EF4-FFF2-40B4-BE49-F238E27FC236}">
                  <a16:creationId xmlns:a16="http://schemas.microsoft.com/office/drawing/2014/main" id="{7A546C52-209B-4F75-AD5B-3D00BCD3E92B}"/>
                </a:ext>
              </a:extLst>
            </p:cNvPr>
            <p:cNvGrpSpPr>
              <a:grpSpLocks/>
            </p:cNvGrpSpPr>
            <p:nvPr/>
          </p:nvGrpSpPr>
          <p:grpSpPr bwMode="auto">
            <a:xfrm>
              <a:off x="4530" y="1287"/>
              <a:ext cx="377" cy="75"/>
              <a:chOff x="2468" y="1332"/>
              <a:chExt cx="310" cy="60"/>
            </a:xfrm>
          </p:grpSpPr>
          <p:sp>
            <p:nvSpPr>
              <p:cNvPr id="174" name="Freeform 259">
                <a:extLst>
                  <a:ext uri="{FF2B5EF4-FFF2-40B4-BE49-F238E27FC236}">
                    <a16:creationId xmlns:a16="http://schemas.microsoft.com/office/drawing/2014/main" id="{FDF64895-791D-4B45-BFDB-E2087943309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sp>
            <p:nvSpPr>
              <p:cNvPr id="175" name="Freeform 260">
                <a:extLst>
                  <a:ext uri="{FF2B5EF4-FFF2-40B4-BE49-F238E27FC236}">
                    <a16:creationId xmlns:a16="http://schemas.microsoft.com/office/drawing/2014/main" id="{E212FFAD-EF71-4C98-9BC4-B53525DFC6A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grpSp>
        <p:sp>
          <p:nvSpPr>
            <p:cNvPr id="172" name="Line 261">
              <a:extLst>
                <a:ext uri="{FF2B5EF4-FFF2-40B4-BE49-F238E27FC236}">
                  <a16:creationId xmlns:a16="http://schemas.microsoft.com/office/drawing/2014/main" id="{71C9C7EF-B0E6-41E8-BE31-3ECAF3805EDD}"/>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Line 262">
              <a:extLst>
                <a:ext uri="{FF2B5EF4-FFF2-40B4-BE49-F238E27FC236}">
                  <a16:creationId xmlns:a16="http://schemas.microsoft.com/office/drawing/2014/main" id="{7A16D09D-F7B0-4785-BE2A-FF63D1B7E9C2}"/>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6" name="Group 328">
            <a:extLst>
              <a:ext uri="{FF2B5EF4-FFF2-40B4-BE49-F238E27FC236}">
                <a16:creationId xmlns:a16="http://schemas.microsoft.com/office/drawing/2014/main" id="{2CB16AE0-5AA8-4161-9D8E-82869902C640}"/>
              </a:ext>
            </a:extLst>
          </p:cNvPr>
          <p:cNvGrpSpPr>
            <a:grpSpLocks/>
          </p:cNvGrpSpPr>
          <p:nvPr/>
        </p:nvGrpSpPr>
        <p:grpSpPr bwMode="auto">
          <a:xfrm>
            <a:off x="2163763" y="2701380"/>
            <a:ext cx="1728787" cy="965200"/>
            <a:chOff x="1363" y="1403"/>
            <a:chExt cx="1089" cy="608"/>
          </a:xfrm>
        </p:grpSpPr>
        <p:sp>
          <p:nvSpPr>
            <p:cNvPr id="177" name="Text Box 92">
              <a:extLst>
                <a:ext uri="{FF2B5EF4-FFF2-40B4-BE49-F238E27FC236}">
                  <a16:creationId xmlns:a16="http://schemas.microsoft.com/office/drawing/2014/main" id="{E4429CC4-C346-4FC4-9489-D3606E54C780}"/>
                </a:ext>
              </a:extLst>
            </p:cNvPr>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A</a:t>
              </a:r>
            </a:p>
          </p:txBody>
        </p:sp>
        <p:sp>
          <p:nvSpPr>
            <p:cNvPr id="178" name="Text Box 108">
              <a:extLst>
                <a:ext uri="{FF2B5EF4-FFF2-40B4-BE49-F238E27FC236}">
                  <a16:creationId xmlns:a16="http://schemas.microsoft.com/office/drawing/2014/main" id="{4A1A4052-CE39-4CB2-AF22-C084F689FADF}"/>
                </a:ext>
              </a:extLst>
            </p:cNvPr>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B</a:t>
              </a:r>
            </a:p>
          </p:txBody>
        </p:sp>
        <p:sp>
          <p:nvSpPr>
            <p:cNvPr id="179" name="Line 141">
              <a:extLst>
                <a:ext uri="{FF2B5EF4-FFF2-40B4-BE49-F238E27FC236}">
                  <a16:creationId xmlns:a16="http://schemas.microsoft.com/office/drawing/2014/main" id="{B660957F-04ED-47EA-B9EE-1591A48DD392}"/>
                </a:ext>
              </a:extLst>
            </p:cNvPr>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0" name="Text Box 143">
              <a:extLst>
                <a:ext uri="{FF2B5EF4-FFF2-40B4-BE49-F238E27FC236}">
                  <a16:creationId xmlns:a16="http://schemas.microsoft.com/office/drawing/2014/main" id="{C2A38586-0AE9-4B0E-88A5-704D688F327B}"/>
                </a:ext>
              </a:extLst>
            </p:cNvPr>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181" name="Text Box 144">
              <a:extLst>
                <a:ext uri="{FF2B5EF4-FFF2-40B4-BE49-F238E27FC236}">
                  <a16:creationId xmlns:a16="http://schemas.microsoft.com/office/drawing/2014/main" id="{428B6694-30BD-4B3B-8209-B01D9F8A93E6}"/>
                </a:ext>
              </a:extLst>
            </p:cNvPr>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182" name="Group 245">
              <a:extLst>
                <a:ext uri="{FF2B5EF4-FFF2-40B4-BE49-F238E27FC236}">
                  <a16:creationId xmlns:a16="http://schemas.microsoft.com/office/drawing/2014/main" id="{61A4F238-602A-47EA-A5BE-1B6D2E9F9FCD}"/>
                </a:ext>
              </a:extLst>
            </p:cNvPr>
            <p:cNvGrpSpPr>
              <a:grpSpLocks/>
            </p:cNvGrpSpPr>
            <p:nvPr/>
          </p:nvGrpSpPr>
          <p:grpSpPr bwMode="auto">
            <a:xfrm>
              <a:off x="1363" y="1621"/>
              <a:ext cx="437" cy="213"/>
              <a:chOff x="4396" y="1245"/>
              <a:chExt cx="672" cy="248"/>
            </a:xfrm>
          </p:grpSpPr>
          <p:sp>
            <p:nvSpPr>
              <p:cNvPr id="192" name="Oval 407">
                <a:extLst>
                  <a:ext uri="{FF2B5EF4-FFF2-40B4-BE49-F238E27FC236}">
                    <a16:creationId xmlns:a16="http://schemas.microsoft.com/office/drawing/2014/main" id="{85913A19-95B5-4D63-9092-AC190D522F8C}"/>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93" name="Rectangle 410">
                <a:extLst>
                  <a:ext uri="{FF2B5EF4-FFF2-40B4-BE49-F238E27FC236}">
                    <a16:creationId xmlns:a16="http://schemas.microsoft.com/office/drawing/2014/main" id="{29131A91-0E88-4C9C-9273-20E4F8E3B6B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94" name="Oval 411">
                <a:extLst>
                  <a:ext uri="{FF2B5EF4-FFF2-40B4-BE49-F238E27FC236}">
                    <a16:creationId xmlns:a16="http://schemas.microsoft.com/office/drawing/2014/main" id="{287D9FE6-8358-4033-9034-FB32EC049A93}"/>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95" name="Group 249">
                <a:extLst>
                  <a:ext uri="{FF2B5EF4-FFF2-40B4-BE49-F238E27FC236}">
                    <a16:creationId xmlns:a16="http://schemas.microsoft.com/office/drawing/2014/main" id="{57949964-E08D-494B-A734-1E628550245E}"/>
                  </a:ext>
                </a:extLst>
              </p:cNvPr>
              <p:cNvGrpSpPr>
                <a:grpSpLocks/>
              </p:cNvGrpSpPr>
              <p:nvPr/>
            </p:nvGrpSpPr>
            <p:grpSpPr bwMode="auto">
              <a:xfrm>
                <a:off x="4530" y="1287"/>
                <a:ext cx="377" cy="75"/>
                <a:chOff x="2468" y="1332"/>
                <a:chExt cx="310" cy="60"/>
              </a:xfrm>
            </p:grpSpPr>
            <p:sp>
              <p:nvSpPr>
                <p:cNvPr id="198" name="Freeform 250">
                  <a:extLst>
                    <a:ext uri="{FF2B5EF4-FFF2-40B4-BE49-F238E27FC236}">
                      <a16:creationId xmlns:a16="http://schemas.microsoft.com/office/drawing/2014/main" id="{2DB6A826-0687-48DE-8DF3-EDE645F12DF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9" name="Freeform 251">
                  <a:extLst>
                    <a:ext uri="{FF2B5EF4-FFF2-40B4-BE49-F238E27FC236}">
                      <a16:creationId xmlns:a16="http://schemas.microsoft.com/office/drawing/2014/main" id="{6A8AEE92-C866-4072-BC82-BC9637E7426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6" name="Line 252">
                <a:extLst>
                  <a:ext uri="{FF2B5EF4-FFF2-40B4-BE49-F238E27FC236}">
                    <a16:creationId xmlns:a16="http://schemas.microsoft.com/office/drawing/2014/main" id="{9ACDE3E9-41B8-41F7-9641-8BF71E4CDE2F}"/>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253">
                <a:extLst>
                  <a:ext uri="{FF2B5EF4-FFF2-40B4-BE49-F238E27FC236}">
                    <a16:creationId xmlns:a16="http://schemas.microsoft.com/office/drawing/2014/main" id="{E1B4A563-16CF-486F-8B38-B3E4354B089B}"/>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3" name="Group 263">
              <a:extLst>
                <a:ext uri="{FF2B5EF4-FFF2-40B4-BE49-F238E27FC236}">
                  <a16:creationId xmlns:a16="http://schemas.microsoft.com/office/drawing/2014/main" id="{9A3C855A-887A-4DFA-9B70-525FF9379630}"/>
                </a:ext>
              </a:extLst>
            </p:cNvPr>
            <p:cNvGrpSpPr>
              <a:grpSpLocks/>
            </p:cNvGrpSpPr>
            <p:nvPr/>
          </p:nvGrpSpPr>
          <p:grpSpPr bwMode="auto">
            <a:xfrm>
              <a:off x="2015" y="1617"/>
              <a:ext cx="437" cy="213"/>
              <a:chOff x="4396" y="1245"/>
              <a:chExt cx="672" cy="248"/>
            </a:xfrm>
          </p:grpSpPr>
          <p:sp>
            <p:nvSpPr>
              <p:cNvPr id="184" name="Oval 407">
                <a:extLst>
                  <a:ext uri="{FF2B5EF4-FFF2-40B4-BE49-F238E27FC236}">
                    <a16:creationId xmlns:a16="http://schemas.microsoft.com/office/drawing/2014/main" id="{F7413F41-3941-4836-B184-7454C5C44B6F}"/>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85" name="Rectangle 410">
                <a:extLst>
                  <a:ext uri="{FF2B5EF4-FFF2-40B4-BE49-F238E27FC236}">
                    <a16:creationId xmlns:a16="http://schemas.microsoft.com/office/drawing/2014/main" id="{D18BDC44-D969-4E55-8E1F-A470A3FD012D}"/>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86" name="Oval 411">
                <a:extLst>
                  <a:ext uri="{FF2B5EF4-FFF2-40B4-BE49-F238E27FC236}">
                    <a16:creationId xmlns:a16="http://schemas.microsoft.com/office/drawing/2014/main" id="{1F09221F-A9BC-4FC6-865B-1D3FAAD482A7}"/>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87" name="Group 267">
                <a:extLst>
                  <a:ext uri="{FF2B5EF4-FFF2-40B4-BE49-F238E27FC236}">
                    <a16:creationId xmlns:a16="http://schemas.microsoft.com/office/drawing/2014/main" id="{5A027C41-6AEC-4630-AB6E-AECAA2E50794}"/>
                  </a:ext>
                </a:extLst>
              </p:cNvPr>
              <p:cNvGrpSpPr>
                <a:grpSpLocks/>
              </p:cNvGrpSpPr>
              <p:nvPr/>
            </p:nvGrpSpPr>
            <p:grpSpPr bwMode="auto">
              <a:xfrm>
                <a:off x="4530" y="1287"/>
                <a:ext cx="377" cy="75"/>
                <a:chOff x="2468" y="1332"/>
                <a:chExt cx="310" cy="60"/>
              </a:xfrm>
            </p:grpSpPr>
            <p:sp>
              <p:nvSpPr>
                <p:cNvPr id="190" name="Freeform 268">
                  <a:extLst>
                    <a:ext uri="{FF2B5EF4-FFF2-40B4-BE49-F238E27FC236}">
                      <a16:creationId xmlns:a16="http://schemas.microsoft.com/office/drawing/2014/main" id="{89706A24-B332-4484-8BA3-5392C2BC6F6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 name="Freeform 269">
                  <a:extLst>
                    <a:ext uri="{FF2B5EF4-FFF2-40B4-BE49-F238E27FC236}">
                      <a16:creationId xmlns:a16="http://schemas.microsoft.com/office/drawing/2014/main" id="{E0FDFAE3-BE29-491C-B24E-6EFB3853AD5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8" name="Line 270">
                <a:extLst>
                  <a:ext uri="{FF2B5EF4-FFF2-40B4-BE49-F238E27FC236}">
                    <a16:creationId xmlns:a16="http://schemas.microsoft.com/office/drawing/2014/main" id="{14C11F25-5B90-4A4A-8833-97D80B09E180}"/>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Line 271">
                <a:extLst>
                  <a:ext uri="{FF2B5EF4-FFF2-40B4-BE49-F238E27FC236}">
                    <a16:creationId xmlns:a16="http://schemas.microsoft.com/office/drawing/2014/main" id="{9F3B0AD4-9695-49F8-802A-72304D85C62D}"/>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00" name="Group 272">
            <a:extLst>
              <a:ext uri="{FF2B5EF4-FFF2-40B4-BE49-F238E27FC236}">
                <a16:creationId xmlns:a16="http://schemas.microsoft.com/office/drawing/2014/main" id="{67B70A2F-1792-4E6C-809A-20A7BFD4C949}"/>
              </a:ext>
            </a:extLst>
          </p:cNvPr>
          <p:cNvGrpSpPr>
            <a:grpSpLocks/>
          </p:cNvGrpSpPr>
          <p:nvPr/>
        </p:nvGrpSpPr>
        <p:grpSpPr bwMode="auto">
          <a:xfrm>
            <a:off x="5195888" y="3047455"/>
            <a:ext cx="693737" cy="338137"/>
            <a:chOff x="4396" y="1245"/>
            <a:chExt cx="672" cy="248"/>
          </a:xfrm>
        </p:grpSpPr>
        <p:sp>
          <p:nvSpPr>
            <p:cNvPr id="201" name="Oval 407">
              <a:extLst>
                <a:ext uri="{FF2B5EF4-FFF2-40B4-BE49-F238E27FC236}">
                  <a16:creationId xmlns:a16="http://schemas.microsoft.com/office/drawing/2014/main" id="{3BB6283E-53D7-477E-94C2-A9C07E7ED96F}"/>
                </a:ext>
              </a:extLst>
            </p:cNvPr>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02" name="Rectangle 410">
              <a:extLst>
                <a:ext uri="{FF2B5EF4-FFF2-40B4-BE49-F238E27FC236}">
                  <a16:creationId xmlns:a16="http://schemas.microsoft.com/office/drawing/2014/main" id="{BE756A58-583C-4237-B45C-090829831311}"/>
                </a:ext>
              </a:extLst>
            </p:cNvPr>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03" name="Oval 411">
              <a:extLst>
                <a:ext uri="{FF2B5EF4-FFF2-40B4-BE49-F238E27FC236}">
                  <a16:creationId xmlns:a16="http://schemas.microsoft.com/office/drawing/2014/main" id="{F8FD046E-FE5F-431E-ACEB-AC08BFAB9765}"/>
                </a:ext>
              </a:extLst>
            </p:cNvPr>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04" name="Group 276">
              <a:extLst>
                <a:ext uri="{FF2B5EF4-FFF2-40B4-BE49-F238E27FC236}">
                  <a16:creationId xmlns:a16="http://schemas.microsoft.com/office/drawing/2014/main" id="{DBEBE738-52D3-482A-8C21-DEE86CAE5227}"/>
                </a:ext>
              </a:extLst>
            </p:cNvPr>
            <p:cNvGrpSpPr>
              <a:grpSpLocks/>
            </p:cNvGrpSpPr>
            <p:nvPr/>
          </p:nvGrpSpPr>
          <p:grpSpPr bwMode="auto">
            <a:xfrm>
              <a:off x="4530" y="1287"/>
              <a:ext cx="377" cy="75"/>
              <a:chOff x="2468" y="1332"/>
              <a:chExt cx="310" cy="60"/>
            </a:xfrm>
          </p:grpSpPr>
          <p:sp>
            <p:nvSpPr>
              <p:cNvPr id="207" name="Freeform 277">
                <a:extLst>
                  <a:ext uri="{FF2B5EF4-FFF2-40B4-BE49-F238E27FC236}">
                    <a16:creationId xmlns:a16="http://schemas.microsoft.com/office/drawing/2014/main" id="{20A029FC-5985-4D2C-B82C-682452DD1D0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sp>
            <p:nvSpPr>
              <p:cNvPr id="208" name="Freeform 278">
                <a:extLst>
                  <a:ext uri="{FF2B5EF4-FFF2-40B4-BE49-F238E27FC236}">
                    <a16:creationId xmlns:a16="http://schemas.microsoft.com/office/drawing/2014/main" id="{BDB7FDD9-28FF-4655-B84A-9EBC3061A35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grpSp>
        <p:sp>
          <p:nvSpPr>
            <p:cNvPr id="205" name="Line 279">
              <a:extLst>
                <a:ext uri="{FF2B5EF4-FFF2-40B4-BE49-F238E27FC236}">
                  <a16:creationId xmlns:a16="http://schemas.microsoft.com/office/drawing/2014/main" id="{481BF3B9-CA89-4B90-91BE-79398E7B3357}"/>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 name="Line 280">
              <a:extLst>
                <a:ext uri="{FF2B5EF4-FFF2-40B4-BE49-F238E27FC236}">
                  <a16:creationId xmlns:a16="http://schemas.microsoft.com/office/drawing/2014/main" id="{5E24622C-5573-4A7D-8A33-6181931C9C81}"/>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9" name="Group 303">
            <a:extLst>
              <a:ext uri="{FF2B5EF4-FFF2-40B4-BE49-F238E27FC236}">
                <a16:creationId xmlns:a16="http://schemas.microsoft.com/office/drawing/2014/main" id="{A37725F0-DCB4-49A0-AFD9-6C38863D50A0}"/>
              </a:ext>
            </a:extLst>
          </p:cNvPr>
          <p:cNvGrpSpPr>
            <a:grpSpLocks/>
          </p:cNvGrpSpPr>
          <p:nvPr/>
        </p:nvGrpSpPr>
        <p:grpSpPr bwMode="auto">
          <a:xfrm>
            <a:off x="6202363" y="2702967"/>
            <a:ext cx="1668462" cy="958850"/>
            <a:chOff x="3907" y="1404"/>
            <a:chExt cx="1051" cy="604"/>
          </a:xfrm>
        </p:grpSpPr>
        <p:sp>
          <p:nvSpPr>
            <p:cNvPr id="210" name="Text Box 50">
              <a:extLst>
                <a:ext uri="{FF2B5EF4-FFF2-40B4-BE49-F238E27FC236}">
                  <a16:creationId xmlns:a16="http://schemas.microsoft.com/office/drawing/2014/main" id="{47B3E898-6739-4182-8855-1EA0888BA0B5}"/>
                </a:ext>
              </a:extLst>
            </p:cNvPr>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E</a:t>
              </a:r>
            </a:p>
          </p:txBody>
        </p:sp>
        <p:sp>
          <p:nvSpPr>
            <p:cNvPr id="211" name="Line 142">
              <a:extLst>
                <a:ext uri="{FF2B5EF4-FFF2-40B4-BE49-F238E27FC236}">
                  <a16:creationId xmlns:a16="http://schemas.microsoft.com/office/drawing/2014/main" id="{7393401D-A1A6-4412-9453-2237200BE5BB}"/>
                </a:ext>
              </a:extLst>
            </p:cNvPr>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2" name="Text Box 145">
              <a:extLst>
                <a:ext uri="{FF2B5EF4-FFF2-40B4-BE49-F238E27FC236}">
                  <a16:creationId xmlns:a16="http://schemas.microsoft.com/office/drawing/2014/main" id="{1388F138-AFCF-4DA3-B96B-26B7297B6E3F}"/>
                </a:ext>
              </a:extLst>
            </p:cNvPr>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213" name="Text Box 146">
              <a:extLst>
                <a:ext uri="{FF2B5EF4-FFF2-40B4-BE49-F238E27FC236}">
                  <a16:creationId xmlns:a16="http://schemas.microsoft.com/office/drawing/2014/main" id="{E18C2D1D-BB2E-448F-9B7D-E3FD5E204B71}"/>
                </a:ext>
              </a:extLst>
            </p:cNvPr>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214" name="Group 281">
              <a:extLst>
                <a:ext uri="{FF2B5EF4-FFF2-40B4-BE49-F238E27FC236}">
                  <a16:creationId xmlns:a16="http://schemas.microsoft.com/office/drawing/2014/main" id="{EB654164-124F-493F-90C5-C83BD75C733C}"/>
                </a:ext>
              </a:extLst>
            </p:cNvPr>
            <p:cNvGrpSpPr>
              <a:grpSpLocks/>
            </p:cNvGrpSpPr>
            <p:nvPr/>
          </p:nvGrpSpPr>
          <p:grpSpPr bwMode="auto">
            <a:xfrm>
              <a:off x="3907" y="1621"/>
              <a:ext cx="437" cy="213"/>
              <a:chOff x="4396" y="1245"/>
              <a:chExt cx="672" cy="248"/>
            </a:xfrm>
          </p:grpSpPr>
          <p:sp>
            <p:nvSpPr>
              <p:cNvPr id="225" name="Oval 407">
                <a:extLst>
                  <a:ext uri="{FF2B5EF4-FFF2-40B4-BE49-F238E27FC236}">
                    <a16:creationId xmlns:a16="http://schemas.microsoft.com/office/drawing/2014/main" id="{774A51B6-8E0D-4C8B-A2D2-7338949EBB80}"/>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26" name="Rectangle 410">
                <a:extLst>
                  <a:ext uri="{FF2B5EF4-FFF2-40B4-BE49-F238E27FC236}">
                    <a16:creationId xmlns:a16="http://schemas.microsoft.com/office/drawing/2014/main" id="{F56EF3E1-DE46-4CB0-8F82-55DD042A606D}"/>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27" name="Oval 411">
                <a:extLst>
                  <a:ext uri="{FF2B5EF4-FFF2-40B4-BE49-F238E27FC236}">
                    <a16:creationId xmlns:a16="http://schemas.microsoft.com/office/drawing/2014/main" id="{377B601C-B1A5-4E69-BA38-E86F197A878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28" name="Group 285">
                <a:extLst>
                  <a:ext uri="{FF2B5EF4-FFF2-40B4-BE49-F238E27FC236}">
                    <a16:creationId xmlns:a16="http://schemas.microsoft.com/office/drawing/2014/main" id="{0B0E5C18-6001-4BE0-926D-B20DBA79FDDC}"/>
                  </a:ext>
                </a:extLst>
              </p:cNvPr>
              <p:cNvGrpSpPr>
                <a:grpSpLocks/>
              </p:cNvGrpSpPr>
              <p:nvPr/>
            </p:nvGrpSpPr>
            <p:grpSpPr bwMode="auto">
              <a:xfrm>
                <a:off x="4530" y="1287"/>
                <a:ext cx="377" cy="75"/>
                <a:chOff x="2468" y="1332"/>
                <a:chExt cx="310" cy="60"/>
              </a:xfrm>
            </p:grpSpPr>
            <p:sp>
              <p:nvSpPr>
                <p:cNvPr id="231" name="Freeform 286">
                  <a:extLst>
                    <a:ext uri="{FF2B5EF4-FFF2-40B4-BE49-F238E27FC236}">
                      <a16:creationId xmlns:a16="http://schemas.microsoft.com/office/drawing/2014/main" id="{57A9FEEF-4411-4C2B-B5AF-A99F8020011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2" name="Freeform 287">
                  <a:extLst>
                    <a:ext uri="{FF2B5EF4-FFF2-40B4-BE49-F238E27FC236}">
                      <a16:creationId xmlns:a16="http://schemas.microsoft.com/office/drawing/2014/main" id="{D5514661-A5BE-4B14-ADD5-DF4665790DE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9" name="Line 288">
                <a:extLst>
                  <a:ext uri="{FF2B5EF4-FFF2-40B4-BE49-F238E27FC236}">
                    <a16:creationId xmlns:a16="http://schemas.microsoft.com/office/drawing/2014/main" id="{5693B65A-9424-4D57-9D66-E442200CA944}"/>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289">
                <a:extLst>
                  <a:ext uri="{FF2B5EF4-FFF2-40B4-BE49-F238E27FC236}">
                    <a16:creationId xmlns:a16="http://schemas.microsoft.com/office/drawing/2014/main" id="{39E9964B-EF1C-41A7-B7BA-2060DEBD47AA}"/>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 name="Group 290">
              <a:extLst>
                <a:ext uri="{FF2B5EF4-FFF2-40B4-BE49-F238E27FC236}">
                  <a16:creationId xmlns:a16="http://schemas.microsoft.com/office/drawing/2014/main" id="{CAABE0D7-167B-49F0-998F-127924FFED3F}"/>
                </a:ext>
              </a:extLst>
            </p:cNvPr>
            <p:cNvGrpSpPr>
              <a:grpSpLocks/>
            </p:cNvGrpSpPr>
            <p:nvPr/>
          </p:nvGrpSpPr>
          <p:grpSpPr bwMode="auto">
            <a:xfrm>
              <a:off x="4521" y="1619"/>
              <a:ext cx="437" cy="213"/>
              <a:chOff x="4396" y="1245"/>
              <a:chExt cx="672" cy="248"/>
            </a:xfrm>
          </p:grpSpPr>
          <p:sp>
            <p:nvSpPr>
              <p:cNvPr id="217" name="Oval 407">
                <a:extLst>
                  <a:ext uri="{FF2B5EF4-FFF2-40B4-BE49-F238E27FC236}">
                    <a16:creationId xmlns:a16="http://schemas.microsoft.com/office/drawing/2014/main" id="{04A19DBE-7765-4A56-A331-99C0CAE0DC0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18" name="Rectangle 410">
                <a:extLst>
                  <a:ext uri="{FF2B5EF4-FFF2-40B4-BE49-F238E27FC236}">
                    <a16:creationId xmlns:a16="http://schemas.microsoft.com/office/drawing/2014/main" id="{28C47973-6436-460D-9FC9-AC03FCA0339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19" name="Oval 411">
                <a:extLst>
                  <a:ext uri="{FF2B5EF4-FFF2-40B4-BE49-F238E27FC236}">
                    <a16:creationId xmlns:a16="http://schemas.microsoft.com/office/drawing/2014/main" id="{5F3AE4BF-268E-4CC5-90FF-16B93070DE79}"/>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20" name="Group 294">
                <a:extLst>
                  <a:ext uri="{FF2B5EF4-FFF2-40B4-BE49-F238E27FC236}">
                    <a16:creationId xmlns:a16="http://schemas.microsoft.com/office/drawing/2014/main" id="{CB3158D6-319E-44A5-8A79-8C3A35392F3F}"/>
                  </a:ext>
                </a:extLst>
              </p:cNvPr>
              <p:cNvGrpSpPr>
                <a:grpSpLocks/>
              </p:cNvGrpSpPr>
              <p:nvPr/>
            </p:nvGrpSpPr>
            <p:grpSpPr bwMode="auto">
              <a:xfrm>
                <a:off x="4530" y="1287"/>
                <a:ext cx="377" cy="75"/>
                <a:chOff x="2468" y="1332"/>
                <a:chExt cx="310" cy="60"/>
              </a:xfrm>
            </p:grpSpPr>
            <p:sp>
              <p:nvSpPr>
                <p:cNvPr id="223" name="Freeform 295">
                  <a:extLst>
                    <a:ext uri="{FF2B5EF4-FFF2-40B4-BE49-F238E27FC236}">
                      <a16:creationId xmlns:a16="http://schemas.microsoft.com/office/drawing/2014/main" id="{BACE9F4A-6379-4C36-9AA4-78F8C190530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4" name="Freeform 296">
                  <a:extLst>
                    <a:ext uri="{FF2B5EF4-FFF2-40B4-BE49-F238E27FC236}">
                      <a16:creationId xmlns:a16="http://schemas.microsoft.com/office/drawing/2014/main" id="{C1CC7D0E-6D41-400A-9A10-9C67A09CB4E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1" name="Line 297">
                <a:extLst>
                  <a:ext uri="{FF2B5EF4-FFF2-40B4-BE49-F238E27FC236}">
                    <a16:creationId xmlns:a16="http://schemas.microsoft.com/office/drawing/2014/main" id="{F3005DCE-EA85-4F3D-BDDE-E6049B0C71F1}"/>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 name="Line 298">
                <a:extLst>
                  <a:ext uri="{FF2B5EF4-FFF2-40B4-BE49-F238E27FC236}">
                    <a16:creationId xmlns:a16="http://schemas.microsoft.com/office/drawing/2014/main" id="{1CE8E010-3730-4D49-97B5-0F712629B4DB}"/>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 name="Text Box 299">
              <a:extLst>
                <a:ext uri="{FF2B5EF4-FFF2-40B4-BE49-F238E27FC236}">
                  <a16:creationId xmlns:a16="http://schemas.microsoft.com/office/drawing/2014/main" id="{3453F240-6B9F-401D-A193-2273D4CA1235}"/>
                </a:ext>
              </a:extLst>
            </p:cNvPr>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F</a:t>
              </a:r>
            </a:p>
          </p:txBody>
        </p:sp>
      </p:grpSp>
      <p:sp>
        <p:nvSpPr>
          <p:cNvPr id="233" name="Text Box 300">
            <a:extLst>
              <a:ext uri="{FF2B5EF4-FFF2-40B4-BE49-F238E27FC236}">
                <a16:creationId xmlns:a16="http://schemas.microsoft.com/office/drawing/2014/main" id="{108D763F-2989-4062-8661-FED367FF2C7E}"/>
              </a:ext>
            </a:extLst>
          </p:cNvPr>
          <p:cNvSpPr txBox="1">
            <a:spLocks noChangeArrowheads="1"/>
          </p:cNvSpPr>
          <p:nvPr/>
        </p:nvSpPr>
        <p:spPr bwMode="auto">
          <a:xfrm>
            <a:off x="4386263" y="2696617"/>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C</a:t>
            </a:r>
          </a:p>
        </p:txBody>
      </p:sp>
      <p:sp>
        <p:nvSpPr>
          <p:cNvPr id="234" name="Text Box 301">
            <a:extLst>
              <a:ext uri="{FF2B5EF4-FFF2-40B4-BE49-F238E27FC236}">
                <a16:creationId xmlns:a16="http://schemas.microsoft.com/office/drawing/2014/main" id="{89E6F6D7-ACAA-451A-BA06-847111F895AE}"/>
              </a:ext>
            </a:extLst>
          </p:cNvPr>
          <p:cNvSpPr txBox="1">
            <a:spLocks noChangeArrowheads="1"/>
          </p:cNvSpPr>
          <p:nvPr/>
        </p:nvSpPr>
        <p:spPr bwMode="auto">
          <a:xfrm>
            <a:off x="5362575" y="2699792"/>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D</a:t>
            </a:r>
          </a:p>
        </p:txBody>
      </p:sp>
      <p:grpSp>
        <p:nvGrpSpPr>
          <p:cNvPr id="235" name="Group 354">
            <a:extLst>
              <a:ext uri="{FF2B5EF4-FFF2-40B4-BE49-F238E27FC236}">
                <a16:creationId xmlns:a16="http://schemas.microsoft.com/office/drawing/2014/main" id="{1AFDB932-DE24-4D42-A523-40DBE40AEF14}"/>
              </a:ext>
            </a:extLst>
          </p:cNvPr>
          <p:cNvGrpSpPr>
            <a:grpSpLocks/>
          </p:cNvGrpSpPr>
          <p:nvPr/>
        </p:nvGrpSpPr>
        <p:grpSpPr bwMode="auto">
          <a:xfrm>
            <a:off x="458788" y="1564729"/>
            <a:ext cx="7418387" cy="971550"/>
            <a:chOff x="289" y="771"/>
            <a:chExt cx="4673" cy="612"/>
          </a:xfrm>
        </p:grpSpPr>
        <p:sp>
          <p:nvSpPr>
            <p:cNvPr id="236" name="Rectangle 67">
              <a:extLst>
                <a:ext uri="{FF2B5EF4-FFF2-40B4-BE49-F238E27FC236}">
                  <a16:creationId xmlns:a16="http://schemas.microsoft.com/office/drawing/2014/main" id="{6D77130A-2608-45BE-B4F1-3D0157903BA0}"/>
                </a:ext>
              </a:extLst>
            </p:cNvPr>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237" name="Text Box 75">
              <a:extLst>
                <a:ext uri="{FF2B5EF4-FFF2-40B4-BE49-F238E27FC236}">
                  <a16:creationId xmlns:a16="http://schemas.microsoft.com/office/drawing/2014/main" id="{47884A11-8703-4B91-BB61-A699764F3B00}"/>
                </a:ext>
              </a:extLst>
            </p:cNvPr>
            <p:cNvSpPr txBox="1">
              <a:spLocks noChangeArrowheads="1"/>
            </p:cNvSpPr>
            <p:nvPr/>
          </p:nvSpPr>
          <p:spPr bwMode="auto">
            <a:xfrm>
              <a:off x="289" y="979"/>
              <a:ext cx="7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逻辑视图</a:t>
              </a:r>
              <a:r>
                <a:rPr lang="en-US" altLang="zh-CN" sz="1800" dirty="0">
                  <a:latin typeface="+mn-ea"/>
                  <a:ea typeface="+mn-ea"/>
                </a:rPr>
                <a:t>:</a:t>
              </a:r>
            </a:p>
          </p:txBody>
        </p:sp>
        <p:sp>
          <p:nvSpPr>
            <p:cNvPr id="238" name="Text Box 244">
              <a:extLst>
                <a:ext uri="{FF2B5EF4-FFF2-40B4-BE49-F238E27FC236}">
                  <a16:creationId xmlns:a16="http://schemas.microsoft.com/office/drawing/2014/main" id="{64437952-8D2E-44F5-A705-7891DEFC979A}"/>
                </a:ext>
              </a:extLst>
            </p:cNvPr>
            <p:cNvSpPr txBox="1">
              <a:spLocks noChangeArrowheads="1"/>
            </p:cNvSpPr>
            <p:nvPr/>
          </p:nvSpPr>
          <p:spPr bwMode="auto">
            <a:xfrm>
              <a:off x="2390" y="894"/>
              <a:ext cx="166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zh-CN" altLang="en-US" sz="1600" dirty="0">
                  <a:solidFill>
                    <a:srgbClr val="CC0000"/>
                  </a:solidFill>
                  <a:latin typeface="+mn-ea"/>
                  <a:ea typeface="+mn-ea"/>
                </a:rPr>
                <a:t>连接</a:t>
              </a:r>
              <a:r>
                <a:rPr lang="en-US" altLang="zh-CN" sz="1600" dirty="0">
                  <a:solidFill>
                    <a:srgbClr val="CC0000"/>
                  </a:solidFill>
                  <a:latin typeface="+mn-ea"/>
                  <a:ea typeface="+mn-ea"/>
                </a:rPr>
                <a:t>IPv6</a:t>
              </a:r>
              <a:r>
                <a:rPr lang="zh-CN" altLang="en-US" sz="1600" dirty="0">
                  <a:solidFill>
                    <a:srgbClr val="CC0000"/>
                  </a:solidFill>
                  <a:latin typeface="+mn-ea"/>
                  <a:ea typeface="+mn-ea"/>
                </a:rPr>
                <a:t>路由器的</a:t>
              </a:r>
              <a:r>
                <a:rPr lang="en-US" altLang="zh-CN" sz="1600" dirty="0">
                  <a:solidFill>
                    <a:srgbClr val="CC0000"/>
                  </a:solidFill>
                  <a:latin typeface="+mn-ea"/>
                  <a:ea typeface="+mn-ea"/>
                </a:rPr>
                <a:t>IPv4</a:t>
              </a:r>
              <a:r>
                <a:rPr lang="zh-CN" altLang="en-US" sz="1600" dirty="0">
                  <a:solidFill>
                    <a:srgbClr val="CC0000"/>
                  </a:solidFill>
                  <a:latin typeface="+mn-ea"/>
                  <a:ea typeface="+mn-ea"/>
                </a:rPr>
                <a:t>隧道</a:t>
              </a:r>
              <a:endParaRPr lang="en-US" altLang="zh-CN" sz="1600" dirty="0">
                <a:solidFill>
                  <a:srgbClr val="CC0000"/>
                </a:solidFill>
                <a:latin typeface="+mn-ea"/>
                <a:ea typeface="+mn-ea"/>
              </a:endParaRPr>
            </a:p>
          </p:txBody>
        </p:sp>
        <p:grpSp>
          <p:nvGrpSpPr>
            <p:cNvPr id="239" name="Group 304">
              <a:extLst>
                <a:ext uri="{FF2B5EF4-FFF2-40B4-BE49-F238E27FC236}">
                  <a16:creationId xmlns:a16="http://schemas.microsoft.com/office/drawing/2014/main" id="{15E85F74-D7A7-440C-AA95-28BCB5444C48}"/>
                </a:ext>
              </a:extLst>
            </p:cNvPr>
            <p:cNvGrpSpPr>
              <a:grpSpLocks/>
            </p:cNvGrpSpPr>
            <p:nvPr/>
          </p:nvGrpSpPr>
          <p:grpSpPr bwMode="auto">
            <a:xfrm>
              <a:off x="3911" y="779"/>
              <a:ext cx="1051" cy="604"/>
              <a:chOff x="3907" y="1404"/>
              <a:chExt cx="1051" cy="604"/>
            </a:xfrm>
          </p:grpSpPr>
          <p:sp>
            <p:nvSpPr>
              <p:cNvPr id="264" name="Text Box 305">
                <a:extLst>
                  <a:ext uri="{FF2B5EF4-FFF2-40B4-BE49-F238E27FC236}">
                    <a16:creationId xmlns:a16="http://schemas.microsoft.com/office/drawing/2014/main" id="{ECB5F5CC-D234-4BF8-A6BE-F2AA02B59E2B}"/>
                  </a:ext>
                </a:extLst>
              </p:cNvPr>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E</a:t>
                </a:r>
              </a:p>
            </p:txBody>
          </p:sp>
          <p:sp>
            <p:nvSpPr>
              <p:cNvPr id="265" name="Line 306">
                <a:extLst>
                  <a:ext uri="{FF2B5EF4-FFF2-40B4-BE49-F238E27FC236}">
                    <a16:creationId xmlns:a16="http://schemas.microsoft.com/office/drawing/2014/main" id="{6A4E8370-8A6C-4F64-B30D-33781BA5C69E}"/>
                  </a:ext>
                </a:extLst>
              </p:cNvPr>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 name="Text Box 307">
                <a:extLst>
                  <a:ext uri="{FF2B5EF4-FFF2-40B4-BE49-F238E27FC236}">
                    <a16:creationId xmlns:a16="http://schemas.microsoft.com/office/drawing/2014/main" id="{56BC5962-8571-45AC-85D4-442BC4791BE8}"/>
                  </a:ext>
                </a:extLst>
              </p:cNvPr>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267" name="Text Box 308">
                <a:extLst>
                  <a:ext uri="{FF2B5EF4-FFF2-40B4-BE49-F238E27FC236}">
                    <a16:creationId xmlns:a16="http://schemas.microsoft.com/office/drawing/2014/main" id="{307230CF-4D41-410A-B89A-1FA6C5958343}"/>
                  </a:ext>
                </a:extLst>
              </p:cNvPr>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268" name="Group 309">
                <a:extLst>
                  <a:ext uri="{FF2B5EF4-FFF2-40B4-BE49-F238E27FC236}">
                    <a16:creationId xmlns:a16="http://schemas.microsoft.com/office/drawing/2014/main" id="{28B13DE4-0118-4FE8-86AC-6D67616CCD80}"/>
                  </a:ext>
                </a:extLst>
              </p:cNvPr>
              <p:cNvGrpSpPr>
                <a:grpSpLocks/>
              </p:cNvGrpSpPr>
              <p:nvPr/>
            </p:nvGrpSpPr>
            <p:grpSpPr bwMode="auto">
              <a:xfrm>
                <a:off x="3907" y="1621"/>
                <a:ext cx="437" cy="213"/>
                <a:chOff x="4396" y="1245"/>
                <a:chExt cx="672" cy="248"/>
              </a:xfrm>
            </p:grpSpPr>
            <p:sp>
              <p:nvSpPr>
                <p:cNvPr id="279" name="Oval 407">
                  <a:extLst>
                    <a:ext uri="{FF2B5EF4-FFF2-40B4-BE49-F238E27FC236}">
                      <a16:creationId xmlns:a16="http://schemas.microsoft.com/office/drawing/2014/main" id="{9B4C62E2-4507-4EEA-B824-5DB0B19FB0C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80" name="Rectangle 410">
                  <a:extLst>
                    <a:ext uri="{FF2B5EF4-FFF2-40B4-BE49-F238E27FC236}">
                      <a16:creationId xmlns:a16="http://schemas.microsoft.com/office/drawing/2014/main" id="{2872EA32-04A5-4070-B21C-ECDC35A5570B}"/>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81" name="Oval 411">
                  <a:extLst>
                    <a:ext uri="{FF2B5EF4-FFF2-40B4-BE49-F238E27FC236}">
                      <a16:creationId xmlns:a16="http://schemas.microsoft.com/office/drawing/2014/main" id="{E9F4B558-65E0-4B4A-AFCC-689884E7429D}"/>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82" name="Group 313">
                  <a:extLst>
                    <a:ext uri="{FF2B5EF4-FFF2-40B4-BE49-F238E27FC236}">
                      <a16:creationId xmlns:a16="http://schemas.microsoft.com/office/drawing/2014/main" id="{3CB141F9-7E99-44BB-9433-153A09971393}"/>
                    </a:ext>
                  </a:extLst>
                </p:cNvPr>
                <p:cNvGrpSpPr>
                  <a:grpSpLocks/>
                </p:cNvGrpSpPr>
                <p:nvPr/>
              </p:nvGrpSpPr>
              <p:grpSpPr bwMode="auto">
                <a:xfrm>
                  <a:off x="4530" y="1287"/>
                  <a:ext cx="377" cy="75"/>
                  <a:chOff x="2468" y="1332"/>
                  <a:chExt cx="310" cy="60"/>
                </a:xfrm>
              </p:grpSpPr>
              <p:sp>
                <p:nvSpPr>
                  <p:cNvPr id="285" name="Freeform 314">
                    <a:extLst>
                      <a:ext uri="{FF2B5EF4-FFF2-40B4-BE49-F238E27FC236}">
                        <a16:creationId xmlns:a16="http://schemas.microsoft.com/office/drawing/2014/main" id="{D77BFF9C-55B9-4186-B314-E18CC5BA6FA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 name="Freeform 315">
                    <a:extLst>
                      <a:ext uri="{FF2B5EF4-FFF2-40B4-BE49-F238E27FC236}">
                        <a16:creationId xmlns:a16="http://schemas.microsoft.com/office/drawing/2014/main" id="{DF5A7FB7-5223-4E3B-A2F3-7BE84A946D2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3" name="Line 316">
                  <a:extLst>
                    <a:ext uri="{FF2B5EF4-FFF2-40B4-BE49-F238E27FC236}">
                      <a16:creationId xmlns:a16="http://schemas.microsoft.com/office/drawing/2014/main" id="{8BEF9A72-C3E5-4C6D-8E51-E26C934CA4AB}"/>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Line 317">
                  <a:extLst>
                    <a:ext uri="{FF2B5EF4-FFF2-40B4-BE49-F238E27FC236}">
                      <a16:creationId xmlns:a16="http://schemas.microsoft.com/office/drawing/2014/main" id="{B52EE376-D60D-4EE0-8908-58FD8C9E3423}"/>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9" name="Group 318">
                <a:extLst>
                  <a:ext uri="{FF2B5EF4-FFF2-40B4-BE49-F238E27FC236}">
                    <a16:creationId xmlns:a16="http://schemas.microsoft.com/office/drawing/2014/main" id="{CBF48852-D088-46DD-8C63-A0BD179CB46E}"/>
                  </a:ext>
                </a:extLst>
              </p:cNvPr>
              <p:cNvGrpSpPr>
                <a:grpSpLocks/>
              </p:cNvGrpSpPr>
              <p:nvPr/>
            </p:nvGrpSpPr>
            <p:grpSpPr bwMode="auto">
              <a:xfrm>
                <a:off x="4521" y="1619"/>
                <a:ext cx="437" cy="213"/>
                <a:chOff x="4396" y="1245"/>
                <a:chExt cx="672" cy="248"/>
              </a:xfrm>
            </p:grpSpPr>
            <p:sp>
              <p:nvSpPr>
                <p:cNvPr id="271" name="Oval 407">
                  <a:extLst>
                    <a:ext uri="{FF2B5EF4-FFF2-40B4-BE49-F238E27FC236}">
                      <a16:creationId xmlns:a16="http://schemas.microsoft.com/office/drawing/2014/main" id="{BC4BD67E-3E20-4026-BBED-08EC28C8E20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72" name="Rectangle 410">
                  <a:extLst>
                    <a:ext uri="{FF2B5EF4-FFF2-40B4-BE49-F238E27FC236}">
                      <a16:creationId xmlns:a16="http://schemas.microsoft.com/office/drawing/2014/main" id="{DCFFFA01-6867-4B6F-B1AE-8D468B39F24F}"/>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73" name="Oval 411">
                  <a:extLst>
                    <a:ext uri="{FF2B5EF4-FFF2-40B4-BE49-F238E27FC236}">
                      <a16:creationId xmlns:a16="http://schemas.microsoft.com/office/drawing/2014/main" id="{BB418CCC-2C1B-46EC-B116-4B57151614C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74" name="Group 322">
                  <a:extLst>
                    <a:ext uri="{FF2B5EF4-FFF2-40B4-BE49-F238E27FC236}">
                      <a16:creationId xmlns:a16="http://schemas.microsoft.com/office/drawing/2014/main" id="{0202B361-92B8-427B-BEAB-FF1076C57CDB}"/>
                    </a:ext>
                  </a:extLst>
                </p:cNvPr>
                <p:cNvGrpSpPr>
                  <a:grpSpLocks/>
                </p:cNvGrpSpPr>
                <p:nvPr/>
              </p:nvGrpSpPr>
              <p:grpSpPr bwMode="auto">
                <a:xfrm>
                  <a:off x="4530" y="1287"/>
                  <a:ext cx="377" cy="75"/>
                  <a:chOff x="2468" y="1332"/>
                  <a:chExt cx="310" cy="60"/>
                </a:xfrm>
              </p:grpSpPr>
              <p:sp>
                <p:nvSpPr>
                  <p:cNvPr id="277" name="Freeform 323">
                    <a:extLst>
                      <a:ext uri="{FF2B5EF4-FFF2-40B4-BE49-F238E27FC236}">
                        <a16:creationId xmlns:a16="http://schemas.microsoft.com/office/drawing/2014/main" id="{F689C2C7-91C5-48A6-9573-5113B543B80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 name="Freeform 324">
                    <a:extLst>
                      <a:ext uri="{FF2B5EF4-FFF2-40B4-BE49-F238E27FC236}">
                        <a16:creationId xmlns:a16="http://schemas.microsoft.com/office/drawing/2014/main" id="{F1C08D1A-CE30-4423-823F-EE88D43B6B5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5" name="Line 325">
                  <a:extLst>
                    <a:ext uri="{FF2B5EF4-FFF2-40B4-BE49-F238E27FC236}">
                      <a16:creationId xmlns:a16="http://schemas.microsoft.com/office/drawing/2014/main" id="{8FA7A4B9-4325-48B6-8775-03B2ECA2D000}"/>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 name="Line 326">
                  <a:extLst>
                    <a:ext uri="{FF2B5EF4-FFF2-40B4-BE49-F238E27FC236}">
                      <a16:creationId xmlns:a16="http://schemas.microsoft.com/office/drawing/2014/main" id="{57D7F542-F94D-4CD5-A6ED-EB9543283FE8}"/>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0" name="Text Box 327">
                <a:extLst>
                  <a:ext uri="{FF2B5EF4-FFF2-40B4-BE49-F238E27FC236}">
                    <a16:creationId xmlns:a16="http://schemas.microsoft.com/office/drawing/2014/main" id="{8D7CF600-83D9-454F-9BE5-F7FD84393BBB}"/>
                  </a:ext>
                </a:extLst>
              </p:cNvPr>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F</a:t>
                </a:r>
              </a:p>
            </p:txBody>
          </p:sp>
        </p:grpSp>
        <p:grpSp>
          <p:nvGrpSpPr>
            <p:cNvPr id="240" name="Group 329">
              <a:extLst>
                <a:ext uri="{FF2B5EF4-FFF2-40B4-BE49-F238E27FC236}">
                  <a16:creationId xmlns:a16="http://schemas.microsoft.com/office/drawing/2014/main" id="{3C8EB902-8F76-49BE-8876-8907681AF941}"/>
                </a:ext>
              </a:extLst>
            </p:cNvPr>
            <p:cNvGrpSpPr>
              <a:grpSpLocks/>
            </p:cNvGrpSpPr>
            <p:nvPr/>
          </p:nvGrpSpPr>
          <p:grpSpPr bwMode="auto">
            <a:xfrm>
              <a:off x="1361" y="771"/>
              <a:ext cx="1089" cy="608"/>
              <a:chOff x="1363" y="1403"/>
              <a:chExt cx="1089" cy="608"/>
            </a:xfrm>
          </p:grpSpPr>
          <p:sp>
            <p:nvSpPr>
              <p:cNvPr id="241" name="Text Box 330">
                <a:extLst>
                  <a:ext uri="{FF2B5EF4-FFF2-40B4-BE49-F238E27FC236}">
                    <a16:creationId xmlns:a16="http://schemas.microsoft.com/office/drawing/2014/main" id="{A2792BAE-2B9E-4EF1-ADC8-C6B644C116E1}"/>
                  </a:ext>
                </a:extLst>
              </p:cNvPr>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A</a:t>
                </a:r>
              </a:p>
            </p:txBody>
          </p:sp>
          <p:sp>
            <p:nvSpPr>
              <p:cNvPr id="242" name="Text Box 331">
                <a:extLst>
                  <a:ext uri="{FF2B5EF4-FFF2-40B4-BE49-F238E27FC236}">
                    <a16:creationId xmlns:a16="http://schemas.microsoft.com/office/drawing/2014/main" id="{D8C0B630-6767-4E79-80FE-60B246B73167}"/>
                  </a:ext>
                </a:extLst>
              </p:cNvPr>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B</a:t>
                </a:r>
              </a:p>
            </p:txBody>
          </p:sp>
          <p:sp>
            <p:nvSpPr>
              <p:cNvPr id="243" name="Line 332">
                <a:extLst>
                  <a:ext uri="{FF2B5EF4-FFF2-40B4-BE49-F238E27FC236}">
                    <a16:creationId xmlns:a16="http://schemas.microsoft.com/office/drawing/2014/main" id="{A9750C0E-B148-4ABB-982E-CD842FE983EA}"/>
                  </a:ext>
                </a:extLst>
              </p:cNvPr>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4" name="Text Box 333">
                <a:extLst>
                  <a:ext uri="{FF2B5EF4-FFF2-40B4-BE49-F238E27FC236}">
                    <a16:creationId xmlns:a16="http://schemas.microsoft.com/office/drawing/2014/main" id="{86D5B084-6708-4180-973F-F830142B0654}"/>
                  </a:ext>
                </a:extLst>
              </p:cNvPr>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245" name="Text Box 334">
                <a:extLst>
                  <a:ext uri="{FF2B5EF4-FFF2-40B4-BE49-F238E27FC236}">
                    <a16:creationId xmlns:a16="http://schemas.microsoft.com/office/drawing/2014/main" id="{6875AF45-9CA0-420F-A50B-7B6667F9E87C}"/>
                  </a:ext>
                </a:extLst>
              </p:cNvPr>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246" name="Group 335">
                <a:extLst>
                  <a:ext uri="{FF2B5EF4-FFF2-40B4-BE49-F238E27FC236}">
                    <a16:creationId xmlns:a16="http://schemas.microsoft.com/office/drawing/2014/main" id="{771284B6-7023-49FC-95A2-3D91B197C5B6}"/>
                  </a:ext>
                </a:extLst>
              </p:cNvPr>
              <p:cNvGrpSpPr>
                <a:grpSpLocks/>
              </p:cNvGrpSpPr>
              <p:nvPr/>
            </p:nvGrpSpPr>
            <p:grpSpPr bwMode="auto">
              <a:xfrm>
                <a:off x="1363" y="1621"/>
                <a:ext cx="437" cy="213"/>
                <a:chOff x="4396" y="1245"/>
                <a:chExt cx="672" cy="248"/>
              </a:xfrm>
            </p:grpSpPr>
            <p:sp>
              <p:nvSpPr>
                <p:cNvPr id="256" name="Oval 407">
                  <a:extLst>
                    <a:ext uri="{FF2B5EF4-FFF2-40B4-BE49-F238E27FC236}">
                      <a16:creationId xmlns:a16="http://schemas.microsoft.com/office/drawing/2014/main" id="{2AC9F9CC-D305-49A4-BA6B-6ABF711459F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57" name="Rectangle 410">
                  <a:extLst>
                    <a:ext uri="{FF2B5EF4-FFF2-40B4-BE49-F238E27FC236}">
                      <a16:creationId xmlns:a16="http://schemas.microsoft.com/office/drawing/2014/main" id="{1235AECF-D9E4-423F-A34B-3E7A69A3FD9C}"/>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58" name="Oval 411">
                  <a:extLst>
                    <a:ext uri="{FF2B5EF4-FFF2-40B4-BE49-F238E27FC236}">
                      <a16:creationId xmlns:a16="http://schemas.microsoft.com/office/drawing/2014/main" id="{59AE2EB1-99EB-4C01-A840-A125106C7E7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59" name="Group 339">
                  <a:extLst>
                    <a:ext uri="{FF2B5EF4-FFF2-40B4-BE49-F238E27FC236}">
                      <a16:creationId xmlns:a16="http://schemas.microsoft.com/office/drawing/2014/main" id="{2AF276A1-A4FF-4D21-B956-4658B87F8A47}"/>
                    </a:ext>
                  </a:extLst>
                </p:cNvPr>
                <p:cNvGrpSpPr>
                  <a:grpSpLocks/>
                </p:cNvGrpSpPr>
                <p:nvPr/>
              </p:nvGrpSpPr>
              <p:grpSpPr bwMode="auto">
                <a:xfrm>
                  <a:off x="4530" y="1287"/>
                  <a:ext cx="377" cy="75"/>
                  <a:chOff x="2468" y="1332"/>
                  <a:chExt cx="310" cy="60"/>
                </a:xfrm>
              </p:grpSpPr>
              <p:sp>
                <p:nvSpPr>
                  <p:cNvPr id="262" name="Freeform 340">
                    <a:extLst>
                      <a:ext uri="{FF2B5EF4-FFF2-40B4-BE49-F238E27FC236}">
                        <a16:creationId xmlns:a16="http://schemas.microsoft.com/office/drawing/2014/main" id="{01D0187C-A6BF-4000-9B2B-2040B5AFE00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3" name="Freeform 341">
                    <a:extLst>
                      <a:ext uri="{FF2B5EF4-FFF2-40B4-BE49-F238E27FC236}">
                        <a16:creationId xmlns:a16="http://schemas.microsoft.com/office/drawing/2014/main" id="{F605AC98-590D-4ADF-B899-D7857743884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0" name="Line 342">
                  <a:extLst>
                    <a:ext uri="{FF2B5EF4-FFF2-40B4-BE49-F238E27FC236}">
                      <a16:creationId xmlns:a16="http://schemas.microsoft.com/office/drawing/2014/main" id="{90BCFB78-D7D3-4E88-8918-EF1D74243B4C}"/>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1" name="Line 343">
                  <a:extLst>
                    <a:ext uri="{FF2B5EF4-FFF2-40B4-BE49-F238E27FC236}">
                      <a16:creationId xmlns:a16="http://schemas.microsoft.com/office/drawing/2014/main" id="{3B0B8B10-0725-424C-809E-96B1CDAC17C2}"/>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7" name="Group 344">
                <a:extLst>
                  <a:ext uri="{FF2B5EF4-FFF2-40B4-BE49-F238E27FC236}">
                    <a16:creationId xmlns:a16="http://schemas.microsoft.com/office/drawing/2014/main" id="{98573422-0959-4A06-B8CA-050F381AE9CA}"/>
                  </a:ext>
                </a:extLst>
              </p:cNvPr>
              <p:cNvGrpSpPr>
                <a:grpSpLocks/>
              </p:cNvGrpSpPr>
              <p:nvPr/>
            </p:nvGrpSpPr>
            <p:grpSpPr bwMode="auto">
              <a:xfrm>
                <a:off x="2015" y="1617"/>
                <a:ext cx="437" cy="213"/>
                <a:chOff x="4396" y="1245"/>
                <a:chExt cx="672" cy="248"/>
              </a:xfrm>
            </p:grpSpPr>
            <p:sp>
              <p:nvSpPr>
                <p:cNvPr id="248" name="Oval 407">
                  <a:extLst>
                    <a:ext uri="{FF2B5EF4-FFF2-40B4-BE49-F238E27FC236}">
                      <a16:creationId xmlns:a16="http://schemas.microsoft.com/office/drawing/2014/main" id="{69F1FD17-2155-455B-8AF9-45F3E0A56C5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49" name="Rectangle 410">
                  <a:extLst>
                    <a:ext uri="{FF2B5EF4-FFF2-40B4-BE49-F238E27FC236}">
                      <a16:creationId xmlns:a16="http://schemas.microsoft.com/office/drawing/2014/main" id="{55A70108-7D18-4D8A-84C2-0859BA7E32F7}"/>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50" name="Oval 411">
                  <a:extLst>
                    <a:ext uri="{FF2B5EF4-FFF2-40B4-BE49-F238E27FC236}">
                      <a16:creationId xmlns:a16="http://schemas.microsoft.com/office/drawing/2014/main" id="{72EA3F20-2BE5-4203-BD5F-667295E65437}"/>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51" name="Group 348">
                  <a:extLst>
                    <a:ext uri="{FF2B5EF4-FFF2-40B4-BE49-F238E27FC236}">
                      <a16:creationId xmlns:a16="http://schemas.microsoft.com/office/drawing/2014/main" id="{6183865B-458C-439B-86E8-9A4F9BC57602}"/>
                    </a:ext>
                  </a:extLst>
                </p:cNvPr>
                <p:cNvGrpSpPr>
                  <a:grpSpLocks/>
                </p:cNvGrpSpPr>
                <p:nvPr/>
              </p:nvGrpSpPr>
              <p:grpSpPr bwMode="auto">
                <a:xfrm>
                  <a:off x="4530" y="1287"/>
                  <a:ext cx="377" cy="75"/>
                  <a:chOff x="2468" y="1332"/>
                  <a:chExt cx="310" cy="60"/>
                </a:xfrm>
              </p:grpSpPr>
              <p:sp>
                <p:nvSpPr>
                  <p:cNvPr id="254" name="Freeform 349">
                    <a:extLst>
                      <a:ext uri="{FF2B5EF4-FFF2-40B4-BE49-F238E27FC236}">
                        <a16:creationId xmlns:a16="http://schemas.microsoft.com/office/drawing/2014/main" id="{1099FFE2-3AAA-4AC6-96ED-607134D8BFF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5" name="Freeform 350">
                    <a:extLst>
                      <a:ext uri="{FF2B5EF4-FFF2-40B4-BE49-F238E27FC236}">
                        <a16:creationId xmlns:a16="http://schemas.microsoft.com/office/drawing/2014/main" id="{3ECF32EC-891B-428B-946D-32E4182FCEB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2" name="Line 351">
                  <a:extLst>
                    <a:ext uri="{FF2B5EF4-FFF2-40B4-BE49-F238E27FC236}">
                      <a16:creationId xmlns:a16="http://schemas.microsoft.com/office/drawing/2014/main" id="{2E99F580-12DA-4237-B053-776D61D19B42}"/>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 name="Line 352">
                  <a:extLst>
                    <a:ext uri="{FF2B5EF4-FFF2-40B4-BE49-F238E27FC236}">
                      <a16:creationId xmlns:a16="http://schemas.microsoft.com/office/drawing/2014/main" id="{A0083BD7-385F-4B30-AE18-18C5DF817C78}"/>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Tree>
    <p:extLst>
      <p:ext uri="{BB962C8B-B14F-4D97-AF65-F5344CB8AC3E}">
        <p14:creationId xmlns:p14="http://schemas.microsoft.com/office/powerpoint/2010/main" val="2121633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5"/>
                                        </p:tgtEl>
                                        <p:attrNameLst>
                                          <p:attrName>style.visibility</p:attrName>
                                        </p:attrNameLst>
                                      </p:cBhvr>
                                      <p:to>
                                        <p:strVal val="visible"/>
                                      </p:to>
                                    </p:set>
                                    <p:animEffect transition="in" filter="dissolve">
                                      <p:cBhvr>
                                        <p:cTn id="27"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C16C1-C40D-4876-82D1-EB627CF40895}"/>
              </a:ext>
            </a:extLst>
          </p:cNvPr>
          <p:cNvSpPr>
            <a:spLocks noGrp="1"/>
          </p:cNvSpPr>
          <p:nvPr>
            <p:ph type="title"/>
          </p:nvPr>
        </p:nvSpPr>
        <p:spPr/>
        <p:txBody>
          <a:bodyPr/>
          <a:lstStyle/>
          <a:p>
            <a:r>
              <a:rPr lang="zh-CN" altLang="en-US" dirty="0"/>
              <a:t>双栈</a:t>
            </a:r>
          </a:p>
        </p:txBody>
      </p:sp>
      <p:sp>
        <p:nvSpPr>
          <p:cNvPr id="3" name="内容占位符 2">
            <a:extLst>
              <a:ext uri="{FF2B5EF4-FFF2-40B4-BE49-F238E27FC236}">
                <a16:creationId xmlns:a16="http://schemas.microsoft.com/office/drawing/2014/main" id="{0F55131B-7474-4F37-A955-D204E70053D5}"/>
              </a:ext>
            </a:extLst>
          </p:cNvPr>
          <p:cNvSpPr>
            <a:spLocks noGrp="1"/>
          </p:cNvSpPr>
          <p:nvPr>
            <p:ph idx="1"/>
          </p:nvPr>
        </p:nvSpPr>
        <p:spPr/>
        <p:txBody>
          <a:bodyPr/>
          <a:lstStyle/>
          <a:p>
            <a:r>
              <a:rPr lang="zh-CN" altLang="en-US" dirty="0"/>
              <a:t>路由器同时具备收发</a:t>
            </a:r>
            <a:r>
              <a:rPr lang="en-US" altLang="zh-CN" dirty="0"/>
              <a:t>IPv4</a:t>
            </a:r>
            <a:r>
              <a:rPr lang="zh-CN" altLang="en-US" dirty="0"/>
              <a:t>和</a:t>
            </a:r>
            <a:r>
              <a:rPr lang="en-US" altLang="zh-CN" dirty="0"/>
              <a:t>IPv6</a:t>
            </a:r>
            <a:r>
              <a:rPr lang="zh-CN" altLang="en-US" dirty="0"/>
              <a:t>报文的能力</a:t>
            </a:r>
            <a:endParaRPr lang="en-US" altLang="zh-CN" dirty="0"/>
          </a:p>
          <a:p>
            <a:r>
              <a:rPr lang="en-US" altLang="zh-CN" dirty="0"/>
              <a:t>IPv6-IPv4-IPv6</a:t>
            </a:r>
            <a:r>
              <a:rPr lang="zh-CN" altLang="en-US" dirty="0"/>
              <a:t>报文转换中，一些</a:t>
            </a:r>
            <a:r>
              <a:rPr lang="en-US" altLang="zh-CN" dirty="0"/>
              <a:t>v6</a:t>
            </a:r>
            <a:r>
              <a:rPr lang="zh-CN" altLang="en-US" dirty="0"/>
              <a:t>字段丢失</a:t>
            </a:r>
            <a:endParaRPr lang="en-US" altLang="zh-CN" dirty="0"/>
          </a:p>
        </p:txBody>
      </p:sp>
      <p:sp>
        <p:nvSpPr>
          <p:cNvPr id="4" name="灯片编号占位符 3">
            <a:extLst>
              <a:ext uri="{FF2B5EF4-FFF2-40B4-BE49-F238E27FC236}">
                <a16:creationId xmlns:a16="http://schemas.microsoft.com/office/drawing/2014/main" id="{3BE09841-DDAF-45CD-B310-30092656D919}"/>
              </a:ext>
            </a:extLst>
          </p:cNvPr>
          <p:cNvSpPr>
            <a:spLocks noGrp="1"/>
          </p:cNvSpPr>
          <p:nvPr>
            <p:ph type="sldNum" sz="quarter" idx="12"/>
          </p:nvPr>
        </p:nvSpPr>
        <p:spPr/>
        <p:txBody>
          <a:bodyPr/>
          <a:lstStyle/>
          <a:p>
            <a:fld id="{E3FA5FAF-8A25-4B6E-94B7-5CA30A873E9A}" type="slidenum">
              <a:rPr lang="zh-CN" altLang="en-US" smtClean="0"/>
              <a:pPr/>
              <a:t>78</a:t>
            </a:fld>
            <a:endParaRPr lang="zh-CN" altLang="en-US"/>
          </a:p>
        </p:txBody>
      </p:sp>
      <p:pic>
        <p:nvPicPr>
          <p:cNvPr id="5" name="Picture 2">
            <a:extLst>
              <a:ext uri="{FF2B5EF4-FFF2-40B4-BE49-F238E27FC236}">
                <a16:creationId xmlns:a16="http://schemas.microsoft.com/office/drawing/2014/main" id="{16CC54AC-09A7-4C5C-B288-0FDEFCBD3349}"/>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043608" y="2996952"/>
            <a:ext cx="6554787"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7">
            <a:extLst>
              <a:ext uri="{FF2B5EF4-FFF2-40B4-BE49-F238E27FC236}">
                <a16:creationId xmlns:a16="http://schemas.microsoft.com/office/drawing/2014/main" id="{54A41FF0-4B15-4D9E-8FF3-7DD32F1F4F8D}"/>
              </a:ext>
            </a:extLst>
          </p:cNvPr>
          <p:cNvSpPr>
            <a:spLocks noChangeArrowheads="1"/>
          </p:cNvSpPr>
          <p:nvPr/>
        </p:nvSpPr>
        <p:spPr bwMode="auto">
          <a:xfrm>
            <a:off x="619125" y="5775647"/>
            <a:ext cx="7715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2400" dirty="0">
                <a:latin typeface="+mn-ea"/>
                <a:ea typeface="+mn-ea"/>
              </a:rPr>
              <a:t>E</a:t>
            </a:r>
            <a:r>
              <a:rPr lang="zh-CN" altLang="en-US" sz="2400" dirty="0">
                <a:latin typeface="+mn-ea"/>
                <a:ea typeface="+mn-ea"/>
              </a:rPr>
              <a:t>到</a:t>
            </a:r>
            <a:r>
              <a:rPr lang="en-US" altLang="zh-CN" sz="2400" dirty="0">
                <a:latin typeface="+mn-ea"/>
                <a:ea typeface="+mn-ea"/>
              </a:rPr>
              <a:t>F</a:t>
            </a:r>
            <a:r>
              <a:rPr lang="zh-CN" altLang="en-US" sz="2400" dirty="0">
                <a:latin typeface="+mn-ea"/>
                <a:ea typeface="+mn-ea"/>
              </a:rPr>
              <a:t>的</a:t>
            </a:r>
            <a:r>
              <a:rPr lang="en-US" altLang="zh-CN" sz="2400" dirty="0">
                <a:latin typeface="+mn-ea"/>
                <a:ea typeface="+mn-ea"/>
              </a:rPr>
              <a:t>IPv6</a:t>
            </a:r>
            <a:r>
              <a:rPr lang="zh-CN" altLang="en-US" sz="2400" dirty="0">
                <a:latin typeface="+mn-ea"/>
                <a:ea typeface="+mn-ea"/>
              </a:rPr>
              <a:t>报文不包含从</a:t>
            </a:r>
            <a:r>
              <a:rPr lang="en-US" altLang="zh-CN" sz="2400" dirty="0">
                <a:latin typeface="+mn-ea"/>
                <a:ea typeface="+mn-ea"/>
              </a:rPr>
              <a:t>A</a:t>
            </a:r>
            <a:r>
              <a:rPr lang="zh-CN" altLang="en-US" sz="2400" dirty="0">
                <a:latin typeface="+mn-ea"/>
                <a:ea typeface="+mn-ea"/>
              </a:rPr>
              <a:t>发出的</a:t>
            </a:r>
            <a:r>
              <a:rPr lang="en-US" altLang="zh-CN" sz="2400" dirty="0">
                <a:latin typeface="+mn-ea"/>
                <a:ea typeface="+mn-ea"/>
              </a:rPr>
              <a:t>IPv6</a:t>
            </a:r>
            <a:r>
              <a:rPr lang="zh-CN" altLang="en-US" sz="2400" dirty="0">
                <a:latin typeface="+mn-ea"/>
                <a:ea typeface="+mn-ea"/>
              </a:rPr>
              <a:t>报文的所有字段</a:t>
            </a:r>
          </a:p>
        </p:txBody>
      </p:sp>
    </p:spTree>
    <p:extLst>
      <p:ext uri="{BB962C8B-B14F-4D97-AF65-F5344CB8AC3E}">
        <p14:creationId xmlns:p14="http://schemas.microsoft.com/office/powerpoint/2010/main" val="658416516"/>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90B1D-D013-4266-B9E1-9F5B747CF03C}"/>
              </a:ext>
            </a:extLst>
          </p:cNvPr>
          <p:cNvSpPr>
            <a:spLocks noGrp="1"/>
          </p:cNvSpPr>
          <p:nvPr>
            <p:ph type="title"/>
          </p:nvPr>
        </p:nvSpPr>
        <p:spPr/>
        <p:txBody>
          <a:bodyPr/>
          <a:lstStyle/>
          <a:p>
            <a:r>
              <a:rPr lang="en-US" altLang="zh-CN" dirty="0"/>
              <a:t>IPv6</a:t>
            </a:r>
            <a:r>
              <a:rPr lang="zh-CN" altLang="en-US" dirty="0"/>
              <a:t>：进展</a:t>
            </a:r>
          </a:p>
        </p:txBody>
      </p:sp>
      <p:sp>
        <p:nvSpPr>
          <p:cNvPr id="4" name="灯片编号占位符 3">
            <a:extLst>
              <a:ext uri="{FF2B5EF4-FFF2-40B4-BE49-F238E27FC236}">
                <a16:creationId xmlns:a16="http://schemas.microsoft.com/office/drawing/2014/main" id="{51A817BC-16D5-400D-9C68-5890B85E2973}"/>
              </a:ext>
            </a:extLst>
          </p:cNvPr>
          <p:cNvSpPr>
            <a:spLocks noGrp="1"/>
          </p:cNvSpPr>
          <p:nvPr>
            <p:ph type="sldNum" sz="quarter" idx="12"/>
          </p:nvPr>
        </p:nvSpPr>
        <p:spPr/>
        <p:txBody>
          <a:bodyPr/>
          <a:lstStyle/>
          <a:p>
            <a:fld id="{E3FA5FAF-8A25-4B6E-94B7-5CA30A873E9A}" type="slidenum">
              <a:rPr lang="zh-CN" altLang="en-US" smtClean="0"/>
              <a:pPr/>
              <a:t>79</a:t>
            </a:fld>
            <a:endParaRPr lang="zh-CN" altLang="en-US"/>
          </a:p>
        </p:txBody>
      </p:sp>
      <p:sp>
        <p:nvSpPr>
          <p:cNvPr id="7" name="Rectangle 3">
            <a:extLst>
              <a:ext uri="{FF2B5EF4-FFF2-40B4-BE49-F238E27FC236}">
                <a16:creationId xmlns:a16="http://schemas.microsoft.com/office/drawing/2014/main" id="{E15BB686-A7A3-4147-9ECD-480335818EB2}"/>
              </a:ext>
            </a:extLst>
          </p:cNvPr>
          <p:cNvSpPr txBox="1">
            <a:spLocks noChangeArrowheads="1"/>
          </p:cNvSpPr>
          <p:nvPr/>
        </p:nvSpPr>
        <p:spPr bwMode="auto">
          <a:xfrm>
            <a:off x="511175" y="1648544"/>
            <a:ext cx="8205788"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en-US" altLang="zh-CN" kern="0" dirty="0"/>
              <a:t>Google: 8% </a:t>
            </a:r>
            <a:r>
              <a:rPr lang="zh-CN" altLang="en-US" kern="0" dirty="0"/>
              <a:t>的客户端使用</a:t>
            </a:r>
            <a:r>
              <a:rPr lang="en-US" altLang="zh-CN" kern="0" dirty="0"/>
              <a:t>IPv6</a:t>
            </a:r>
            <a:r>
              <a:rPr lang="zh-CN" altLang="en-US" kern="0" dirty="0"/>
              <a:t>访问因特网</a:t>
            </a:r>
            <a:endParaRPr lang="en-US" altLang="zh-CN" kern="0" dirty="0"/>
          </a:p>
          <a:p>
            <a:r>
              <a:rPr lang="en-US" altLang="zh-CN" kern="0" dirty="0"/>
              <a:t>NIST: 1/3</a:t>
            </a:r>
            <a:r>
              <a:rPr lang="zh-CN" altLang="en-US" kern="0" dirty="0"/>
              <a:t>的美国政府网站支持</a:t>
            </a:r>
            <a:r>
              <a:rPr lang="en-US" altLang="zh-CN" kern="0" dirty="0"/>
              <a:t>IPv6</a:t>
            </a:r>
          </a:p>
          <a:p>
            <a:endParaRPr lang="en-US" altLang="zh-CN" kern="0" dirty="0">
              <a:latin typeface="Gill Sans MT" panose="020B0502020104020203" pitchFamily="34" charset="0"/>
            </a:endParaRPr>
          </a:p>
          <a:p>
            <a:r>
              <a:rPr lang="zh-CN" altLang="en-US" kern="0" dirty="0">
                <a:solidFill>
                  <a:srgbClr val="CC0000"/>
                </a:solidFill>
              </a:rPr>
              <a:t>距离完全部署应用还有很长时间</a:t>
            </a:r>
            <a:endParaRPr lang="en-US" altLang="zh-CN" kern="0" dirty="0">
              <a:solidFill>
                <a:srgbClr val="CC0000"/>
              </a:solidFill>
            </a:endParaRPr>
          </a:p>
          <a:p>
            <a:pPr marL="457200" lvl="1" indent="0"/>
            <a:r>
              <a:rPr lang="zh-CN" altLang="en-US" kern="0" dirty="0">
                <a:latin typeface="Gill Sans MT" panose="020B0502020104020203" pitchFamily="34" charset="0"/>
              </a:rPr>
              <a:t>从诞生到现在已经</a:t>
            </a:r>
            <a:r>
              <a:rPr lang="en-US" altLang="zh-CN" kern="0" dirty="0">
                <a:latin typeface="Gill Sans MT" panose="020B0502020104020203" pitchFamily="34" charset="0"/>
              </a:rPr>
              <a:t>20</a:t>
            </a:r>
            <a:r>
              <a:rPr lang="zh-CN" altLang="en-US" kern="0" dirty="0">
                <a:latin typeface="Gill Sans MT" panose="020B0502020104020203" pitchFamily="34" charset="0"/>
              </a:rPr>
              <a:t>年，未来仍有很多年</a:t>
            </a:r>
            <a:endParaRPr lang="en-US" altLang="zh-CN" kern="0" dirty="0">
              <a:latin typeface="Gill Sans MT" panose="020B0502020104020203" pitchFamily="34" charset="0"/>
            </a:endParaRPr>
          </a:p>
          <a:p>
            <a:pPr marL="457200" lvl="1" indent="0"/>
            <a:r>
              <a:rPr lang="en-US" altLang="zh-CN" kern="0" dirty="0">
                <a:latin typeface="Gill Sans MT" panose="020B0502020104020203" pitchFamily="34" charset="0"/>
              </a:rPr>
              <a:t>20</a:t>
            </a:r>
            <a:r>
              <a:rPr lang="zh-CN" altLang="en-US" kern="0" dirty="0">
                <a:latin typeface="Gill Sans MT" panose="020B0502020104020203" pitchFamily="34" charset="0"/>
              </a:rPr>
              <a:t>年里应用层面发生了天翻地覆的变化</a:t>
            </a:r>
            <a:endParaRPr lang="en-US" altLang="zh-CN" kern="0" dirty="0">
              <a:latin typeface="Gill Sans MT" panose="020B0502020104020203" pitchFamily="34" charset="0"/>
            </a:endParaRPr>
          </a:p>
          <a:p>
            <a:pPr marL="457200" lvl="1" indent="0"/>
            <a:r>
              <a:rPr lang="zh-CN" altLang="en-US" kern="0" dirty="0">
                <a:solidFill>
                  <a:srgbClr val="CC0000"/>
                </a:solidFill>
                <a:latin typeface="Gill Sans MT" panose="020B0502020104020203" pitchFamily="34" charset="0"/>
              </a:rPr>
              <a:t>为什么这么慢？</a:t>
            </a:r>
            <a:endParaRPr lang="en-US" altLang="zh-CN" kern="0" dirty="0">
              <a:solidFill>
                <a:srgbClr val="CC0000"/>
              </a:solidFill>
              <a:latin typeface="Gill Sans MT" panose="020B0502020104020203" pitchFamily="34" charset="0"/>
            </a:endParaRPr>
          </a:p>
        </p:txBody>
      </p:sp>
    </p:spTree>
    <p:extLst>
      <p:ext uri="{BB962C8B-B14F-4D97-AF65-F5344CB8AC3E}">
        <p14:creationId xmlns:p14="http://schemas.microsoft.com/office/powerpoint/2010/main" val="29319187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每个路由器参与的控制平面</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a:t>
            </a:fld>
            <a:endParaRPr lang="zh-CN" altLang="en-US"/>
          </a:p>
        </p:txBody>
      </p:sp>
      <p:sp>
        <p:nvSpPr>
          <p:cNvPr id="5" name="Freeform 2"/>
          <p:cNvSpPr>
            <a:spLocks/>
          </p:cNvSpPr>
          <p:nvPr/>
        </p:nvSpPr>
        <p:spPr bwMode="auto">
          <a:xfrm>
            <a:off x="2592388" y="5695851"/>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w="9525">
            <a:noFill/>
            <a:round/>
            <a:headEnd/>
            <a:tailEnd/>
          </a:ln>
        </p:spPr>
        <p:txBody>
          <a:bodyPr wrap="none" anchor="ctr"/>
          <a:lstStyle/>
          <a:p>
            <a:endParaRPr lang="zh-CN" altLang="en-US"/>
          </a:p>
        </p:txBody>
      </p:sp>
      <p:cxnSp>
        <p:nvCxnSpPr>
          <p:cNvPr id="6" name="Straight Connector 147"/>
          <p:cNvCxnSpPr/>
          <p:nvPr/>
        </p:nvCxnSpPr>
        <p:spPr>
          <a:xfrm flipV="1">
            <a:off x="3222625" y="5848251"/>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149"/>
          <p:cNvCxnSpPr/>
          <p:nvPr/>
        </p:nvCxnSpPr>
        <p:spPr>
          <a:xfrm>
            <a:off x="3111500" y="6033988"/>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152"/>
          <p:cNvCxnSpPr/>
          <p:nvPr/>
        </p:nvCxnSpPr>
        <p:spPr>
          <a:xfrm>
            <a:off x="3124200" y="6140351"/>
            <a:ext cx="714375" cy="274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156"/>
          <p:cNvCxnSpPr/>
          <p:nvPr/>
        </p:nvCxnSpPr>
        <p:spPr>
          <a:xfrm flipV="1">
            <a:off x="4141788" y="6334026"/>
            <a:ext cx="1247775" cy="809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158"/>
          <p:cNvCxnSpPr/>
          <p:nvPr/>
        </p:nvCxnSpPr>
        <p:spPr>
          <a:xfrm>
            <a:off x="4802188" y="5880001"/>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60"/>
          <p:cNvCxnSpPr/>
          <p:nvPr/>
        </p:nvCxnSpPr>
        <p:spPr>
          <a:xfrm flipV="1">
            <a:off x="4086225" y="6033988"/>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62"/>
          <p:cNvCxnSpPr/>
          <p:nvPr/>
        </p:nvCxnSpPr>
        <p:spPr>
          <a:xfrm flipV="1">
            <a:off x="5413375" y="6062563"/>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64"/>
          <p:cNvCxnSpPr/>
          <p:nvPr/>
        </p:nvCxnSpPr>
        <p:spPr>
          <a:xfrm>
            <a:off x="4556125" y="5848251"/>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4" name="Group 7"/>
          <p:cNvGrpSpPr>
            <a:grpSpLocks/>
          </p:cNvGrpSpPr>
          <p:nvPr/>
        </p:nvGrpSpPr>
        <p:grpSpPr bwMode="auto">
          <a:xfrm>
            <a:off x="3681413" y="6273701"/>
            <a:ext cx="563562" cy="293687"/>
            <a:chOff x="1871277" y="1576300"/>
            <a:chExt cx="1128371" cy="437861"/>
          </a:xfrm>
        </p:grpSpPr>
        <p:sp>
          <p:nvSpPr>
            <p:cNvPr id="15" name="Oval 317"/>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6"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 name="Oval 319"/>
            <p:cNvSpPr>
              <a:spLocks noChangeArrowheads="1"/>
            </p:cNvSpPr>
            <p:nvPr/>
          </p:nvSpPr>
          <p:spPr bwMode="auto">
            <a:xfrm flipV="1">
              <a:off x="1871277" y="1576300"/>
              <a:ext cx="1125193" cy="31952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8"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Freeform 324"/>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0" name="Freeform 325"/>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1" name="Freeform 326"/>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2" name="Straight Connector 321"/>
            <p:cNvCxnSpPr>
              <a:cxnSpLocks noChangeShapeType="1"/>
              <a:endCxn id="17" idx="2"/>
            </p:cNvCxnSpPr>
            <p:nvPr/>
          </p:nvCxnSpPr>
          <p:spPr bwMode="auto">
            <a:xfrm flipH="1" flipV="1">
              <a:off x="1871277" y="1737244"/>
              <a:ext cx="3178"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3" name="Straight Connector 322"/>
            <p:cNvCxnSpPr>
              <a:cxnSpLocks noChangeShapeType="1"/>
            </p:cNvCxnSpPr>
            <p:nvPr/>
          </p:nvCxnSpPr>
          <p:spPr bwMode="auto">
            <a:xfrm flipH="1" flipV="1">
              <a:off x="2996470" y="1734876"/>
              <a:ext cx="3178"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24" name="Group 327"/>
          <p:cNvGrpSpPr>
            <a:grpSpLocks/>
          </p:cNvGrpSpPr>
          <p:nvPr/>
        </p:nvGrpSpPr>
        <p:grpSpPr bwMode="auto">
          <a:xfrm>
            <a:off x="4376738" y="5732363"/>
            <a:ext cx="565150" cy="292100"/>
            <a:chOff x="1871277" y="1576300"/>
            <a:chExt cx="1128371" cy="437861"/>
          </a:xfrm>
        </p:grpSpPr>
        <p:sp>
          <p:nvSpPr>
            <p:cNvPr id="25" name="Oval 328"/>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6"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7" name="Oval 330"/>
            <p:cNvSpPr>
              <a:spLocks noChangeArrowheads="1"/>
            </p:cNvSpPr>
            <p:nvPr/>
          </p:nvSpPr>
          <p:spPr bwMode="auto">
            <a:xfrm flipV="1">
              <a:off x="1871277" y="1576300"/>
              <a:ext cx="1125200" cy="321257"/>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8"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Freeform 332"/>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30" name="Freeform 333"/>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31" name="Freeform 334"/>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32" name="Straight Connector 335"/>
            <p:cNvCxnSpPr>
              <a:cxnSpLocks noChangeShapeType="1"/>
              <a:endCxn id="27" idx="2"/>
            </p:cNvCxnSpPr>
            <p:nvPr/>
          </p:nvCxnSpPr>
          <p:spPr bwMode="auto">
            <a:xfrm flipH="1" flipV="1">
              <a:off x="1871277" y="1735739"/>
              <a:ext cx="3169" cy="123743"/>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33" name="Straight Connector 336"/>
            <p:cNvCxnSpPr>
              <a:cxnSpLocks noChangeShapeType="1"/>
            </p:cNvCxnSpPr>
            <p:nvPr/>
          </p:nvCxnSpPr>
          <p:spPr bwMode="auto">
            <a:xfrm flipH="1" flipV="1">
              <a:off x="2996477" y="1733359"/>
              <a:ext cx="3171" cy="123743"/>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34" name="Group 337"/>
          <p:cNvGrpSpPr>
            <a:grpSpLocks/>
          </p:cNvGrpSpPr>
          <p:nvPr/>
        </p:nvGrpSpPr>
        <p:grpSpPr bwMode="auto">
          <a:xfrm>
            <a:off x="5019675" y="6186388"/>
            <a:ext cx="563563" cy="293688"/>
            <a:chOff x="1871277" y="1576300"/>
            <a:chExt cx="1128371" cy="437861"/>
          </a:xfrm>
        </p:grpSpPr>
        <p:sp>
          <p:nvSpPr>
            <p:cNvPr id="35" name="Oval 338"/>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36"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7" name="Oval 340"/>
            <p:cNvSpPr>
              <a:spLocks noChangeArrowheads="1"/>
            </p:cNvSpPr>
            <p:nvPr/>
          </p:nvSpPr>
          <p:spPr bwMode="auto">
            <a:xfrm flipV="1">
              <a:off x="1871277" y="1576300"/>
              <a:ext cx="1125191" cy="31952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38"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 name="Freeform 342"/>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40" name="Freeform 343"/>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41" name="Freeform 344"/>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42" name="Straight Connector 345"/>
            <p:cNvCxnSpPr>
              <a:cxnSpLocks noChangeShapeType="1"/>
              <a:endCxn id="37" idx="2"/>
            </p:cNvCxnSpPr>
            <p:nvPr/>
          </p:nvCxnSpPr>
          <p:spPr bwMode="auto">
            <a:xfrm flipH="1" flipV="1">
              <a:off x="1871277" y="1737243"/>
              <a:ext cx="3180" cy="123074"/>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43" name="Straight Connector 346"/>
            <p:cNvCxnSpPr>
              <a:cxnSpLocks noChangeShapeType="1"/>
            </p:cNvCxnSpPr>
            <p:nvPr/>
          </p:nvCxnSpPr>
          <p:spPr bwMode="auto">
            <a:xfrm flipH="1" flipV="1">
              <a:off x="2996468" y="1734877"/>
              <a:ext cx="3180" cy="123074"/>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44" name="Group 347"/>
          <p:cNvGrpSpPr>
            <a:grpSpLocks/>
          </p:cNvGrpSpPr>
          <p:nvPr/>
        </p:nvGrpSpPr>
        <p:grpSpPr bwMode="auto">
          <a:xfrm>
            <a:off x="5741988" y="5872063"/>
            <a:ext cx="565150" cy="293688"/>
            <a:chOff x="1871277" y="1576300"/>
            <a:chExt cx="1128371" cy="437861"/>
          </a:xfrm>
        </p:grpSpPr>
        <p:sp>
          <p:nvSpPr>
            <p:cNvPr id="45" name="Oval 3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46"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47" name="Oval 3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48"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 name="Freeform 35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50" name="Freeform 35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51" name="Freeform 35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52" name="Straight Connector 355"/>
            <p:cNvCxnSpPr>
              <a:cxnSpLocks noChangeShapeType="1"/>
              <a:endCxn id="47" idx="2"/>
            </p:cNvCxnSpPr>
            <p:nvPr/>
          </p:nvCxnSpPr>
          <p:spPr bwMode="auto">
            <a:xfrm flipH="1" flipV="1">
              <a:off x="1871277" y="1737243"/>
              <a:ext cx="3169" cy="123074"/>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53" name="Straight Connector 3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54" name="Group 23"/>
          <p:cNvGrpSpPr>
            <a:grpSpLocks/>
          </p:cNvGrpSpPr>
          <p:nvPr/>
        </p:nvGrpSpPr>
        <p:grpSpPr bwMode="auto">
          <a:xfrm>
            <a:off x="1757363" y="2589113"/>
            <a:ext cx="5270500" cy="3805238"/>
            <a:chOff x="1757805" y="2331054"/>
            <a:chExt cx="5270058" cy="3804634"/>
          </a:xfrm>
        </p:grpSpPr>
        <p:sp>
          <p:nvSpPr>
            <p:cNvPr id="55" name="Freeform 267"/>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 name="Freeform 271"/>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 name="Freeform 272"/>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8" name="Freeform 273"/>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 name="Freeform 274"/>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60" name="Group 17"/>
            <p:cNvGrpSpPr>
              <a:grpSpLocks/>
            </p:cNvGrpSpPr>
            <p:nvPr/>
          </p:nvGrpSpPr>
          <p:grpSpPr bwMode="auto">
            <a:xfrm>
              <a:off x="1757805" y="2331054"/>
              <a:ext cx="1079500" cy="2674334"/>
              <a:chOff x="1757805" y="2331054"/>
              <a:chExt cx="1079500" cy="2674334"/>
            </a:xfrm>
          </p:grpSpPr>
          <p:sp>
            <p:nvSpPr>
              <p:cNvPr id="147" name="Rectangle 107"/>
              <p:cNvSpPr/>
              <p:nvPr/>
            </p:nvSpPr>
            <p:spPr bwMode="auto">
              <a:xfrm rot="10800000">
                <a:off x="1789552" y="2580252"/>
                <a:ext cx="1027025" cy="1084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nvGrpSpPr>
              <p:cNvPr id="148" name="Group 104"/>
              <p:cNvGrpSpPr>
                <a:grpSpLocks/>
              </p:cNvGrpSpPr>
              <p:nvPr/>
            </p:nvGrpSpPr>
            <p:grpSpPr bwMode="auto">
              <a:xfrm>
                <a:off x="1782739" y="4616206"/>
                <a:ext cx="1034710" cy="389182"/>
                <a:chOff x="4128636" y="3606589"/>
                <a:chExt cx="568145" cy="338667"/>
              </a:xfrm>
            </p:grpSpPr>
            <p:sp>
              <p:nvSpPr>
                <p:cNvPr id="162" name="Oval 118"/>
                <p:cNvSpPr/>
                <p:nvPr/>
              </p:nvSpPr>
              <p:spPr>
                <a:xfrm>
                  <a:off x="4128891" y="3720271"/>
                  <a:ext cx="565669" cy="22514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63" name="Rectangle 119"/>
                <p:cNvSpPr/>
                <p:nvPr/>
              </p:nvSpPr>
              <p:spPr>
                <a:xfrm>
                  <a:off x="4128891" y="3720271"/>
                  <a:ext cx="565669" cy="11188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64" name="Oval 120"/>
                <p:cNvSpPr/>
                <p:nvPr/>
              </p:nvSpPr>
              <p:spPr>
                <a:xfrm>
                  <a:off x="4128891" y="3607011"/>
                  <a:ext cx="565669" cy="22514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65" name="Straight Connector 121"/>
                <p:cNvCxnSpPr/>
                <p:nvPr/>
              </p:nvCxnSpPr>
              <p:spPr>
                <a:xfrm>
                  <a:off x="4694560"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22"/>
                <p:cNvCxnSpPr/>
                <p:nvPr/>
              </p:nvCxnSpPr>
              <p:spPr>
                <a:xfrm>
                  <a:off x="412889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9" name="Rectangle 146"/>
              <p:cNvSpPr/>
              <p:nvPr/>
            </p:nvSpPr>
            <p:spPr bwMode="auto">
              <a:xfrm>
                <a:off x="1802251" y="3602440"/>
                <a:ext cx="1027025" cy="1163452"/>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50" name="Straight Connector 112"/>
              <p:cNvCxnSpPr/>
              <p:nvPr/>
            </p:nvCxnSpPr>
            <p:spPr bwMode="auto">
              <a:xfrm>
                <a:off x="1781615" y="2805642"/>
                <a:ext cx="20636" cy="20205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1" name="Straight Connector 111"/>
              <p:cNvCxnSpPr/>
              <p:nvPr/>
            </p:nvCxnSpPr>
            <p:spPr bwMode="auto">
              <a:xfrm flipH="1">
                <a:off x="2818166" y="2805642"/>
                <a:ext cx="4762" cy="197612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52" name="Group 9"/>
              <p:cNvGrpSpPr>
                <a:grpSpLocks/>
              </p:cNvGrpSpPr>
              <p:nvPr/>
            </p:nvGrpSpPr>
            <p:grpSpPr bwMode="auto">
              <a:xfrm>
                <a:off x="1757805" y="2331054"/>
                <a:ext cx="1079500" cy="430213"/>
                <a:chOff x="2183302" y="1574638"/>
                <a:chExt cx="1200154" cy="430181"/>
              </a:xfrm>
            </p:grpSpPr>
            <p:sp>
              <p:nvSpPr>
                <p:cNvPr id="153" name="Oval 368"/>
                <p:cNvSpPr/>
                <p:nvPr/>
              </p:nvSpPr>
              <p:spPr bwMode="auto">
                <a:xfrm flipV="1">
                  <a:off x="2186832" y="1690499"/>
                  <a:ext cx="1194758" cy="31425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54" name="Rectangle 369"/>
                <p:cNvSpPr/>
                <p:nvPr/>
              </p:nvSpPr>
              <p:spPr bwMode="auto">
                <a:xfrm>
                  <a:off x="2183302" y="1734939"/>
                  <a:ext cx="1198287" cy="11268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55" name="Oval 370"/>
                <p:cNvSpPr>
                  <a:spLocks noChangeArrowheads="1"/>
                </p:cNvSpPr>
                <p:nvPr/>
              </p:nvSpPr>
              <p:spPr bwMode="auto">
                <a:xfrm flipV="1">
                  <a:off x="2183302" y="1574638"/>
                  <a:ext cx="1196523" cy="314252"/>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56" name="Freeform 371"/>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7" name="Freeform 372"/>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58" name="Freeform 373"/>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59" name="Freeform 374"/>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60" name="Straight Connector 375"/>
                <p:cNvCxnSpPr>
                  <a:cxnSpLocks noChangeShapeType="1"/>
                  <a:endCxn id="155" idx="2"/>
                </p:cNvCxnSpPr>
                <p:nvPr/>
              </p:nvCxnSpPr>
              <p:spPr bwMode="auto">
                <a:xfrm flipH="1" flipV="1">
                  <a:off x="2183302" y="1731764"/>
                  <a:ext cx="3530" cy="122209"/>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61" name="Straight Connector 376"/>
                <p:cNvCxnSpPr>
                  <a:cxnSpLocks noChangeShapeType="1"/>
                </p:cNvCxnSpPr>
                <p:nvPr/>
              </p:nvCxnSpPr>
              <p:spPr bwMode="auto">
                <a:xfrm flipH="1" flipV="1">
                  <a:off x="3379825" y="1728590"/>
                  <a:ext cx="3530" cy="122209"/>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61" name="Group 18"/>
            <p:cNvGrpSpPr>
              <a:grpSpLocks/>
            </p:cNvGrpSpPr>
            <p:nvPr/>
          </p:nvGrpSpPr>
          <p:grpSpPr bwMode="auto">
            <a:xfrm>
              <a:off x="3500438" y="3174091"/>
              <a:ext cx="522287" cy="1831297"/>
              <a:chOff x="3500438" y="3174091"/>
              <a:chExt cx="522287" cy="1831297"/>
            </a:xfrm>
          </p:grpSpPr>
          <p:sp>
            <p:nvSpPr>
              <p:cNvPr id="126"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27" name="Straight Connector 89"/>
              <p:cNvCxnSpPr/>
              <p:nvPr/>
            </p:nvCxnSpPr>
            <p:spPr bwMode="auto">
              <a:xfrm flipH="1">
                <a:off x="4019802" y="3321497"/>
                <a:ext cx="1588" cy="153645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128" name="Picture 86" descr="router_top.png"/>
              <p:cNvPicPr>
                <a:picLocks noChangeAspect="1"/>
              </p:cNvPicPr>
              <p:nvPr/>
            </p:nvPicPr>
            <p:blipFill>
              <a:blip r:embed="rId2" cstate="print"/>
              <a:srcRect/>
              <a:stretch>
                <a:fillRect/>
              </a:stretch>
            </p:blipFill>
            <p:spPr bwMode="auto">
              <a:xfrm>
                <a:off x="3500438" y="3194292"/>
                <a:ext cx="522287" cy="220475"/>
              </a:xfrm>
              <a:prstGeom prst="rect">
                <a:avLst/>
              </a:prstGeom>
              <a:noFill/>
              <a:ln w="9525">
                <a:noFill/>
                <a:miter lim="800000"/>
                <a:headEnd/>
                <a:tailEnd/>
              </a:ln>
            </p:spPr>
          </p:pic>
          <p:grpSp>
            <p:nvGrpSpPr>
              <p:cNvPr id="129" name="Group 82"/>
              <p:cNvGrpSpPr>
                <a:grpSpLocks/>
              </p:cNvGrpSpPr>
              <p:nvPr/>
            </p:nvGrpSpPr>
            <p:grpSpPr bwMode="auto">
              <a:xfrm>
                <a:off x="3511442" y="4783543"/>
                <a:ext cx="507858" cy="221845"/>
                <a:chOff x="4128636" y="3606589"/>
                <a:chExt cx="568145" cy="338667"/>
              </a:xfrm>
            </p:grpSpPr>
            <p:sp>
              <p:nvSpPr>
                <p:cNvPr id="142" name="Oval 96"/>
                <p:cNvSpPr/>
                <p:nvPr/>
              </p:nvSpPr>
              <p:spPr>
                <a:xfrm>
                  <a:off x="4129087" y="3720182"/>
                  <a:ext cx="568256" cy="22534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43" name="Rectangle 97"/>
                <p:cNvSpPr/>
                <p:nvPr/>
              </p:nvSpPr>
              <p:spPr>
                <a:xfrm>
                  <a:off x="4129087" y="3720182"/>
                  <a:ext cx="568256" cy="1114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44" name="Oval 98"/>
                <p:cNvSpPr/>
                <p:nvPr/>
              </p:nvSpPr>
              <p:spPr>
                <a:xfrm>
                  <a:off x="4129087" y="3606297"/>
                  <a:ext cx="568256" cy="22534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45" name="Straight Connector 99"/>
                <p:cNvCxnSpPr/>
                <p:nvPr/>
              </p:nvCxnSpPr>
              <p:spPr>
                <a:xfrm>
                  <a:off x="4697343"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00"/>
                <p:cNvCxnSpPr/>
                <p:nvPr/>
              </p:nvCxnSpPr>
              <p:spPr>
                <a:xfrm>
                  <a:off x="4129087"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0" name="Rectangle 154"/>
              <p:cNvSpPr/>
              <p:nvPr/>
            </p:nvSpPr>
            <p:spPr bwMode="auto">
              <a:xfrm>
                <a:off x="3516608" y="3697675"/>
                <a:ext cx="498433" cy="116345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31" name="Straight Connector 173"/>
              <p:cNvCxnSpPr>
                <a:stCxn id="135" idx="2"/>
              </p:cNvCxnSpPr>
              <p:nvPr/>
            </p:nvCxnSpPr>
            <p:spPr bwMode="auto">
              <a:xfrm flipH="1">
                <a:off x="3507083" y="3262769"/>
                <a:ext cx="4762" cy="168883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2" name="Group 377"/>
              <p:cNvGrpSpPr>
                <a:grpSpLocks/>
              </p:cNvGrpSpPr>
              <p:nvPr/>
            </p:nvGrpSpPr>
            <p:grpSpPr bwMode="auto">
              <a:xfrm>
                <a:off x="3511057" y="3174091"/>
                <a:ext cx="504096" cy="242719"/>
                <a:chOff x="2183302" y="1574638"/>
                <a:chExt cx="1200154" cy="430218"/>
              </a:xfrm>
            </p:grpSpPr>
            <p:sp>
              <p:nvSpPr>
                <p:cNvPr id="133" name="Oval 378"/>
                <p:cNvSpPr/>
                <p:nvPr/>
              </p:nvSpPr>
              <p:spPr bwMode="auto">
                <a:xfrm flipV="1">
                  <a:off x="2188958" y="1689617"/>
                  <a:ext cx="1194231" cy="3150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34" name="Rectangle 379"/>
                <p:cNvSpPr/>
                <p:nvPr/>
              </p:nvSpPr>
              <p:spPr bwMode="auto">
                <a:xfrm>
                  <a:off x="2185178" y="1734631"/>
                  <a:ext cx="1198011" cy="11253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35" name="Oval 380"/>
                <p:cNvSpPr>
                  <a:spLocks noChangeArrowheads="1"/>
                </p:cNvSpPr>
                <p:nvPr/>
              </p:nvSpPr>
              <p:spPr bwMode="auto">
                <a:xfrm flipV="1">
                  <a:off x="2185178" y="1574269"/>
                  <a:ext cx="1194231" cy="315099"/>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36" name="Freeform 381"/>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7" name="Freeform 382"/>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38" name="Freeform 383"/>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39" name="Freeform 384"/>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40" name="Straight Connector 385"/>
                <p:cNvCxnSpPr>
                  <a:cxnSpLocks noChangeShapeType="1"/>
                  <a:endCxn id="135" idx="2"/>
                </p:cNvCxnSpPr>
                <p:nvPr/>
              </p:nvCxnSpPr>
              <p:spPr bwMode="auto">
                <a:xfrm flipH="1" flipV="1">
                  <a:off x="2185178" y="1731819"/>
                  <a:ext cx="3780" cy="120975"/>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41" name="Straight Connector 386"/>
                <p:cNvCxnSpPr>
                  <a:cxnSpLocks noChangeShapeType="1"/>
                </p:cNvCxnSpPr>
                <p:nvPr/>
              </p:nvCxnSpPr>
              <p:spPr bwMode="auto">
                <a:xfrm flipH="1" flipV="1">
                  <a:off x="3379409" y="1729005"/>
                  <a:ext cx="3780" cy="120976"/>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62" name="Group 19"/>
            <p:cNvGrpSpPr>
              <a:grpSpLocks/>
            </p:cNvGrpSpPr>
            <p:nvPr/>
          </p:nvGrpSpPr>
          <p:grpSpPr bwMode="auto">
            <a:xfrm>
              <a:off x="4299212" y="2486508"/>
              <a:ext cx="528376" cy="2517292"/>
              <a:chOff x="4299212" y="2486508"/>
              <a:chExt cx="528376" cy="2517292"/>
            </a:xfrm>
          </p:grpSpPr>
          <p:sp>
            <p:nvSpPr>
              <p:cNvPr id="106"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07" name="Straight Connector 439"/>
              <p:cNvCxnSpPr/>
              <p:nvPr/>
            </p:nvCxnSpPr>
            <p:spPr bwMode="auto">
              <a:xfrm>
                <a:off x="4821424" y="2642154"/>
                <a:ext cx="6349" cy="221421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08" name="Group 442"/>
              <p:cNvGrpSpPr>
                <a:grpSpLocks/>
              </p:cNvGrpSpPr>
              <p:nvPr/>
            </p:nvGrpSpPr>
            <p:grpSpPr bwMode="auto">
              <a:xfrm>
                <a:off x="4319479" y="4781999"/>
                <a:ext cx="507859" cy="221801"/>
                <a:chOff x="4128636" y="3606589"/>
                <a:chExt cx="568145" cy="338667"/>
              </a:xfrm>
            </p:grpSpPr>
            <p:sp>
              <p:nvSpPr>
                <p:cNvPr id="121" name="Oval 451"/>
                <p:cNvSpPr/>
                <p:nvPr/>
              </p:nvSpPr>
              <p:spPr>
                <a:xfrm>
                  <a:off x="4129012"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22" name="Rectangle 452"/>
                <p:cNvSpPr/>
                <p:nvPr/>
              </p:nvSpPr>
              <p:spPr>
                <a:xfrm>
                  <a:off x="4129012"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23" name="Oval 453"/>
                <p:cNvSpPr/>
                <p:nvPr/>
              </p:nvSpPr>
              <p:spPr>
                <a:xfrm>
                  <a:off x="4129012"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24" name="Straight Connector 454"/>
                <p:cNvCxnSpPr/>
                <p:nvPr/>
              </p:nvCxnSpPr>
              <p:spPr>
                <a:xfrm>
                  <a:off x="4697268"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455"/>
                <p:cNvCxnSpPr/>
                <p:nvPr/>
              </p:nvCxnSpPr>
              <p:spPr>
                <a:xfrm>
                  <a:off x="4129012"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09" name="Rectangle 443"/>
              <p:cNvSpPr/>
              <p:nvPr/>
            </p:nvSpPr>
            <p:spPr bwMode="auto">
              <a:xfrm>
                <a:off x="4324577" y="3696087"/>
                <a:ext cx="498433" cy="11634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10" name="Straight Connector 446"/>
              <p:cNvCxnSpPr>
                <a:stCxn id="112" idx="2"/>
              </p:cNvCxnSpPr>
              <p:nvPr/>
            </p:nvCxnSpPr>
            <p:spPr bwMode="auto">
              <a:xfrm>
                <a:off x="4300767" y="2640568"/>
                <a:ext cx="14286" cy="23094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11" name="Group 456"/>
              <p:cNvGrpSpPr>
                <a:grpSpLocks/>
              </p:cNvGrpSpPr>
              <p:nvPr/>
            </p:nvGrpSpPr>
            <p:grpSpPr bwMode="auto">
              <a:xfrm>
                <a:off x="4299212" y="2486508"/>
                <a:ext cx="504825" cy="242888"/>
                <a:chOff x="2183302" y="1574638"/>
                <a:chExt cx="1200154" cy="430218"/>
              </a:xfrm>
            </p:grpSpPr>
            <p:sp>
              <p:nvSpPr>
                <p:cNvPr id="112" name="Oval 457"/>
                <p:cNvSpPr/>
                <p:nvPr/>
              </p:nvSpPr>
              <p:spPr bwMode="auto">
                <a:xfrm flipV="1">
                  <a:off x="2186998" y="1690077"/>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13" name="Rectangle 458"/>
                <p:cNvSpPr/>
                <p:nvPr/>
              </p:nvSpPr>
              <p:spPr bwMode="auto">
                <a:xfrm>
                  <a:off x="2183224" y="1735060"/>
                  <a:ext cx="1200054"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14" name="Oval 459"/>
                <p:cNvSpPr>
                  <a:spLocks noChangeArrowheads="1"/>
                </p:cNvSpPr>
                <p:nvPr/>
              </p:nvSpPr>
              <p:spPr bwMode="auto">
                <a:xfrm flipV="1">
                  <a:off x="2183224" y="1574808"/>
                  <a:ext cx="1196282" cy="31488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15" name="Freeform 460"/>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 name="Freeform 461"/>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17" name="Freeform 462"/>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18" name="Freeform 463"/>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19" name="Straight Connector 464"/>
                <p:cNvCxnSpPr>
                  <a:cxnSpLocks noChangeShapeType="1"/>
                  <a:endCxn id="114" idx="2"/>
                </p:cNvCxnSpPr>
                <p:nvPr/>
              </p:nvCxnSpPr>
              <p:spPr bwMode="auto">
                <a:xfrm flipH="1" flipV="1">
                  <a:off x="2183224" y="1732248"/>
                  <a:ext cx="3775" cy="120892"/>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20" name="Straight Connector 465"/>
                <p:cNvCxnSpPr>
                  <a:cxnSpLocks noChangeShapeType="1"/>
                </p:cNvCxnSpPr>
                <p:nvPr/>
              </p:nvCxnSpPr>
              <p:spPr bwMode="auto">
                <a:xfrm flipH="1" flipV="1">
                  <a:off x="3379505" y="1729437"/>
                  <a:ext cx="3773" cy="120890"/>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63" name="Group 20"/>
            <p:cNvGrpSpPr>
              <a:grpSpLocks/>
            </p:cNvGrpSpPr>
            <p:nvPr/>
          </p:nvGrpSpPr>
          <p:grpSpPr bwMode="auto">
            <a:xfrm>
              <a:off x="5491163" y="3179295"/>
              <a:ext cx="522287" cy="1824505"/>
              <a:chOff x="5491163" y="3179295"/>
              <a:chExt cx="522287" cy="1824505"/>
            </a:xfrm>
          </p:grpSpPr>
          <p:sp>
            <p:nvSpPr>
              <p:cNvPr id="85"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86" name="Straight Connector 468"/>
              <p:cNvCxnSpPr>
                <a:stCxn id="94" idx="6"/>
              </p:cNvCxnSpPr>
              <p:nvPr/>
            </p:nvCxnSpPr>
            <p:spPr bwMode="auto">
              <a:xfrm>
                <a:off x="6004011" y="3267530"/>
                <a:ext cx="6349" cy="158248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87" name="Picture 469" descr="router_top.png"/>
              <p:cNvPicPr>
                <a:picLocks noChangeAspect="1"/>
              </p:cNvPicPr>
              <p:nvPr/>
            </p:nvPicPr>
            <p:blipFill>
              <a:blip r:embed="rId2" cstate="print"/>
              <a:srcRect/>
              <a:stretch>
                <a:fillRect/>
              </a:stretch>
            </p:blipFill>
            <p:spPr bwMode="auto">
              <a:xfrm>
                <a:off x="5491163" y="3206725"/>
                <a:ext cx="522287" cy="220431"/>
              </a:xfrm>
              <a:prstGeom prst="rect">
                <a:avLst/>
              </a:prstGeom>
              <a:noFill/>
              <a:ln w="9525">
                <a:noFill/>
                <a:miter lim="800000"/>
                <a:headEnd/>
                <a:tailEnd/>
              </a:ln>
            </p:spPr>
          </p:pic>
          <p:grpSp>
            <p:nvGrpSpPr>
              <p:cNvPr id="88" name="Group 471"/>
              <p:cNvGrpSpPr>
                <a:grpSpLocks/>
              </p:cNvGrpSpPr>
              <p:nvPr/>
            </p:nvGrpSpPr>
            <p:grpSpPr bwMode="auto">
              <a:xfrm>
                <a:off x="5502167" y="4781999"/>
                <a:ext cx="507858" cy="221801"/>
                <a:chOff x="4128636" y="3606589"/>
                <a:chExt cx="568145" cy="338667"/>
              </a:xfrm>
            </p:grpSpPr>
            <p:sp>
              <p:nvSpPr>
                <p:cNvPr id="101" name="Oval 480"/>
                <p:cNvSpPr/>
                <p:nvPr/>
              </p:nvSpPr>
              <p:spPr>
                <a:xfrm>
                  <a:off x="4128900"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02" name="Rectangle 481"/>
                <p:cNvSpPr/>
                <p:nvPr/>
              </p:nvSpPr>
              <p:spPr>
                <a:xfrm>
                  <a:off x="4128900"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03" name="Oval 482"/>
                <p:cNvSpPr/>
                <p:nvPr/>
              </p:nvSpPr>
              <p:spPr>
                <a:xfrm>
                  <a:off x="4128900"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04" name="Straight Connector 483"/>
                <p:cNvCxnSpPr/>
                <p:nvPr/>
              </p:nvCxnSpPr>
              <p:spPr>
                <a:xfrm>
                  <a:off x="4697156"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484"/>
                <p:cNvCxnSpPr/>
                <p:nvPr/>
              </p:nvCxnSpPr>
              <p:spPr>
                <a:xfrm>
                  <a:off x="4128900"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89" name="Rectangle 472"/>
              <p:cNvSpPr/>
              <p:nvPr/>
            </p:nvSpPr>
            <p:spPr bwMode="auto">
              <a:xfrm>
                <a:off x="5507166" y="3694500"/>
                <a:ext cx="498433" cy="116504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90" name="Straight Connector 475"/>
              <p:cNvCxnSpPr/>
              <p:nvPr/>
            </p:nvCxnSpPr>
            <p:spPr bwMode="auto">
              <a:xfrm>
                <a:off x="5491292" y="3316735"/>
                <a:ext cx="6349" cy="163327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91" name="Group 485"/>
              <p:cNvGrpSpPr>
                <a:grpSpLocks/>
              </p:cNvGrpSpPr>
              <p:nvPr/>
            </p:nvGrpSpPr>
            <p:grpSpPr bwMode="auto">
              <a:xfrm>
                <a:off x="5500688" y="3179295"/>
                <a:ext cx="504825" cy="242888"/>
                <a:chOff x="2183302" y="1574638"/>
                <a:chExt cx="1200154" cy="430218"/>
              </a:xfrm>
            </p:grpSpPr>
            <p:sp>
              <p:nvSpPr>
                <p:cNvPr id="92" name="Oval 486"/>
                <p:cNvSpPr/>
                <p:nvPr/>
              </p:nvSpPr>
              <p:spPr bwMode="auto">
                <a:xfrm flipV="1">
                  <a:off x="2187379" y="1688754"/>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93" name="Rectangle 487"/>
                <p:cNvSpPr/>
                <p:nvPr/>
              </p:nvSpPr>
              <p:spPr bwMode="auto">
                <a:xfrm>
                  <a:off x="2183606" y="1733737"/>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94" name="Oval 488"/>
                <p:cNvSpPr>
                  <a:spLocks noChangeArrowheads="1"/>
                </p:cNvSpPr>
                <p:nvPr/>
              </p:nvSpPr>
              <p:spPr bwMode="auto">
                <a:xfrm flipV="1">
                  <a:off x="2183606" y="1573485"/>
                  <a:ext cx="1196277" cy="31488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95" name="Freeform 489"/>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6" name="Freeform 490"/>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97" name="Freeform 491"/>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98" name="Freeform 492"/>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99" name="Straight Connector 493"/>
                <p:cNvCxnSpPr>
                  <a:cxnSpLocks noChangeShapeType="1"/>
                  <a:endCxn id="94" idx="2"/>
                </p:cNvCxnSpPr>
                <p:nvPr/>
              </p:nvCxnSpPr>
              <p:spPr bwMode="auto">
                <a:xfrm flipH="1" flipV="1">
                  <a:off x="2183606" y="1730925"/>
                  <a:ext cx="3773" cy="120892"/>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00" name="Straight Connector 494"/>
                <p:cNvCxnSpPr>
                  <a:cxnSpLocks noChangeShapeType="1"/>
                </p:cNvCxnSpPr>
                <p:nvPr/>
              </p:nvCxnSpPr>
              <p:spPr bwMode="auto">
                <a:xfrm flipH="1" flipV="1">
                  <a:off x="3379883" y="1728114"/>
                  <a:ext cx="3775" cy="120890"/>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64" name="Group 21"/>
            <p:cNvGrpSpPr>
              <a:grpSpLocks/>
            </p:cNvGrpSpPr>
            <p:nvPr/>
          </p:nvGrpSpPr>
          <p:grpSpPr bwMode="auto">
            <a:xfrm>
              <a:off x="6472366" y="2647932"/>
              <a:ext cx="522159" cy="2354282"/>
              <a:chOff x="6472366" y="2647932"/>
              <a:chExt cx="522159" cy="2354282"/>
            </a:xfrm>
          </p:grpSpPr>
          <p:sp>
            <p:nvSpPr>
              <p:cNvPr id="65"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66" name="Straight Connector 497"/>
              <p:cNvCxnSpPr/>
              <p:nvPr/>
            </p:nvCxnSpPr>
            <p:spPr bwMode="auto">
              <a:xfrm>
                <a:off x="6994528" y="2846910"/>
                <a:ext cx="0" cy="19983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67" name="Group 500"/>
              <p:cNvGrpSpPr>
                <a:grpSpLocks/>
              </p:cNvGrpSpPr>
              <p:nvPr/>
            </p:nvGrpSpPr>
            <p:grpSpPr bwMode="auto">
              <a:xfrm>
                <a:off x="6486417" y="4766099"/>
                <a:ext cx="507858" cy="236115"/>
                <a:chOff x="4128636" y="3606589"/>
                <a:chExt cx="568145" cy="338667"/>
              </a:xfrm>
            </p:grpSpPr>
            <p:sp>
              <p:nvSpPr>
                <p:cNvPr id="80" name="Oval 509"/>
                <p:cNvSpPr/>
                <p:nvPr/>
              </p:nvSpPr>
              <p:spPr>
                <a:xfrm>
                  <a:off x="4128808" y="3720125"/>
                  <a:ext cx="568256" cy="22538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81" name="Rectangle 510"/>
                <p:cNvSpPr/>
                <p:nvPr/>
              </p:nvSpPr>
              <p:spPr>
                <a:xfrm>
                  <a:off x="4128808" y="3720125"/>
                  <a:ext cx="568256" cy="11155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82" name="Oval 511"/>
                <p:cNvSpPr/>
                <p:nvPr/>
              </p:nvSpPr>
              <p:spPr>
                <a:xfrm>
                  <a:off x="4128808" y="3606294"/>
                  <a:ext cx="568256" cy="225387"/>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83" name="Straight Connector 512"/>
                <p:cNvCxnSpPr/>
                <p:nvPr/>
              </p:nvCxnSpPr>
              <p:spPr>
                <a:xfrm>
                  <a:off x="4697064"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513"/>
                <p:cNvCxnSpPr/>
                <p:nvPr/>
              </p:nvCxnSpPr>
              <p:spPr>
                <a:xfrm>
                  <a:off x="4128808"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8" name="Rectangle 501"/>
              <p:cNvSpPr/>
              <p:nvPr/>
            </p:nvSpPr>
            <p:spPr bwMode="auto">
              <a:xfrm>
                <a:off x="6491333" y="3610376"/>
                <a:ext cx="498433" cy="12380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69" name="Straight Connector 504"/>
              <p:cNvCxnSpPr/>
              <p:nvPr/>
            </p:nvCxnSpPr>
            <p:spPr bwMode="auto">
              <a:xfrm>
                <a:off x="6472285" y="2818340"/>
                <a:ext cx="9524" cy="212691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0" name="Group 514"/>
              <p:cNvGrpSpPr>
                <a:grpSpLocks/>
              </p:cNvGrpSpPr>
              <p:nvPr/>
            </p:nvGrpSpPr>
            <p:grpSpPr bwMode="auto">
              <a:xfrm>
                <a:off x="6478146" y="2647932"/>
                <a:ext cx="504825" cy="242887"/>
                <a:chOff x="2183302" y="1574638"/>
                <a:chExt cx="1200154" cy="430218"/>
              </a:xfrm>
            </p:grpSpPr>
            <p:sp>
              <p:nvSpPr>
                <p:cNvPr id="71" name="Oval 515"/>
                <p:cNvSpPr/>
                <p:nvPr/>
              </p:nvSpPr>
              <p:spPr bwMode="auto">
                <a:xfrm flipV="1">
                  <a:off x="2188237" y="1690921"/>
                  <a:ext cx="1196279" cy="31488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72" name="Rectangle 516"/>
                <p:cNvSpPr/>
                <p:nvPr/>
              </p:nvSpPr>
              <p:spPr bwMode="auto">
                <a:xfrm>
                  <a:off x="2184464" y="1735904"/>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73" name="Oval 517"/>
                <p:cNvSpPr>
                  <a:spLocks noChangeArrowheads="1"/>
                </p:cNvSpPr>
                <p:nvPr/>
              </p:nvSpPr>
              <p:spPr bwMode="auto">
                <a:xfrm flipV="1">
                  <a:off x="2184464" y="1575651"/>
                  <a:ext cx="1196277" cy="314881"/>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74" name="Freeform 518"/>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5" name="Freeform 519"/>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76" name="Freeform 520"/>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77" name="Freeform 521"/>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78" name="Straight Connector 522"/>
                <p:cNvCxnSpPr>
                  <a:cxnSpLocks noChangeShapeType="1"/>
                  <a:endCxn id="73" idx="2"/>
                </p:cNvCxnSpPr>
                <p:nvPr/>
              </p:nvCxnSpPr>
              <p:spPr bwMode="auto">
                <a:xfrm flipH="1" flipV="1">
                  <a:off x="2184464" y="1733091"/>
                  <a:ext cx="3773" cy="120893"/>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79" name="Straight Connector 523"/>
                <p:cNvCxnSpPr>
                  <a:cxnSpLocks noChangeShapeType="1"/>
                </p:cNvCxnSpPr>
                <p:nvPr/>
              </p:nvCxnSpPr>
              <p:spPr bwMode="auto">
                <a:xfrm flipH="1" flipV="1">
                  <a:off x="3380741" y="1730281"/>
                  <a:ext cx="3775" cy="120891"/>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grpSp>
        <p:nvGrpSpPr>
          <p:cNvPr id="167" name="Group 228"/>
          <p:cNvGrpSpPr>
            <a:grpSpLocks/>
          </p:cNvGrpSpPr>
          <p:nvPr/>
        </p:nvGrpSpPr>
        <p:grpSpPr bwMode="auto">
          <a:xfrm>
            <a:off x="1828800" y="2944713"/>
            <a:ext cx="5111750" cy="879475"/>
            <a:chOff x="1866825" y="707349"/>
            <a:chExt cx="5112820" cy="879389"/>
          </a:xfrm>
        </p:grpSpPr>
        <p:sp>
          <p:nvSpPr>
            <p:cNvPr id="168" name="Oval 232"/>
            <p:cNvSpPr/>
            <p:nvPr/>
          </p:nvSpPr>
          <p:spPr>
            <a:xfrm>
              <a:off x="1866825" y="785129"/>
              <a:ext cx="954288" cy="49207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69" name="TextBox 233"/>
            <p:cNvSpPr txBox="1">
              <a:spLocks noChangeArrowheads="1"/>
            </p:cNvSpPr>
            <p:nvPr/>
          </p:nvSpPr>
          <p:spPr bwMode="auto">
            <a:xfrm>
              <a:off x="2075161" y="783191"/>
              <a:ext cx="543853" cy="477007"/>
            </a:xfrm>
            <a:prstGeom prst="rect">
              <a:avLst/>
            </a:prstGeom>
            <a:noFill/>
            <a:ln w="9525">
              <a:noFill/>
              <a:miter lim="800000"/>
              <a:headEnd/>
              <a:tailEnd/>
            </a:ln>
          </p:spPr>
          <p:txBody>
            <a:bodyPr wrap="none">
              <a:spAutoFit/>
            </a:bodyPr>
            <a:lstStyle/>
            <a:p>
              <a:pPr algn="ctr">
                <a:lnSpc>
                  <a:spcPts val="1475"/>
                </a:lnSpc>
              </a:pPr>
              <a:r>
                <a:rPr lang="zh-CN" altLang="en-US" sz="1400" dirty="0"/>
                <a:t>路由</a:t>
              </a:r>
              <a:endParaRPr lang="en-US" altLang="zh-CN" sz="1400" dirty="0"/>
            </a:p>
            <a:p>
              <a:pPr algn="ctr">
                <a:lnSpc>
                  <a:spcPts val="1475"/>
                </a:lnSpc>
              </a:pPr>
              <a:r>
                <a:rPr lang="zh-CN" altLang="en-US" sz="1400" dirty="0"/>
                <a:t>算法</a:t>
              </a:r>
              <a:endParaRPr lang="en-US" altLang="zh-CN" sz="1400" dirty="0"/>
            </a:p>
          </p:txBody>
        </p:sp>
        <p:cxnSp>
          <p:nvCxnSpPr>
            <p:cNvPr id="170" name="Straight Arrow Connector 234"/>
            <p:cNvCxnSpPr/>
            <p:nvPr/>
          </p:nvCxnSpPr>
          <p:spPr>
            <a:xfrm flipV="1">
              <a:off x="2833815" y="807352"/>
              <a:ext cx="1517968" cy="214291"/>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235"/>
            <p:cNvCxnSpPr/>
            <p:nvPr/>
          </p:nvCxnSpPr>
          <p:spPr>
            <a:xfrm>
              <a:off x="2751248" y="1201014"/>
              <a:ext cx="797092" cy="279373"/>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236"/>
            <p:cNvCxnSpPr/>
            <p:nvPr/>
          </p:nvCxnSpPr>
          <p:spPr>
            <a:xfrm>
              <a:off x="4685228" y="894656"/>
              <a:ext cx="892362" cy="509538"/>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237"/>
            <p:cNvCxnSpPr/>
            <p:nvPr/>
          </p:nvCxnSpPr>
          <p:spPr>
            <a:xfrm>
              <a:off x="4801139" y="801003"/>
              <a:ext cx="1695805" cy="13016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74" name="Oval 238"/>
            <p:cNvSpPr/>
            <p:nvPr/>
          </p:nvSpPr>
          <p:spPr>
            <a:xfrm>
              <a:off x="6558870" y="894656"/>
              <a:ext cx="420775"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5" name="Oval 239"/>
            <p:cNvSpPr/>
            <p:nvPr/>
          </p:nvSpPr>
          <p:spPr>
            <a:xfrm>
              <a:off x="5572826" y="1404194"/>
              <a:ext cx="420776" cy="182544"/>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6" name="Oval 240"/>
            <p:cNvSpPr/>
            <p:nvPr/>
          </p:nvSpPr>
          <p:spPr>
            <a:xfrm>
              <a:off x="4367661" y="707349"/>
              <a:ext cx="420775" cy="182545"/>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7" name="Oval 241"/>
            <p:cNvSpPr/>
            <p:nvPr/>
          </p:nvSpPr>
          <p:spPr>
            <a:xfrm>
              <a:off x="3572157" y="1402606"/>
              <a:ext cx="420776"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78" name="Straight Arrow Connector 242"/>
            <p:cNvCxnSpPr/>
            <p:nvPr/>
          </p:nvCxnSpPr>
          <p:spPr>
            <a:xfrm>
              <a:off x="2821113" y="1105773"/>
              <a:ext cx="2739010" cy="33969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243"/>
            <p:cNvCxnSpPr>
              <a:endCxn id="174" idx="2"/>
            </p:cNvCxnSpPr>
            <p:nvPr/>
          </p:nvCxnSpPr>
          <p:spPr>
            <a:xfrm flipV="1">
              <a:off x="3997696" y="985135"/>
              <a:ext cx="2561174" cy="46985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244"/>
            <p:cNvCxnSpPr/>
            <p:nvPr/>
          </p:nvCxnSpPr>
          <p:spPr>
            <a:xfrm flipV="1">
              <a:off x="3991345" y="1508959"/>
              <a:ext cx="1581481" cy="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Straight Arrow Connector 245"/>
            <p:cNvCxnSpPr/>
            <p:nvPr/>
          </p:nvCxnSpPr>
          <p:spPr>
            <a:xfrm flipV="1">
              <a:off x="5996777" y="1083550"/>
              <a:ext cx="751044" cy="39683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182" name="TextBox 257"/>
          <p:cNvSpPr txBox="1">
            <a:spLocks noChangeArrowheads="1"/>
          </p:cNvSpPr>
          <p:nvPr/>
        </p:nvSpPr>
        <p:spPr bwMode="auto">
          <a:xfrm>
            <a:off x="635000" y="1661046"/>
            <a:ext cx="8158163" cy="830997"/>
          </a:xfrm>
          <a:prstGeom prst="rect">
            <a:avLst/>
          </a:prstGeom>
          <a:noFill/>
          <a:ln w="9525">
            <a:noFill/>
            <a:miter lim="800000"/>
            <a:headEnd/>
            <a:tailEnd/>
          </a:ln>
        </p:spPr>
        <p:txBody>
          <a:bodyPr>
            <a:spAutoFit/>
          </a:bodyPr>
          <a:lstStyle/>
          <a:p>
            <a:r>
              <a:rPr lang="zh-CN" altLang="en-US" sz="2400" dirty="0">
                <a:solidFill>
                  <a:srgbClr val="0000FF"/>
                </a:solidFill>
              </a:rPr>
              <a:t>每个路由器</a:t>
            </a:r>
            <a:r>
              <a:rPr lang="zh-CN" altLang="en-US" sz="2400" dirty="0"/>
              <a:t>中都有单独的路由算法模块，它们相互交互，一起构成控制平面</a:t>
            </a:r>
            <a:endParaRPr lang="en-US" altLang="zh-CN" sz="2400" dirty="0"/>
          </a:p>
        </p:txBody>
      </p:sp>
      <p:grpSp>
        <p:nvGrpSpPr>
          <p:cNvPr id="183" name="Group 22"/>
          <p:cNvGrpSpPr>
            <a:grpSpLocks/>
          </p:cNvGrpSpPr>
          <p:nvPr/>
        </p:nvGrpSpPr>
        <p:grpSpPr bwMode="auto">
          <a:xfrm>
            <a:off x="1557338" y="3333651"/>
            <a:ext cx="6305164" cy="1053316"/>
            <a:chOff x="1557338" y="3074988"/>
            <a:chExt cx="6305164" cy="1053316"/>
          </a:xfrm>
        </p:grpSpPr>
        <p:sp>
          <p:nvSpPr>
            <p:cNvPr id="184" name="TextBox 232"/>
            <p:cNvSpPr txBox="1">
              <a:spLocks noChangeArrowheads="1"/>
            </p:cNvSpPr>
            <p:nvPr/>
          </p:nvSpPr>
          <p:spPr bwMode="auto">
            <a:xfrm>
              <a:off x="7318763" y="3651250"/>
              <a:ext cx="543739" cy="477054"/>
            </a:xfrm>
            <a:prstGeom prst="rect">
              <a:avLst/>
            </a:prstGeom>
            <a:noFill/>
            <a:ln w="9525">
              <a:noFill/>
              <a:miter lim="800000"/>
              <a:headEnd/>
              <a:tailEnd/>
            </a:ln>
          </p:spPr>
          <p:txBody>
            <a:bodyPr wrap="none">
              <a:spAutoFit/>
            </a:bodyPr>
            <a:lstStyle/>
            <a:p>
              <a:pPr algn="ctr">
                <a:lnSpc>
                  <a:spcPts val="1463"/>
                </a:lnSpc>
              </a:pPr>
              <a:r>
                <a:rPr lang="zh-CN" altLang="en-US" sz="1400" dirty="0"/>
                <a:t>数据</a:t>
              </a:r>
              <a:br>
                <a:rPr lang="en-US" altLang="zh-CN" sz="1400" dirty="0"/>
              </a:br>
              <a:r>
                <a:rPr lang="zh-CN" altLang="en-US" sz="1400" dirty="0"/>
                <a:t>平面</a:t>
              </a:r>
              <a:endParaRPr lang="en-US" altLang="zh-CN" sz="1400" dirty="0"/>
            </a:p>
          </p:txBody>
        </p:sp>
        <p:sp>
          <p:nvSpPr>
            <p:cNvPr id="185" name="TextBox 233"/>
            <p:cNvSpPr txBox="1">
              <a:spLocks noChangeArrowheads="1"/>
            </p:cNvSpPr>
            <p:nvPr/>
          </p:nvSpPr>
          <p:spPr bwMode="auto">
            <a:xfrm>
              <a:off x="7306856" y="3074988"/>
              <a:ext cx="543739" cy="477054"/>
            </a:xfrm>
            <a:prstGeom prst="rect">
              <a:avLst/>
            </a:prstGeom>
            <a:noFill/>
            <a:ln w="9525">
              <a:noFill/>
              <a:miter lim="800000"/>
              <a:headEnd/>
              <a:tailEnd/>
            </a:ln>
          </p:spPr>
          <p:txBody>
            <a:bodyPr wrap="none">
              <a:spAutoFit/>
            </a:bodyPr>
            <a:lstStyle/>
            <a:p>
              <a:pPr algn="ctr">
                <a:lnSpc>
                  <a:spcPts val="1463"/>
                </a:lnSpc>
              </a:pPr>
              <a:r>
                <a:rPr lang="zh-CN" altLang="en-US" sz="1400" dirty="0"/>
                <a:t>控制</a:t>
              </a:r>
              <a:br>
                <a:rPr lang="en-US" altLang="zh-CN" sz="1400" dirty="0"/>
              </a:br>
              <a:r>
                <a:rPr lang="zh-CN" altLang="en-US" sz="1400" dirty="0"/>
                <a:t>平面</a:t>
              </a:r>
              <a:endParaRPr lang="en-US" altLang="zh-CN" sz="1400" dirty="0"/>
            </a:p>
          </p:txBody>
        </p:sp>
        <p:cxnSp>
          <p:nvCxnSpPr>
            <p:cNvPr id="186" name="Straight Connector 231"/>
            <p:cNvCxnSpPr/>
            <p:nvPr/>
          </p:nvCxnSpPr>
          <p:spPr>
            <a:xfrm>
              <a:off x="1557338" y="3613150"/>
              <a:ext cx="6207125" cy="0"/>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187" name="Group 26"/>
          <p:cNvGrpSpPr>
            <a:grpSpLocks/>
          </p:cNvGrpSpPr>
          <p:nvPr/>
        </p:nvGrpSpPr>
        <p:grpSpPr bwMode="auto">
          <a:xfrm>
            <a:off x="1828800" y="3960713"/>
            <a:ext cx="5126038" cy="1120775"/>
            <a:chOff x="-4746102" y="4471477"/>
            <a:chExt cx="5126173" cy="1120753"/>
          </a:xfrm>
        </p:grpSpPr>
        <p:pic>
          <p:nvPicPr>
            <p:cNvPr id="188" name="Picture 10" descr="fig42_table.pdf"/>
            <p:cNvPicPr>
              <a:picLocks noChangeAspect="1"/>
            </p:cNvPicPr>
            <p:nvPr/>
          </p:nvPicPr>
          <p:blipFill>
            <a:blip r:embed="rId3" cstate="print"/>
            <a:srcRect/>
            <a:stretch>
              <a:fillRect/>
            </a:stretch>
          </p:blipFill>
          <p:spPr bwMode="auto">
            <a:xfrm>
              <a:off x="-4746102" y="4471477"/>
              <a:ext cx="966463" cy="966962"/>
            </a:xfrm>
            <a:prstGeom prst="rect">
              <a:avLst/>
            </a:prstGeom>
            <a:noFill/>
            <a:ln w="9525">
              <a:solidFill>
                <a:srgbClr val="CC0000"/>
              </a:solidFill>
              <a:miter lim="800000"/>
              <a:headEnd/>
              <a:tailEnd/>
            </a:ln>
          </p:spPr>
        </p:pic>
        <p:grpSp>
          <p:nvGrpSpPr>
            <p:cNvPr id="189" name="Group 25"/>
            <p:cNvGrpSpPr>
              <a:grpSpLocks/>
            </p:cNvGrpSpPr>
            <p:nvPr/>
          </p:nvGrpSpPr>
          <p:grpSpPr bwMode="auto">
            <a:xfrm>
              <a:off x="-3025264" y="5228984"/>
              <a:ext cx="3405335" cy="363246"/>
              <a:chOff x="-3025264" y="5228984"/>
              <a:chExt cx="3405335" cy="363246"/>
            </a:xfrm>
          </p:grpSpPr>
          <p:grpSp>
            <p:nvGrpSpPr>
              <p:cNvPr id="190" name="Group 241"/>
              <p:cNvGrpSpPr>
                <a:grpSpLocks/>
              </p:cNvGrpSpPr>
              <p:nvPr/>
            </p:nvGrpSpPr>
            <p:grpSpPr bwMode="auto">
              <a:xfrm>
                <a:off x="-3025264" y="5262858"/>
                <a:ext cx="430360" cy="329372"/>
                <a:chOff x="2931664" y="3912603"/>
                <a:chExt cx="430450" cy="329314"/>
              </a:xfrm>
            </p:grpSpPr>
            <p:sp>
              <p:nvSpPr>
                <p:cNvPr id="206" name="Rectangle 91"/>
                <p:cNvSpPr/>
                <p:nvPr/>
              </p:nvSpPr>
              <p:spPr>
                <a:xfrm>
                  <a:off x="2936485" y="3908607"/>
                  <a:ext cx="425550" cy="333310"/>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07" name="Straight Connector 92"/>
                <p:cNvCxnSpPr/>
                <p:nvPr/>
              </p:nvCxnSpPr>
              <p:spPr>
                <a:xfrm>
                  <a:off x="2931721" y="400383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93"/>
                <p:cNvCxnSpPr/>
                <p:nvPr/>
              </p:nvCxnSpPr>
              <p:spPr>
                <a:xfrm>
                  <a:off x="2931721" y="4067326"/>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95"/>
                <p:cNvCxnSpPr>
                  <a:stCxn id="206" idx="2"/>
                </p:cNvCxnSpPr>
                <p:nvPr/>
              </p:nvCxnSpPr>
              <p:spPr>
                <a:xfrm flipH="1" flipV="1">
                  <a:off x="3147672" y="4003838"/>
                  <a:ext cx="1588" cy="23807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91" name="Group 444"/>
              <p:cNvGrpSpPr>
                <a:grpSpLocks/>
              </p:cNvGrpSpPr>
              <p:nvPr/>
            </p:nvGrpSpPr>
            <p:grpSpPr bwMode="auto">
              <a:xfrm>
                <a:off x="-2217227" y="5261364"/>
                <a:ext cx="430361" cy="329307"/>
                <a:chOff x="2931664" y="3912603"/>
                <a:chExt cx="430450" cy="329314"/>
              </a:xfrm>
            </p:grpSpPr>
            <p:sp>
              <p:nvSpPr>
                <p:cNvPr id="202" name="Rectangle 447"/>
                <p:cNvSpPr/>
                <p:nvPr/>
              </p:nvSpPr>
              <p:spPr>
                <a:xfrm>
                  <a:off x="2936506" y="3908513"/>
                  <a:ext cx="425549"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03" name="Straight Connector 448"/>
                <p:cNvCxnSpPr/>
                <p:nvPr/>
              </p:nvCxnSpPr>
              <p:spPr>
                <a:xfrm>
                  <a:off x="2931743" y="40037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449"/>
                <p:cNvCxnSpPr/>
                <p:nvPr/>
              </p:nvCxnSpPr>
              <p:spPr>
                <a:xfrm>
                  <a:off x="2931743" y="40672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450"/>
                <p:cNvCxnSpPr>
                  <a:stCxn id="202" idx="2"/>
                </p:cNvCxnSpPr>
                <p:nvPr/>
              </p:nvCxnSpPr>
              <p:spPr>
                <a:xfrm flipH="1" flipV="1">
                  <a:off x="3147693" y="4003763"/>
                  <a:ext cx="1587"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92" name="Group 473"/>
              <p:cNvGrpSpPr>
                <a:grpSpLocks/>
              </p:cNvGrpSpPr>
              <p:nvPr/>
            </p:nvGrpSpPr>
            <p:grpSpPr bwMode="auto">
              <a:xfrm>
                <a:off x="-1034539" y="5261364"/>
                <a:ext cx="430360" cy="329307"/>
                <a:chOff x="2931664" y="3912603"/>
                <a:chExt cx="430450" cy="329314"/>
              </a:xfrm>
            </p:grpSpPr>
            <p:sp>
              <p:nvSpPr>
                <p:cNvPr id="198" name="Rectangle 476"/>
                <p:cNvSpPr/>
                <p:nvPr/>
              </p:nvSpPr>
              <p:spPr>
                <a:xfrm>
                  <a:off x="2936538" y="3908513"/>
                  <a:ext cx="425550"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99" name="Straight Connector 477"/>
                <p:cNvCxnSpPr/>
                <p:nvPr/>
              </p:nvCxnSpPr>
              <p:spPr>
                <a:xfrm>
                  <a:off x="2931774" y="40037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478"/>
                <p:cNvCxnSpPr/>
                <p:nvPr/>
              </p:nvCxnSpPr>
              <p:spPr>
                <a:xfrm>
                  <a:off x="2931774" y="40672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479"/>
                <p:cNvCxnSpPr>
                  <a:stCxn id="198" idx="2"/>
                </p:cNvCxnSpPr>
                <p:nvPr/>
              </p:nvCxnSpPr>
              <p:spPr>
                <a:xfrm flipH="1" flipV="1">
                  <a:off x="3147725" y="4003763"/>
                  <a:ext cx="1588"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93" name="Group 502"/>
              <p:cNvGrpSpPr>
                <a:grpSpLocks/>
              </p:cNvGrpSpPr>
              <p:nvPr/>
            </p:nvGrpSpPr>
            <p:grpSpPr bwMode="auto">
              <a:xfrm>
                <a:off x="-50289" y="5228984"/>
                <a:ext cx="430360" cy="350559"/>
                <a:chOff x="2931664" y="3912603"/>
                <a:chExt cx="430450" cy="329314"/>
              </a:xfrm>
            </p:grpSpPr>
            <p:sp>
              <p:nvSpPr>
                <p:cNvPr id="194" name="Rectangle 505"/>
                <p:cNvSpPr/>
                <p:nvPr/>
              </p:nvSpPr>
              <p:spPr>
                <a:xfrm>
                  <a:off x="2936564" y="3912336"/>
                  <a:ext cx="425550" cy="32956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95" name="Straight Connector 506"/>
                <p:cNvCxnSpPr/>
                <p:nvPr/>
              </p:nvCxnSpPr>
              <p:spPr>
                <a:xfrm>
                  <a:off x="2931800" y="400330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507"/>
                <p:cNvCxnSpPr/>
                <p:nvPr/>
              </p:nvCxnSpPr>
              <p:spPr>
                <a:xfrm>
                  <a:off x="2931800" y="406742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508"/>
                <p:cNvCxnSpPr>
                  <a:stCxn id="194" idx="2"/>
                </p:cNvCxnSpPr>
                <p:nvPr/>
              </p:nvCxnSpPr>
              <p:spPr>
                <a:xfrm flipH="1" flipV="1">
                  <a:off x="3147751" y="4003303"/>
                  <a:ext cx="1588" cy="23860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10" name="Group 24"/>
          <p:cNvGrpSpPr>
            <a:grpSpLocks/>
          </p:cNvGrpSpPr>
          <p:nvPr/>
        </p:nvGrpSpPr>
        <p:grpSpPr bwMode="auto">
          <a:xfrm>
            <a:off x="2282825" y="3141563"/>
            <a:ext cx="4437063" cy="1577975"/>
            <a:chOff x="-4267279" y="3655204"/>
            <a:chExt cx="4437063" cy="1578510"/>
          </a:xfrm>
        </p:grpSpPr>
        <p:cxnSp>
          <p:nvCxnSpPr>
            <p:cNvPr id="211" name="Straight Arrow Connector 110"/>
            <p:cNvCxnSpPr/>
            <p:nvPr/>
          </p:nvCxnSpPr>
          <p:spPr bwMode="auto">
            <a:xfrm>
              <a:off x="-4267279" y="4047450"/>
              <a:ext cx="0" cy="422418"/>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2" name="Straight Arrow Connector 88"/>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dist="20000" dir="5400000" rotWithShape="0">
                <a:srgbClr val="808080">
                  <a:alpha val="37999"/>
                </a:srgbClr>
              </a:outerShdw>
            </a:effectLst>
          </p:spPr>
        </p:cxnSp>
        <p:cxnSp>
          <p:nvCxnSpPr>
            <p:cNvPr id="213" name="Straight Arrow Connector 445"/>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dist="20000" dir="5400000" rotWithShape="0">
                <a:srgbClr val="808080">
                  <a:alpha val="37999"/>
                </a:srgbClr>
              </a:outerShdw>
            </a:effectLst>
          </p:spPr>
        </p:cxnSp>
        <p:cxnSp>
          <p:nvCxnSpPr>
            <p:cNvPr id="214" name="Straight Arrow Connector 474"/>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dist="20000" dir="5400000" rotWithShape="0">
                <a:srgbClr val="808080">
                  <a:alpha val="37999"/>
                </a:srgbClr>
              </a:outerShdw>
            </a:effectLst>
          </p:spPr>
        </p:cxnSp>
        <p:cxnSp>
          <p:nvCxnSpPr>
            <p:cNvPr id="215" name="Straight Arrow Connector 503"/>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dist="20000" dir="5400000" rotWithShape="0">
                <a:srgbClr val="808080">
                  <a:alpha val="37999"/>
                </a:srgbClr>
              </a:outerShdw>
            </a:effectLst>
          </p:spPr>
        </p:cxnSp>
      </p:grpSp>
      <p:cxnSp>
        <p:nvCxnSpPr>
          <p:cNvPr id="216" name="Straight Connector 226"/>
          <p:cNvCxnSpPr/>
          <p:nvPr/>
        </p:nvCxnSpPr>
        <p:spPr>
          <a:xfrm flipH="1">
            <a:off x="1282700" y="6060976"/>
            <a:ext cx="1508125"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7" name="TextBox 265"/>
          <p:cNvSpPr txBox="1">
            <a:spLocks noChangeArrowheads="1"/>
          </p:cNvSpPr>
          <p:nvPr/>
        </p:nvSpPr>
        <p:spPr bwMode="auto">
          <a:xfrm>
            <a:off x="3198813" y="5732363"/>
            <a:ext cx="263525" cy="276225"/>
          </a:xfrm>
          <a:prstGeom prst="rect">
            <a:avLst/>
          </a:prstGeom>
          <a:noFill/>
          <a:ln w="9525">
            <a:noFill/>
            <a:miter lim="800000"/>
            <a:headEnd/>
            <a:tailEnd/>
          </a:ln>
        </p:spPr>
        <p:txBody>
          <a:bodyPr wrap="none">
            <a:spAutoFit/>
          </a:bodyPr>
          <a:lstStyle/>
          <a:p>
            <a:r>
              <a:rPr lang="en-US" altLang="zh-CN" sz="1200"/>
              <a:t>1</a:t>
            </a:r>
          </a:p>
        </p:txBody>
      </p:sp>
      <p:sp>
        <p:nvSpPr>
          <p:cNvPr id="218" name="TextBox 281"/>
          <p:cNvSpPr txBox="1">
            <a:spLocks noChangeArrowheads="1"/>
          </p:cNvSpPr>
          <p:nvPr/>
        </p:nvSpPr>
        <p:spPr bwMode="auto">
          <a:xfrm>
            <a:off x="3373438" y="6019701"/>
            <a:ext cx="263525" cy="276225"/>
          </a:xfrm>
          <a:prstGeom prst="rect">
            <a:avLst/>
          </a:prstGeom>
          <a:noFill/>
          <a:ln w="9525">
            <a:noFill/>
            <a:miter lim="800000"/>
            <a:headEnd/>
            <a:tailEnd/>
          </a:ln>
        </p:spPr>
        <p:txBody>
          <a:bodyPr wrap="none">
            <a:spAutoFit/>
          </a:bodyPr>
          <a:lstStyle/>
          <a:p>
            <a:r>
              <a:rPr lang="en-US" altLang="zh-CN" sz="1200"/>
              <a:t>2</a:t>
            </a:r>
          </a:p>
        </p:txBody>
      </p:sp>
      <p:grpSp>
        <p:nvGrpSpPr>
          <p:cNvPr id="219" name="Group 5"/>
          <p:cNvGrpSpPr>
            <a:grpSpLocks/>
          </p:cNvGrpSpPr>
          <p:nvPr/>
        </p:nvGrpSpPr>
        <p:grpSpPr bwMode="auto">
          <a:xfrm>
            <a:off x="938213" y="5495826"/>
            <a:ext cx="1616075" cy="487362"/>
            <a:chOff x="-4079003" y="2717403"/>
            <a:chExt cx="1616718" cy="488475"/>
          </a:xfrm>
        </p:grpSpPr>
        <p:sp>
          <p:nvSpPr>
            <p:cNvPr id="220" name="Rectangle 97"/>
            <p:cNvSpPr>
              <a:spLocks noChangeArrowheads="1"/>
            </p:cNvSpPr>
            <p:nvPr/>
          </p:nvSpPr>
          <p:spPr bwMode="auto">
            <a:xfrm>
              <a:off x="-4052413" y="2965119"/>
              <a:ext cx="1290538" cy="208750"/>
            </a:xfrm>
            <a:prstGeom prst="rect">
              <a:avLst/>
            </a:prstGeom>
            <a:solidFill>
              <a:schemeClr val="bg2"/>
            </a:solidFill>
            <a:ln w="9525">
              <a:noFill/>
              <a:miter lim="800000"/>
              <a:headEnd/>
              <a:tailEnd/>
            </a:ln>
          </p:spPr>
          <p:txBody>
            <a:bodyPr wrap="none" anchor="ctr"/>
            <a:lstStyle/>
            <a:p>
              <a:endParaRPr lang="zh-CN" altLang="zh-CN"/>
            </a:p>
          </p:txBody>
        </p:sp>
        <p:sp>
          <p:nvSpPr>
            <p:cNvPr id="221"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p>
              <a:endParaRPr lang="zh-CN" altLang="zh-CN"/>
            </a:p>
          </p:txBody>
        </p:sp>
        <p:sp>
          <p:nvSpPr>
            <p:cNvPr id="222"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223"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224" name="Text Box 105"/>
            <p:cNvSpPr txBox="1">
              <a:spLocks noChangeArrowheads="1"/>
            </p:cNvSpPr>
            <p:nvPr/>
          </p:nvSpPr>
          <p:spPr bwMode="auto">
            <a:xfrm>
              <a:off x="-3430189" y="2965119"/>
              <a:ext cx="581451" cy="240759"/>
            </a:xfrm>
            <a:prstGeom prst="rect">
              <a:avLst/>
            </a:prstGeom>
            <a:noFill/>
            <a:ln w="9525">
              <a:noFill/>
              <a:miter lim="800000"/>
              <a:headEnd/>
              <a:tailEnd/>
            </a:ln>
          </p:spPr>
          <p:txBody>
            <a:bodyPr wrap="none">
              <a:spAutoFit/>
            </a:bodyPr>
            <a:lstStyle/>
            <a:p>
              <a:pPr eaLnBrk="1" hangingPunct="1"/>
              <a:r>
                <a:rPr lang="en-US" altLang="zh-CN" sz="1200"/>
                <a:t>0111</a:t>
              </a:r>
            </a:p>
          </p:txBody>
        </p:sp>
        <p:sp>
          <p:nvSpPr>
            <p:cNvPr id="225"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p:spPr>
          <p:txBody>
            <a:bodyPr/>
            <a:lstStyle/>
            <a:p>
              <a:endParaRPr lang="zh-CN" altLang="en-US"/>
            </a:p>
          </p:txBody>
        </p:sp>
      </p:grpSp>
      <p:sp>
        <p:nvSpPr>
          <p:cNvPr id="226" name="Freeform 120"/>
          <p:cNvSpPr>
            <a:spLocks/>
          </p:cNvSpPr>
          <p:nvPr/>
        </p:nvSpPr>
        <p:spPr bwMode="auto">
          <a:xfrm>
            <a:off x="2493963" y="5927626"/>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p:spPr>
        <p:txBody>
          <a:bodyPr/>
          <a:lstStyle/>
          <a:p>
            <a:endParaRPr lang="zh-CN" altLang="en-US"/>
          </a:p>
        </p:txBody>
      </p:sp>
      <p:grpSp>
        <p:nvGrpSpPr>
          <p:cNvPr id="227" name="Group 357"/>
          <p:cNvGrpSpPr>
            <a:grpSpLocks/>
          </p:cNvGrpSpPr>
          <p:nvPr/>
        </p:nvGrpSpPr>
        <p:grpSpPr bwMode="auto">
          <a:xfrm>
            <a:off x="2714625" y="5918101"/>
            <a:ext cx="565150" cy="293687"/>
            <a:chOff x="1871277" y="1576300"/>
            <a:chExt cx="1128371" cy="437861"/>
          </a:xfrm>
        </p:grpSpPr>
        <p:sp>
          <p:nvSpPr>
            <p:cNvPr id="228" name="Oval 358"/>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29"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30" name="Oval 360"/>
            <p:cNvSpPr>
              <a:spLocks noChangeArrowheads="1"/>
            </p:cNvSpPr>
            <p:nvPr/>
          </p:nvSpPr>
          <p:spPr bwMode="auto">
            <a:xfrm flipV="1">
              <a:off x="1871277" y="1576300"/>
              <a:ext cx="1125202" cy="31952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31"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2" name="Freeform 362"/>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33" name="Freeform 363"/>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34" name="Freeform 364"/>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35" name="Straight Connector 365"/>
            <p:cNvCxnSpPr>
              <a:cxnSpLocks noChangeShapeType="1"/>
              <a:endCxn id="230" idx="2"/>
            </p:cNvCxnSpPr>
            <p:nvPr/>
          </p:nvCxnSpPr>
          <p:spPr bwMode="auto">
            <a:xfrm flipH="1" flipV="1">
              <a:off x="1871277" y="1737244"/>
              <a:ext cx="3171"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36" name="Straight Connector 366"/>
            <p:cNvCxnSpPr>
              <a:cxnSpLocks noChangeShapeType="1"/>
            </p:cNvCxnSpPr>
            <p:nvPr/>
          </p:nvCxnSpPr>
          <p:spPr bwMode="auto">
            <a:xfrm flipH="1" flipV="1">
              <a:off x="2996479" y="1734876"/>
              <a:ext cx="3169"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sp>
        <p:nvSpPr>
          <p:cNvPr id="237" name="TextBox 6"/>
          <p:cNvSpPr txBox="1">
            <a:spLocks noChangeArrowheads="1"/>
          </p:cNvSpPr>
          <p:nvPr/>
        </p:nvSpPr>
        <p:spPr bwMode="auto">
          <a:xfrm>
            <a:off x="196851" y="5162451"/>
            <a:ext cx="1638846" cy="523875"/>
          </a:xfrm>
          <a:prstGeom prst="rect">
            <a:avLst/>
          </a:prstGeom>
          <a:noFill/>
          <a:ln w="9525">
            <a:noFill/>
            <a:miter lim="800000"/>
            <a:headEnd/>
            <a:tailEnd/>
          </a:ln>
        </p:spPr>
        <p:txBody>
          <a:bodyPr wrap="square">
            <a:spAutoFit/>
          </a:bodyPr>
          <a:lstStyle/>
          <a:p>
            <a:r>
              <a:rPr lang="zh-CN" altLang="en-US" sz="1400" dirty="0"/>
              <a:t>到达报文的头部字段内容</a:t>
            </a:r>
          </a:p>
        </p:txBody>
      </p:sp>
      <p:sp>
        <p:nvSpPr>
          <p:cNvPr id="238" name="TextBox 282"/>
          <p:cNvSpPr txBox="1">
            <a:spLocks noChangeArrowheads="1"/>
          </p:cNvSpPr>
          <p:nvPr/>
        </p:nvSpPr>
        <p:spPr bwMode="auto">
          <a:xfrm>
            <a:off x="3068638" y="6121301"/>
            <a:ext cx="261937" cy="277812"/>
          </a:xfrm>
          <a:prstGeom prst="rect">
            <a:avLst/>
          </a:prstGeom>
          <a:noFill/>
          <a:ln w="9525">
            <a:noFill/>
            <a:miter lim="800000"/>
            <a:headEnd/>
            <a:tailEnd/>
          </a:ln>
        </p:spPr>
        <p:txBody>
          <a:bodyPr wrap="none">
            <a:spAutoFit/>
          </a:bodyPr>
          <a:lstStyle/>
          <a:p>
            <a:r>
              <a:rPr lang="en-US" altLang="zh-CN" sz="1200"/>
              <a:t>3</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10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dissolve">
                                      <p:cBhvr>
                                        <p:cTn id="12" dur="500"/>
                                        <p:tgtEl>
                                          <p:spTgt spid="18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dissolve">
                                      <p:cBhvr>
                                        <p:cTn id="17" dur="5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0"/>
                                        </p:tgtEl>
                                        <p:attrNameLst>
                                          <p:attrName>style.visibility</p:attrName>
                                        </p:attrNameLst>
                                      </p:cBhvr>
                                      <p:to>
                                        <p:strVal val="visible"/>
                                      </p:to>
                                    </p:set>
                                    <p:animEffect transition="in" filter="wipe(up)">
                                      <p:cBhvr>
                                        <p:cTn id="22" dur="500"/>
                                        <p:tgtEl>
                                          <p:spTgt spid="2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83"/>
                                        </p:tgtEl>
                                        <p:attrNameLst>
                                          <p:attrName>style.visibility</p:attrName>
                                        </p:attrNameLst>
                                      </p:cBhvr>
                                      <p:to>
                                        <p:strVal val="visible"/>
                                      </p:to>
                                    </p:set>
                                    <p:animEffect transition="in" filter="dissolve">
                                      <p:cBhvr>
                                        <p:cTn id="2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逻辑上集中的控制平面</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9</a:t>
            </a:fld>
            <a:endParaRPr lang="zh-CN" altLang="en-US"/>
          </a:p>
        </p:txBody>
      </p:sp>
      <p:grpSp>
        <p:nvGrpSpPr>
          <p:cNvPr id="5" name="Group 24"/>
          <p:cNvGrpSpPr>
            <a:grpSpLocks/>
          </p:cNvGrpSpPr>
          <p:nvPr/>
        </p:nvGrpSpPr>
        <p:grpSpPr bwMode="auto">
          <a:xfrm>
            <a:off x="1454150" y="2154015"/>
            <a:ext cx="6027738" cy="1439862"/>
            <a:chOff x="1492879" y="2061336"/>
            <a:chExt cx="6027737" cy="1440135"/>
          </a:xfrm>
        </p:grpSpPr>
        <p:sp>
          <p:nvSpPr>
            <p:cNvPr id="6" name="Rectangle 387"/>
            <p:cNvSpPr/>
            <p:nvPr/>
          </p:nvSpPr>
          <p:spPr bwMode="auto">
            <a:xfrm>
              <a:off x="1929442" y="2064512"/>
              <a:ext cx="5043486" cy="1017780"/>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7" name="Freeform 395"/>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Freeform 397"/>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9" name="Group 950"/>
            <p:cNvGrpSpPr>
              <a:grpSpLocks/>
            </p:cNvGrpSpPr>
            <p:nvPr/>
          </p:nvGrpSpPr>
          <p:grpSpPr bwMode="auto">
            <a:xfrm>
              <a:off x="1492879" y="2820676"/>
              <a:ext cx="338137" cy="653816"/>
              <a:chOff x="4140" y="429"/>
              <a:chExt cx="1425" cy="2396"/>
            </a:xfrm>
          </p:grpSpPr>
          <p:sp>
            <p:nvSpPr>
              <p:cNvPr id="43" name="Freeform 951"/>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5" name="Freeform 953"/>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6" name="Freeform 954"/>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8" name="Group 956"/>
              <p:cNvGrpSpPr>
                <a:grpSpLocks/>
              </p:cNvGrpSpPr>
              <p:nvPr/>
            </p:nvGrpSpPr>
            <p:grpSpPr bwMode="auto">
              <a:xfrm>
                <a:off x="4749" y="668"/>
                <a:ext cx="581" cy="145"/>
                <a:chOff x="614" y="2568"/>
                <a:chExt cx="725" cy="139"/>
              </a:xfrm>
            </p:grpSpPr>
            <p:sp>
              <p:nvSpPr>
                <p:cNvPr id="73" name="AutoShape 957"/>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0" name="Group 960"/>
              <p:cNvGrpSpPr>
                <a:grpSpLocks/>
              </p:cNvGrpSpPr>
              <p:nvPr/>
            </p:nvGrpSpPr>
            <p:grpSpPr bwMode="auto">
              <a:xfrm>
                <a:off x="4747" y="994"/>
                <a:ext cx="581" cy="134"/>
                <a:chOff x="614" y="2568"/>
                <a:chExt cx="725" cy="139"/>
              </a:xfrm>
            </p:grpSpPr>
            <p:sp>
              <p:nvSpPr>
                <p:cNvPr id="71" name="AutoShape 961"/>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3" name="Group 965"/>
              <p:cNvGrpSpPr>
                <a:grpSpLocks/>
              </p:cNvGrpSpPr>
              <p:nvPr/>
            </p:nvGrpSpPr>
            <p:grpSpPr bwMode="auto">
              <a:xfrm>
                <a:off x="4735" y="1627"/>
                <a:ext cx="582" cy="151"/>
                <a:chOff x="614" y="2568"/>
                <a:chExt cx="725" cy="139"/>
              </a:xfrm>
            </p:grpSpPr>
            <p:sp>
              <p:nvSpPr>
                <p:cNvPr id="69" name="AutoShape 966"/>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4" name="Freeform 968"/>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5" name="Group 969"/>
              <p:cNvGrpSpPr>
                <a:grpSpLocks/>
              </p:cNvGrpSpPr>
              <p:nvPr/>
            </p:nvGrpSpPr>
            <p:grpSpPr bwMode="auto">
              <a:xfrm>
                <a:off x="4739" y="1327"/>
                <a:ext cx="582" cy="139"/>
                <a:chOff x="614" y="2568"/>
                <a:chExt cx="725" cy="139"/>
              </a:xfrm>
            </p:grpSpPr>
            <p:sp>
              <p:nvSpPr>
                <p:cNvPr id="67" name="AutoShape 970"/>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7" name="Freeform 973"/>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8" name="Freeform 974"/>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9" name="Oval 975"/>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60" name="Freeform 976"/>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3" name="Oval 979"/>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64" name="Oval 980"/>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zh-CN" altLang="zh-CN">
                  <a:solidFill>
                    <a:srgbClr val="FF0000"/>
                  </a:solidFill>
                </a:endParaRPr>
              </a:p>
            </p:txBody>
          </p:sp>
          <p:sp>
            <p:nvSpPr>
              <p:cNvPr id="65" name="Oval 981"/>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6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0" name="Group 950"/>
            <p:cNvGrpSpPr>
              <a:grpSpLocks/>
            </p:cNvGrpSpPr>
            <p:nvPr/>
          </p:nvGrpSpPr>
          <p:grpSpPr bwMode="auto">
            <a:xfrm>
              <a:off x="7182479" y="2847655"/>
              <a:ext cx="338137" cy="653816"/>
              <a:chOff x="4140" y="429"/>
              <a:chExt cx="1425" cy="2396"/>
            </a:xfrm>
          </p:grpSpPr>
          <p:sp>
            <p:nvSpPr>
              <p:cNvPr id="11" name="Freeform 951"/>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2"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 name="Freeform 953"/>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4" name="Freeform 954"/>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 name="Group 956"/>
              <p:cNvGrpSpPr>
                <a:grpSpLocks/>
              </p:cNvGrpSpPr>
              <p:nvPr/>
            </p:nvGrpSpPr>
            <p:grpSpPr bwMode="auto">
              <a:xfrm>
                <a:off x="4749" y="668"/>
                <a:ext cx="581" cy="145"/>
                <a:chOff x="614" y="2568"/>
                <a:chExt cx="725" cy="139"/>
              </a:xfrm>
            </p:grpSpPr>
            <p:sp>
              <p:nvSpPr>
                <p:cNvPr id="41" name="AutoShape 957"/>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2"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8" name="Group 960"/>
              <p:cNvGrpSpPr>
                <a:grpSpLocks/>
              </p:cNvGrpSpPr>
              <p:nvPr/>
            </p:nvGrpSpPr>
            <p:grpSpPr bwMode="auto">
              <a:xfrm>
                <a:off x="4747" y="994"/>
                <a:ext cx="581" cy="134"/>
                <a:chOff x="614" y="2568"/>
                <a:chExt cx="725" cy="139"/>
              </a:xfrm>
            </p:grpSpPr>
            <p:sp>
              <p:nvSpPr>
                <p:cNvPr id="39" name="AutoShape 961"/>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0"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1" name="Group 965"/>
              <p:cNvGrpSpPr>
                <a:grpSpLocks/>
              </p:cNvGrpSpPr>
              <p:nvPr/>
            </p:nvGrpSpPr>
            <p:grpSpPr bwMode="auto">
              <a:xfrm>
                <a:off x="4735" y="1627"/>
                <a:ext cx="582" cy="151"/>
                <a:chOff x="614" y="2568"/>
                <a:chExt cx="725" cy="139"/>
              </a:xfrm>
            </p:grpSpPr>
            <p:sp>
              <p:nvSpPr>
                <p:cNvPr id="37" name="AutoShape 966"/>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8"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2" name="Freeform 968"/>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3" name="Group 969"/>
              <p:cNvGrpSpPr>
                <a:grpSpLocks/>
              </p:cNvGrpSpPr>
              <p:nvPr/>
            </p:nvGrpSpPr>
            <p:grpSpPr bwMode="auto">
              <a:xfrm>
                <a:off x="4739" y="1327"/>
                <a:ext cx="582" cy="139"/>
                <a:chOff x="614" y="2568"/>
                <a:chExt cx="725" cy="139"/>
              </a:xfrm>
            </p:grpSpPr>
            <p:sp>
              <p:nvSpPr>
                <p:cNvPr id="35" name="AutoShape 970"/>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6"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4"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5" name="Freeform 973"/>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6" name="Freeform 974"/>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7" name="Oval 975"/>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8" name="Freeform 976"/>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9"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0"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1" name="Oval 979"/>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32" name="Oval 980"/>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zh-CN" altLang="zh-CN">
                  <a:solidFill>
                    <a:srgbClr val="FF0000"/>
                  </a:solidFill>
                </a:endParaRPr>
              </a:p>
            </p:txBody>
          </p:sp>
          <p:sp>
            <p:nvSpPr>
              <p:cNvPr id="33" name="Oval 981"/>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34"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cxnSp>
        <p:nvCxnSpPr>
          <p:cNvPr id="75" name="Straight Connector 147"/>
          <p:cNvCxnSpPr/>
          <p:nvPr/>
        </p:nvCxnSpPr>
        <p:spPr>
          <a:xfrm flipV="1">
            <a:off x="3262313" y="6033865"/>
            <a:ext cx="1316037"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149"/>
          <p:cNvCxnSpPr/>
          <p:nvPr/>
        </p:nvCxnSpPr>
        <p:spPr>
          <a:xfrm>
            <a:off x="3151188" y="6221190"/>
            <a:ext cx="2259012"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152"/>
          <p:cNvCxnSpPr/>
          <p:nvPr/>
        </p:nvCxnSpPr>
        <p:spPr>
          <a:xfrm>
            <a:off x="3163888" y="6325965"/>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156"/>
          <p:cNvCxnSpPr/>
          <p:nvPr/>
        </p:nvCxnSpPr>
        <p:spPr>
          <a:xfrm flipV="1">
            <a:off x="4181475" y="6519640"/>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158"/>
          <p:cNvCxnSpPr/>
          <p:nvPr/>
        </p:nvCxnSpPr>
        <p:spPr>
          <a:xfrm>
            <a:off x="4841875" y="6067202"/>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160"/>
          <p:cNvCxnSpPr/>
          <p:nvPr/>
        </p:nvCxnSpPr>
        <p:spPr>
          <a:xfrm flipV="1">
            <a:off x="4125913" y="6221190"/>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162"/>
          <p:cNvCxnSpPr/>
          <p:nvPr/>
        </p:nvCxnSpPr>
        <p:spPr>
          <a:xfrm flipV="1">
            <a:off x="5453063" y="6249765"/>
            <a:ext cx="588962"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164"/>
          <p:cNvCxnSpPr/>
          <p:nvPr/>
        </p:nvCxnSpPr>
        <p:spPr>
          <a:xfrm>
            <a:off x="4595813" y="6033865"/>
            <a:ext cx="814387"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301"/>
          <p:cNvCxnSpPr/>
          <p:nvPr/>
        </p:nvCxnSpPr>
        <p:spPr bwMode="auto">
          <a:xfrm flipV="1">
            <a:off x="1525588" y="3712940"/>
            <a:ext cx="6978650" cy="11112"/>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nvGrpSpPr>
          <p:cNvPr id="87" name="Group 26"/>
          <p:cNvGrpSpPr>
            <a:grpSpLocks/>
          </p:cNvGrpSpPr>
          <p:nvPr/>
        </p:nvGrpSpPr>
        <p:grpSpPr bwMode="auto">
          <a:xfrm>
            <a:off x="2436813" y="2868390"/>
            <a:ext cx="4295775" cy="320675"/>
            <a:chOff x="2433511" y="2792111"/>
            <a:chExt cx="4296530" cy="320561"/>
          </a:xfrm>
        </p:grpSpPr>
        <p:grpSp>
          <p:nvGrpSpPr>
            <p:cNvPr id="88" name="Group 401"/>
            <p:cNvGrpSpPr>
              <a:grpSpLocks/>
            </p:cNvGrpSpPr>
            <p:nvPr/>
          </p:nvGrpSpPr>
          <p:grpSpPr bwMode="auto">
            <a:xfrm>
              <a:off x="2433511" y="2794083"/>
              <a:ext cx="349250" cy="317387"/>
              <a:chOff x="2931664" y="3912603"/>
              <a:chExt cx="430450" cy="329314"/>
            </a:xfrm>
          </p:grpSpPr>
          <p:sp>
            <p:nvSpPr>
              <p:cNvPr id="109" name="Rectangle 402"/>
              <p:cNvSpPr/>
              <p:nvPr/>
            </p:nvSpPr>
            <p:spPr>
              <a:xfrm>
                <a:off x="2937534" y="39122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10" name="Straight Connector 403"/>
              <p:cNvCxnSpPr/>
              <p:nvPr/>
            </p:nvCxnSpPr>
            <p:spPr>
              <a:xfrm>
                <a:off x="2931664" y="40044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404"/>
              <p:cNvCxnSpPr/>
              <p:nvPr/>
            </p:nvCxnSpPr>
            <p:spPr>
              <a:xfrm>
                <a:off x="2931664" y="4066980"/>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405"/>
              <p:cNvCxnSpPr>
                <a:stCxn id="109" idx="2"/>
              </p:cNvCxnSpPr>
              <p:nvPr/>
            </p:nvCxnSpPr>
            <p:spPr>
              <a:xfrm flipH="1" flipV="1">
                <a:off x="3148883" y="40044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89" name="Group 406"/>
            <p:cNvGrpSpPr>
              <a:grpSpLocks/>
            </p:cNvGrpSpPr>
            <p:nvPr/>
          </p:nvGrpSpPr>
          <p:grpSpPr bwMode="auto">
            <a:xfrm>
              <a:off x="3348666" y="2792111"/>
              <a:ext cx="350838" cy="317387"/>
              <a:chOff x="2931664" y="3912603"/>
              <a:chExt cx="430450" cy="329314"/>
            </a:xfrm>
          </p:grpSpPr>
          <p:sp>
            <p:nvSpPr>
              <p:cNvPr id="105" name="Rectangle 407"/>
              <p:cNvSpPr/>
              <p:nvPr/>
            </p:nvSpPr>
            <p:spPr>
              <a:xfrm>
                <a:off x="2936779" y="3912603"/>
                <a:ext cx="424681"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06" name="Straight Connector 408"/>
              <p:cNvCxnSpPr/>
              <p:nvPr/>
            </p:nvCxnSpPr>
            <p:spPr>
              <a:xfrm>
                <a:off x="2930935" y="400481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409"/>
              <p:cNvCxnSpPr/>
              <p:nvPr/>
            </p:nvCxnSpPr>
            <p:spPr>
              <a:xfrm>
                <a:off x="2930935" y="406738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410"/>
              <p:cNvCxnSpPr>
                <a:stCxn id="105" idx="2"/>
              </p:cNvCxnSpPr>
              <p:nvPr/>
            </p:nvCxnSpPr>
            <p:spPr>
              <a:xfrm flipH="1" flipV="1">
                <a:off x="3147171" y="4004811"/>
                <a:ext cx="1949"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411"/>
            <p:cNvGrpSpPr>
              <a:grpSpLocks/>
            </p:cNvGrpSpPr>
            <p:nvPr/>
          </p:nvGrpSpPr>
          <p:grpSpPr bwMode="auto">
            <a:xfrm>
              <a:off x="4182104" y="2792111"/>
              <a:ext cx="350837" cy="317387"/>
              <a:chOff x="2931664" y="3912603"/>
              <a:chExt cx="430450" cy="329314"/>
            </a:xfrm>
          </p:grpSpPr>
          <p:sp>
            <p:nvSpPr>
              <p:cNvPr id="101" name="Rectangle 412"/>
              <p:cNvSpPr/>
              <p:nvPr/>
            </p:nvSpPr>
            <p:spPr>
              <a:xfrm>
                <a:off x="2936958"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02" name="Straight Connector 413"/>
              <p:cNvCxnSpPr/>
              <p:nvPr/>
            </p:nvCxnSpPr>
            <p:spPr>
              <a:xfrm>
                <a:off x="2931113"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414"/>
              <p:cNvCxnSpPr/>
              <p:nvPr/>
            </p:nvCxnSpPr>
            <p:spPr>
              <a:xfrm>
                <a:off x="2931113"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415"/>
              <p:cNvCxnSpPr>
                <a:stCxn id="101" idx="2"/>
              </p:cNvCxnSpPr>
              <p:nvPr/>
            </p:nvCxnSpPr>
            <p:spPr>
              <a:xfrm flipH="1" flipV="1">
                <a:off x="3147351"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416"/>
            <p:cNvGrpSpPr>
              <a:grpSpLocks/>
            </p:cNvGrpSpPr>
            <p:nvPr/>
          </p:nvGrpSpPr>
          <p:grpSpPr bwMode="auto">
            <a:xfrm>
              <a:off x="5374316" y="2795285"/>
              <a:ext cx="349250" cy="317387"/>
              <a:chOff x="2931664" y="3912603"/>
              <a:chExt cx="430450" cy="329314"/>
            </a:xfrm>
          </p:grpSpPr>
          <p:sp>
            <p:nvSpPr>
              <p:cNvPr id="97" name="Rectangle 417"/>
              <p:cNvSpPr/>
              <p:nvPr/>
            </p:nvSpPr>
            <p:spPr>
              <a:xfrm>
                <a:off x="2937241" y="39126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98" name="Straight Connector 418"/>
              <p:cNvCxnSpPr/>
              <p:nvPr/>
            </p:nvCxnSpPr>
            <p:spPr>
              <a:xfrm>
                <a:off x="2931371" y="40048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419"/>
              <p:cNvCxnSpPr/>
              <p:nvPr/>
            </p:nvCxnSpPr>
            <p:spPr>
              <a:xfrm>
                <a:off x="2931371" y="406738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420"/>
              <p:cNvCxnSpPr>
                <a:stCxn id="97" idx="2"/>
              </p:cNvCxnSpPr>
              <p:nvPr/>
            </p:nvCxnSpPr>
            <p:spPr>
              <a:xfrm flipH="1" flipV="1">
                <a:off x="3148590" y="40048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421"/>
            <p:cNvGrpSpPr>
              <a:grpSpLocks/>
            </p:cNvGrpSpPr>
            <p:nvPr/>
          </p:nvGrpSpPr>
          <p:grpSpPr bwMode="auto">
            <a:xfrm>
              <a:off x="6379204" y="2792111"/>
              <a:ext cx="350837" cy="317387"/>
              <a:chOff x="2931664" y="3912603"/>
              <a:chExt cx="430450" cy="329314"/>
            </a:xfrm>
          </p:grpSpPr>
          <p:sp>
            <p:nvSpPr>
              <p:cNvPr id="93" name="Rectangle 422"/>
              <p:cNvSpPr/>
              <p:nvPr/>
            </p:nvSpPr>
            <p:spPr>
              <a:xfrm>
                <a:off x="2937432"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94" name="Straight Connector 423"/>
              <p:cNvCxnSpPr/>
              <p:nvPr/>
            </p:nvCxnSpPr>
            <p:spPr>
              <a:xfrm>
                <a:off x="2931587"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424"/>
              <p:cNvCxnSpPr/>
              <p:nvPr/>
            </p:nvCxnSpPr>
            <p:spPr>
              <a:xfrm>
                <a:off x="2931587"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425"/>
              <p:cNvCxnSpPr>
                <a:stCxn id="93" idx="2"/>
              </p:cNvCxnSpPr>
              <p:nvPr/>
            </p:nvCxnSpPr>
            <p:spPr>
              <a:xfrm flipH="1" flipV="1">
                <a:off x="3147825"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13" name="Group 48259"/>
          <p:cNvGrpSpPr>
            <a:grpSpLocks/>
          </p:cNvGrpSpPr>
          <p:nvPr/>
        </p:nvGrpSpPr>
        <p:grpSpPr bwMode="auto">
          <a:xfrm>
            <a:off x="1855788" y="3843115"/>
            <a:ext cx="5211762" cy="2740025"/>
            <a:chOff x="1856416" y="3709935"/>
            <a:chExt cx="5211763" cy="2739614"/>
          </a:xfrm>
        </p:grpSpPr>
        <p:sp>
          <p:nvSpPr>
            <p:cNvPr id="114" name="Freeform 267"/>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5" name="Freeform 271"/>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 name="Freeform 272"/>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7" name="Freeform 273"/>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8" name="Freeform 274"/>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19" name="Group 28"/>
            <p:cNvGrpSpPr>
              <a:grpSpLocks/>
            </p:cNvGrpSpPr>
            <p:nvPr/>
          </p:nvGrpSpPr>
          <p:grpSpPr bwMode="auto">
            <a:xfrm>
              <a:off x="1856416" y="3709935"/>
              <a:ext cx="1049338" cy="1739900"/>
              <a:chOff x="1856416" y="3709935"/>
              <a:chExt cx="1049338" cy="1739900"/>
            </a:xfrm>
          </p:grpSpPr>
          <p:sp>
            <p:nvSpPr>
              <p:cNvPr id="204" name="Rectangle 495"/>
              <p:cNvSpPr/>
              <p:nvPr/>
            </p:nvSpPr>
            <p:spPr bwMode="auto">
              <a:xfrm rot="10800000">
                <a:off x="1867528" y="3957548"/>
                <a:ext cx="1027113" cy="611095"/>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nvGrpSpPr>
              <p:cNvPr id="205" name="Group 498"/>
              <p:cNvGrpSpPr>
                <a:grpSpLocks/>
              </p:cNvGrpSpPr>
              <p:nvPr/>
            </p:nvGrpSpPr>
            <p:grpSpPr bwMode="auto">
              <a:xfrm>
                <a:off x="1858805" y="5088863"/>
                <a:ext cx="1035373" cy="360972"/>
                <a:chOff x="4128636" y="3606589"/>
                <a:chExt cx="568145" cy="338667"/>
              </a:xfrm>
            </p:grpSpPr>
            <p:sp>
              <p:nvSpPr>
                <p:cNvPr id="219" name="Oval 514"/>
                <p:cNvSpPr/>
                <p:nvPr/>
              </p:nvSpPr>
              <p:spPr>
                <a:xfrm>
                  <a:off x="4129067" y="3720144"/>
                  <a:ext cx="567968" cy="22486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20" name="Rectangle 515"/>
                <p:cNvSpPr/>
                <p:nvPr/>
              </p:nvSpPr>
              <p:spPr>
                <a:xfrm>
                  <a:off x="4129067" y="3720144"/>
                  <a:ext cx="567968" cy="11168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21" name="Oval 516"/>
                <p:cNvSpPr/>
                <p:nvPr/>
              </p:nvSpPr>
              <p:spPr>
                <a:xfrm>
                  <a:off x="4129067" y="3606966"/>
                  <a:ext cx="567968" cy="224867"/>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22" name="Straight Connector 517"/>
                <p:cNvCxnSpPr/>
                <p:nvPr/>
              </p:nvCxnSpPr>
              <p:spPr>
                <a:xfrm>
                  <a:off x="4697035"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518"/>
                <p:cNvCxnSpPr/>
                <p:nvPr/>
              </p:nvCxnSpPr>
              <p:spPr>
                <a:xfrm>
                  <a:off x="4129067"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06" name="Rectangle 499"/>
              <p:cNvSpPr/>
              <p:nvPr/>
            </p:nvSpPr>
            <p:spPr bwMode="auto">
              <a:xfrm>
                <a:off x="1877053" y="4705148"/>
                <a:ext cx="1028700" cy="522210"/>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07" name="Straight Connector 501"/>
              <p:cNvCxnSpPr/>
              <p:nvPr/>
            </p:nvCxnSpPr>
            <p:spPr bwMode="auto">
              <a:xfrm>
                <a:off x="1861178" y="3981356"/>
                <a:ext cx="17463" cy="130155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8" name="Straight Connector 502"/>
              <p:cNvCxnSpPr/>
              <p:nvPr/>
            </p:nvCxnSpPr>
            <p:spPr bwMode="auto">
              <a:xfrm flipH="1">
                <a:off x="2894641" y="3971833"/>
                <a:ext cx="6350" cy="126981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09" name="Group 504"/>
              <p:cNvGrpSpPr>
                <a:grpSpLocks/>
              </p:cNvGrpSpPr>
              <p:nvPr/>
            </p:nvGrpSpPr>
            <p:grpSpPr bwMode="auto">
              <a:xfrm>
                <a:off x="1856416" y="3709935"/>
                <a:ext cx="1044712" cy="399063"/>
                <a:chOff x="2183302" y="1574638"/>
                <a:chExt cx="1200154" cy="430218"/>
              </a:xfrm>
            </p:grpSpPr>
            <p:sp>
              <p:nvSpPr>
                <p:cNvPr id="210" name="Oval 505"/>
                <p:cNvSpPr/>
                <p:nvPr/>
              </p:nvSpPr>
              <p:spPr bwMode="auto">
                <a:xfrm flipV="1">
                  <a:off x="2185125" y="1689286"/>
                  <a:ext cx="1196349" cy="314857"/>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11" name="Rectangle 506"/>
                <p:cNvSpPr/>
                <p:nvPr/>
              </p:nvSpPr>
              <p:spPr bwMode="auto">
                <a:xfrm>
                  <a:off x="2183302" y="1735489"/>
                  <a:ext cx="1198172" cy="112938"/>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12" name="Oval 507"/>
                <p:cNvSpPr>
                  <a:spLocks noChangeArrowheads="1"/>
                </p:cNvSpPr>
                <p:nvPr/>
              </p:nvSpPr>
              <p:spPr bwMode="auto">
                <a:xfrm flipV="1">
                  <a:off x="2183302" y="1574638"/>
                  <a:ext cx="1196349" cy="314857"/>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13" name="Freeform 508"/>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4" name="Freeform 509"/>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15" name="Freeform 510"/>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16" name="Freeform 511"/>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17" name="Straight Connector 512"/>
                <p:cNvCxnSpPr>
                  <a:cxnSpLocks noChangeShapeType="1"/>
                  <a:endCxn id="212" idx="2"/>
                </p:cNvCxnSpPr>
                <p:nvPr/>
              </p:nvCxnSpPr>
              <p:spPr bwMode="auto">
                <a:xfrm flipH="1" flipV="1">
                  <a:off x="2183302" y="1732067"/>
                  <a:ext cx="1823" cy="121493"/>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18" name="Straight Connector 513"/>
                <p:cNvCxnSpPr>
                  <a:cxnSpLocks noChangeShapeType="1"/>
                </p:cNvCxnSpPr>
                <p:nvPr/>
              </p:nvCxnSpPr>
              <p:spPr bwMode="auto">
                <a:xfrm flipH="1" flipV="1">
                  <a:off x="3381474" y="1728644"/>
                  <a:ext cx="1824" cy="121493"/>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120" name="Group 29"/>
            <p:cNvGrpSpPr>
              <a:grpSpLocks/>
            </p:cNvGrpSpPr>
            <p:nvPr/>
          </p:nvGrpSpPr>
          <p:grpSpPr bwMode="auto">
            <a:xfrm>
              <a:off x="3566154" y="3862335"/>
              <a:ext cx="514350" cy="1670050"/>
              <a:chOff x="3566154" y="3862335"/>
              <a:chExt cx="514350" cy="1670050"/>
            </a:xfrm>
          </p:grpSpPr>
          <p:sp>
            <p:nvSpPr>
              <p:cNvPr id="184"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85" name="Straight Connector 549"/>
              <p:cNvCxnSpPr/>
              <p:nvPr/>
            </p:nvCxnSpPr>
            <p:spPr bwMode="auto">
              <a:xfrm flipH="1">
                <a:off x="4078916" y="4019450"/>
                <a:ext cx="1587"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86" name="Group 552"/>
              <p:cNvGrpSpPr>
                <a:grpSpLocks/>
              </p:cNvGrpSpPr>
              <p:nvPr/>
            </p:nvGrpSpPr>
            <p:grpSpPr bwMode="auto">
              <a:xfrm>
                <a:off x="3571302" y="5310688"/>
                <a:ext cx="507588" cy="221697"/>
                <a:chOff x="4128636" y="3606589"/>
                <a:chExt cx="568145" cy="338667"/>
              </a:xfrm>
            </p:grpSpPr>
            <p:sp>
              <p:nvSpPr>
                <p:cNvPr id="199" name="Oval 561"/>
                <p:cNvSpPr/>
                <p:nvPr/>
              </p:nvSpPr>
              <p:spPr>
                <a:xfrm>
                  <a:off x="4128204" y="3719337"/>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00" name="Rectangle 562"/>
                <p:cNvSpPr/>
                <p:nvPr/>
              </p:nvSpPr>
              <p:spPr>
                <a:xfrm>
                  <a:off x="4128204" y="3719337"/>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01" name="Oval 563"/>
                <p:cNvSpPr/>
                <p:nvPr/>
              </p:nvSpPr>
              <p:spPr>
                <a:xfrm>
                  <a:off x="4128204" y="3600527"/>
                  <a:ext cx="568606" cy="23034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02" name="Straight Connector 564"/>
                <p:cNvCxnSpPr/>
                <p:nvPr/>
              </p:nvCxnSpPr>
              <p:spPr>
                <a:xfrm>
                  <a:off x="4696810"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565"/>
                <p:cNvCxnSpPr/>
                <p:nvPr/>
              </p:nvCxnSpPr>
              <p:spPr>
                <a:xfrm>
                  <a:off x="4128204"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87" name="Rectangle 553"/>
              <p:cNvSpPr/>
              <p:nvPr/>
            </p:nvSpPr>
            <p:spPr bwMode="auto">
              <a:xfrm>
                <a:off x="3572503" y="4574992"/>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88" name="Straight Connector 556"/>
              <p:cNvCxnSpPr/>
              <p:nvPr/>
            </p:nvCxnSpPr>
            <p:spPr bwMode="auto">
              <a:xfrm flipH="1">
                <a:off x="3566153" y="4027387"/>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89" name="Group 538"/>
              <p:cNvGrpSpPr>
                <a:grpSpLocks/>
              </p:cNvGrpSpPr>
              <p:nvPr/>
            </p:nvGrpSpPr>
            <p:grpSpPr bwMode="auto">
              <a:xfrm>
                <a:off x="3568667" y="3862335"/>
                <a:ext cx="503828" cy="248249"/>
                <a:chOff x="2183302" y="1564542"/>
                <a:chExt cx="1200154" cy="440314"/>
              </a:xfrm>
            </p:grpSpPr>
            <p:sp>
              <p:nvSpPr>
                <p:cNvPr id="190" name="Oval 539"/>
                <p:cNvSpPr/>
                <p:nvPr/>
              </p:nvSpPr>
              <p:spPr bwMode="auto">
                <a:xfrm flipV="1">
                  <a:off x="2188659" y="1691189"/>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91" name="Rectangle 540"/>
                <p:cNvSpPr/>
                <p:nvPr/>
              </p:nvSpPr>
              <p:spPr bwMode="auto">
                <a:xfrm>
                  <a:off x="2184877" y="1736233"/>
                  <a:ext cx="1198749"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92" name="Oval 541"/>
                <p:cNvSpPr>
                  <a:spLocks noChangeArrowheads="1"/>
                </p:cNvSpPr>
                <p:nvPr/>
              </p:nvSpPr>
              <p:spPr bwMode="auto">
                <a:xfrm flipV="1">
                  <a:off x="2184877" y="1564501"/>
                  <a:ext cx="1194966" cy="312497"/>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93" name="Freeform 542"/>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4" name="Freeform 543"/>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95" name="Freeform 544"/>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96" name="Freeform 545"/>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97" name="Straight Connector 546"/>
                <p:cNvCxnSpPr>
                  <a:cxnSpLocks noChangeShapeType="1"/>
                  <a:endCxn id="192" idx="2"/>
                </p:cNvCxnSpPr>
                <p:nvPr/>
              </p:nvCxnSpPr>
              <p:spPr bwMode="auto">
                <a:xfrm flipH="1" flipV="1">
                  <a:off x="2184877" y="1722158"/>
                  <a:ext cx="3783" cy="121057"/>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98" name="Straight Connector 547"/>
                <p:cNvCxnSpPr>
                  <a:cxnSpLocks noChangeShapeType="1"/>
                </p:cNvCxnSpPr>
                <p:nvPr/>
              </p:nvCxnSpPr>
              <p:spPr bwMode="auto">
                <a:xfrm flipH="1" flipV="1">
                  <a:off x="3379842" y="1727788"/>
                  <a:ext cx="3783" cy="121057"/>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121" name="Group 30"/>
            <p:cNvGrpSpPr>
              <a:grpSpLocks/>
            </p:cNvGrpSpPr>
            <p:nvPr/>
          </p:nvGrpSpPr>
          <p:grpSpPr bwMode="auto">
            <a:xfrm>
              <a:off x="4348791" y="3867098"/>
              <a:ext cx="514350" cy="1670050"/>
              <a:chOff x="4348791" y="3867098"/>
              <a:chExt cx="514350" cy="1670050"/>
            </a:xfrm>
          </p:grpSpPr>
          <p:sp>
            <p:nvSpPr>
              <p:cNvPr id="164"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65" name="Straight Connector 579"/>
              <p:cNvCxnSpPr/>
              <p:nvPr/>
            </p:nvCxnSpPr>
            <p:spPr bwMode="auto">
              <a:xfrm flipH="1">
                <a:off x="4861553" y="402421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66" name="Group 580"/>
              <p:cNvGrpSpPr>
                <a:grpSpLocks/>
              </p:cNvGrpSpPr>
              <p:nvPr/>
            </p:nvGrpSpPr>
            <p:grpSpPr bwMode="auto">
              <a:xfrm>
                <a:off x="4353939" y="5315451"/>
                <a:ext cx="507588" cy="221697"/>
                <a:chOff x="4128636" y="3606589"/>
                <a:chExt cx="568145" cy="338667"/>
              </a:xfrm>
            </p:grpSpPr>
            <p:sp>
              <p:nvSpPr>
                <p:cNvPr id="179" name="Oval 588"/>
                <p:cNvSpPr/>
                <p:nvPr/>
              </p:nvSpPr>
              <p:spPr>
                <a:xfrm>
                  <a:off x="4128204" y="3719336"/>
                  <a:ext cx="568606" cy="22549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80" name="Rectangle 589"/>
                <p:cNvSpPr/>
                <p:nvPr/>
              </p:nvSpPr>
              <p:spPr>
                <a:xfrm>
                  <a:off x="4128204" y="3719336"/>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81" name="Oval 590"/>
                <p:cNvSpPr/>
                <p:nvPr/>
              </p:nvSpPr>
              <p:spPr>
                <a:xfrm>
                  <a:off x="4128204" y="3600524"/>
                  <a:ext cx="568606" cy="230349"/>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82" name="Straight Connector 591"/>
                <p:cNvCxnSpPr/>
                <p:nvPr/>
              </p:nvCxnSpPr>
              <p:spPr>
                <a:xfrm>
                  <a:off x="4696810"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592"/>
                <p:cNvCxnSpPr/>
                <p:nvPr/>
              </p:nvCxnSpPr>
              <p:spPr>
                <a:xfrm>
                  <a:off x="4128204"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7" name="Rectangle 581"/>
              <p:cNvSpPr/>
              <p:nvPr/>
            </p:nvSpPr>
            <p:spPr bwMode="auto">
              <a:xfrm>
                <a:off x="4355141" y="457975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68" name="Straight Connector 583"/>
              <p:cNvCxnSpPr/>
              <p:nvPr/>
            </p:nvCxnSpPr>
            <p:spPr bwMode="auto">
              <a:xfrm flipH="1">
                <a:off x="4348791" y="4032148"/>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69" name="Group 568"/>
              <p:cNvGrpSpPr>
                <a:grpSpLocks/>
              </p:cNvGrpSpPr>
              <p:nvPr/>
            </p:nvGrpSpPr>
            <p:grpSpPr bwMode="auto">
              <a:xfrm>
                <a:off x="4351304" y="3867098"/>
                <a:ext cx="503828" cy="248249"/>
                <a:chOff x="2183302" y="1564542"/>
                <a:chExt cx="1200154" cy="440314"/>
              </a:xfrm>
            </p:grpSpPr>
            <p:sp>
              <p:nvSpPr>
                <p:cNvPr id="170" name="Oval 569"/>
                <p:cNvSpPr/>
                <p:nvPr/>
              </p:nvSpPr>
              <p:spPr bwMode="auto">
                <a:xfrm flipV="1">
                  <a:off x="2188659" y="1691187"/>
                  <a:ext cx="1194966" cy="312497"/>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1" name="Rectangle 570"/>
                <p:cNvSpPr/>
                <p:nvPr/>
              </p:nvSpPr>
              <p:spPr bwMode="auto">
                <a:xfrm>
                  <a:off x="2184879" y="1736232"/>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2" name="Oval 571"/>
                <p:cNvSpPr>
                  <a:spLocks noChangeArrowheads="1"/>
                </p:cNvSpPr>
                <p:nvPr/>
              </p:nvSpPr>
              <p:spPr bwMode="auto">
                <a:xfrm flipV="1">
                  <a:off x="2184879" y="1564498"/>
                  <a:ext cx="1194966" cy="312499"/>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73" name="Freeform 572"/>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4" name="Freeform 573"/>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75" name="Freeform 574"/>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76" name="Freeform 575"/>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77" name="Straight Connector 576"/>
                <p:cNvCxnSpPr>
                  <a:cxnSpLocks noChangeShapeType="1"/>
                  <a:endCxn id="172" idx="2"/>
                </p:cNvCxnSpPr>
                <p:nvPr/>
              </p:nvCxnSpPr>
              <p:spPr bwMode="auto">
                <a:xfrm flipH="1" flipV="1">
                  <a:off x="2184879" y="1722154"/>
                  <a:ext cx="3780" cy="121059"/>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78" name="Straight Connector 577"/>
                <p:cNvCxnSpPr>
                  <a:cxnSpLocks noChangeShapeType="1"/>
                </p:cNvCxnSpPr>
                <p:nvPr/>
              </p:nvCxnSpPr>
              <p:spPr bwMode="auto">
                <a:xfrm flipH="1" flipV="1">
                  <a:off x="3379845" y="1727785"/>
                  <a:ext cx="3780" cy="121059"/>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122" name="Group 48257"/>
            <p:cNvGrpSpPr>
              <a:grpSpLocks/>
            </p:cNvGrpSpPr>
            <p:nvPr/>
          </p:nvGrpSpPr>
          <p:grpSpPr bwMode="auto">
            <a:xfrm>
              <a:off x="5552116" y="3849635"/>
              <a:ext cx="514350" cy="1670050"/>
              <a:chOff x="5552116" y="3849635"/>
              <a:chExt cx="514350" cy="1670050"/>
            </a:xfrm>
          </p:grpSpPr>
          <p:sp>
            <p:nvSpPr>
              <p:cNvPr id="144"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45" name="Straight Connector 606"/>
              <p:cNvCxnSpPr/>
              <p:nvPr/>
            </p:nvCxnSpPr>
            <p:spPr bwMode="auto">
              <a:xfrm flipH="1">
                <a:off x="6064879" y="400675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46" name="Group 607"/>
              <p:cNvGrpSpPr>
                <a:grpSpLocks/>
              </p:cNvGrpSpPr>
              <p:nvPr/>
            </p:nvGrpSpPr>
            <p:grpSpPr bwMode="auto">
              <a:xfrm>
                <a:off x="5557264" y="5297988"/>
                <a:ext cx="507588" cy="221697"/>
                <a:chOff x="4128636" y="3606589"/>
                <a:chExt cx="568145" cy="338667"/>
              </a:xfrm>
            </p:grpSpPr>
            <p:sp>
              <p:nvSpPr>
                <p:cNvPr id="159" name="Oval 615"/>
                <p:cNvSpPr/>
                <p:nvPr/>
              </p:nvSpPr>
              <p:spPr>
                <a:xfrm>
                  <a:off x="4128205" y="3719341"/>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60" name="Rectangle 616"/>
                <p:cNvSpPr/>
                <p:nvPr/>
              </p:nvSpPr>
              <p:spPr>
                <a:xfrm>
                  <a:off x="4128205" y="3719341"/>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61" name="Oval 617"/>
                <p:cNvSpPr/>
                <p:nvPr/>
              </p:nvSpPr>
              <p:spPr>
                <a:xfrm>
                  <a:off x="4128205" y="3600530"/>
                  <a:ext cx="568606" cy="23034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62" name="Straight Connector 618"/>
                <p:cNvCxnSpPr/>
                <p:nvPr/>
              </p:nvCxnSpPr>
              <p:spPr>
                <a:xfrm>
                  <a:off x="4696811"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619"/>
                <p:cNvCxnSpPr/>
                <p:nvPr/>
              </p:nvCxnSpPr>
              <p:spPr>
                <a:xfrm>
                  <a:off x="4128205"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608"/>
              <p:cNvSpPr/>
              <p:nvPr/>
            </p:nvSpPr>
            <p:spPr bwMode="auto">
              <a:xfrm>
                <a:off x="5558467" y="456229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48" name="Straight Connector 610"/>
              <p:cNvCxnSpPr/>
              <p:nvPr/>
            </p:nvCxnSpPr>
            <p:spPr bwMode="auto">
              <a:xfrm flipH="1">
                <a:off x="5552117" y="4014689"/>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49" name="Group 595"/>
              <p:cNvGrpSpPr>
                <a:grpSpLocks/>
              </p:cNvGrpSpPr>
              <p:nvPr/>
            </p:nvGrpSpPr>
            <p:grpSpPr bwMode="auto">
              <a:xfrm>
                <a:off x="5554629" y="3849635"/>
                <a:ext cx="503828" cy="248249"/>
                <a:chOff x="2183302" y="1564542"/>
                <a:chExt cx="1200154" cy="440314"/>
              </a:xfrm>
            </p:grpSpPr>
            <p:sp>
              <p:nvSpPr>
                <p:cNvPr id="150" name="Oval 596"/>
                <p:cNvSpPr/>
                <p:nvPr/>
              </p:nvSpPr>
              <p:spPr bwMode="auto">
                <a:xfrm flipV="1">
                  <a:off x="2188662" y="1691192"/>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51" name="Rectangle 597"/>
                <p:cNvSpPr/>
                <p:nvPr/>
              </p:nvSpPr>
              <p:spPr bwMode="auto">
                <a:xfrm>
                  <a:off x="2184881" y="1736237"/>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52" name="Oval 598"/>
                <p:cNvSpPr>
                  <a:spLocks noChangeArrowheads="1"/>
                </p:cNvSpPr>
                <p:nvPr/>
              </p:nvSpPr>
              <p:spPr bwMode="auto">
                <a:xfrm flipV="1">
                  <a:off x="2184881" y="1564505"/>
                  <a:ext cx="1194966" cy="312497"/>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53" name="Freeform 599"/>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4" name="Freeform 600"/>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55" name="Freeform 601"/>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56" name="Freeform 602"/>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57" name="Straight Connector 603"/>
                <p:cNvCxnSpPr>
                  <a:cxnSpLocks noChangeShapeType="1"/>
                  <a:endCxn id="152" idx="2"/>
                </p:cNvCxnSpPr>
                <p:nvPr/>
              </p:nvCxnSpPr>
              <p:spPr bwMode="auto">
                <a:xfrm flipH="1" flipV="1">
                  <a:off x="2184881" y="1722161"/>
                  <a:ext cx="3780" cy="121057"/>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58" name="Straight Connector 604"/>
                <p:cNvCxnSpPr>
                  <a:cxnSpLocks noChangeShapeType="1"/>
                </p:cNvCxnSpPr>
                <p:nvPr/>
              </p:nvCxnSpPr>
              <p:spPr bwMode="auto">
                <a:xfrm flipH="1" flipV="1">
                  <a:off x="3379847" y="1727792"/>
                  <a:ext cx="3780" cy="121057"/>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123" name="Group 48258"/>
            <p:cNvGrpSpPr>
              <a:grpSpLocks/>
            </p:cNvGrpSpPr>
            <p:nvPr/>
          </p:nvGrpSpPr>
          <p:grpSpPr bwMode="auto">
            <a:xfrm>
              <a:off x="6547479" y="3836935"/>
              <a:ext cx="514350" cy="1671638"/>
              <a:chOff x="6547479" y="3836935"/>
              <a:chExt cx="514350" cy="1671638"/>
            </a:xfrm>
          </p:grpSpPr>
          <p:sp>
            <p:nvSpPr>
              <p:cNvPr id="124"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25" name="Straight Connector 633"/>
              <p:cNvCxnSpPr/>
              <p:nvPr/>
            </p:nvCxnSpPr>
            <p:spPr bwMode="auto">
              <a:xfrm flipH="1">
                <a:off x="7060242" y="3994054"/>
                <a:ext cx="1587" cy="136663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26" name="Group 634"/>
              <p:cNvGrpSpPr>
                <a:grpSpLocks/>
              </p:cNvGrpSpPr>
              <p:nvPr/>
            </p:nvGrpSpPr>
            <p:grpSpPr bwMode="auto">
              <a:xfrm>
                <a:off x="6552627" y="5286665"/>
                <a:ext cx="507588" cy="221908"/>
                <a:chOff x="4128636" y="3606589"/>
                <a:chExt cx="568145" cy="338667"/>
              </a:xfrm>
            </p:grpSpPr>
            <p:sp>
              <p:nvSpPr>
                <p:cNvPr id="139" name="Oval 642"/>
                <p:cNvSpPr/>
                <p:nvPr/>
              </p:nvSpPr>
              <p:spPr>
                <a:xfrm>
                  <a:off x="4128205" y="3719558"/>
                  <a:ext cx="568606" cy="22528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40" name="Rectangle 643"/>
                <p:cNvSpPr/>
                <p:nvPr/>
              </p:nvSpPr>
              <p:spPr>
                <a:xfrm>
                  <a:off x="4128205" y="3719558"/>
                  <a:ext cx="568606" cy="111431"/>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41" name="Oval 644"/>
                <p:cNvSpPr/>
                <p:nvPr/>
              </p:nvSpPr>
              <p:spPr>
                <a:xfrm>
                  <a:off x="4128205" y="3605704"/>
                  <a:ext cx="568606" cy="22528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42" name="Straight Connector 645"/>
                <p:cNvCxnSpPr/>
                <p:nvPr/>
              </p:nvCxnSpPr>
              <p:spPr>
                <a:xfrm>
                  <a:off x="4696811"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646"/>
                <p:cNvCxnSpPr/>
                <p:nvPr/>
              </p:nvCxnSpPr>
              <p:spPr>
                <a:xfrm>
                  <a:off x="4128205"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27" name="Rectangle 635"/>
              <p:cNvSpPr/>
              <p:nvPr/>
            </p:nvSpPr>
            <p:spPr bwMode="auto">
              <a:xfrm>
                <a:off x="6553829" y="4551184"/>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28" name="Straight Connector 637"/>
              <p:cNvCxnSpPr/>
              <p:nvPr/>
            </p:nvCxnSpPr>
            <p:spPr bwMode="auto">
              <a:xfrm flipH="1">
                <a:off x="6547479" y="4001991"/>
                <a:ext cx="3175" cy="145234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29" name="Group 622"/>
              <p:cNvGrpSpPr>
                <a:grpSpLocks/>
              </p:cNvGrpSpPr>
              <p:nvPr/>
            </p:nvGrpSpPr>
            <p:grpSpPr bwMode="auto">
              <a:xfrm>
                <a:off x="6549992" y="3836935"/>
                <a:ext cx="503828" cy="248485"/>
                <a:chOff x="2183302" y="1564542"/>
                <a:chExt cx="1200154" cy="440314"/>
              </a:xfrm>
            </p:grpSpPr>
            <p:sp>
              <p:nvSpPr>
                <p:cNvPr id="130" name="Oval 623"/>
                <p:cNvSpPr/>
                <p:nvPr/>
              </p:nvSpPr>
              <p:spPr bwMode="auto">
                <a:xfrm flipV="1">
                  <a:off x="2188662" y="1691075"/>
                  <a:ext cx="1194966" cy="315014"/>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31" name="Rectangle 624"/>
                <p:cNvSpPr/>
                <p:nvPr/>
              </p:nvSpPr>
              <p:spPr bwMode="auto">
                <a:xfrm>
                  <a:off x="2184879" y="1736077"/>
                  <a:ext cx="1198749" cy="11250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32" name="Oval 625"/>
                <p:cNvSpPr>
                  <a:spLocks noChangeArrowheads="1"/>
                </p:cNvSpPr>
                <p:nvPr/>
              </p:nvSpPr>
              <p:spPr bwMode="auto">
                <a:xfrm flipV="1">
                  <a:off x="2184879" y="1564508"/>
                  <a:ext cx="1194966" cy="315014"/>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33" name="Freeform 626"/>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4" name="Freeform 627"/>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35" name="Freeform 628"/>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36" name="Freeform 629"/>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37" name="Straight Connector 630"/>
                <p:cNvCxnSpPr>
                  <a:cxnSpLocks noChangeShapeType="1"/>
                  <a:endCxn id="132" idx="2"/>
                </p:cNvCxnSpPr>
                <p:nvPr/>
              </p:nvCxnSpPr>
              <p:spPr bwMode="auto">
                <a:xfrm flipH="1" flipV="1">
                  <a:off x="2184879" y="1722015"/>
                  <a:ext cx="3783" cy="120942"/>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38" name="Straight Connector 631"/>
                <p:cNvCxnSpPr>
                  <a:cxnSpLocks noChangeShapeType="1"/>
                </p:cNvCxnSpPr>
                <p:nvPr/>
              </p:nvCxnSpPr>
              <p:spPr bwMode="auto">
                <a:xfrm flipH="1" flipV="1">
                  <a:off x="3379845" y="1730452"/>
                  <a:ext cx="3783" cy="120944"/>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grpSp>
        <p:nvGrpSpPr>
          <p:cNvPr id="224" name="Group 27"/>
          <p:cNvGrpSpPr>
            <a:grpSpLocks/>
          </p:cNvGrpSpPr>
          <p:nvPr/>
        </p:nvGrpSpPr>
        <p:grpSpPr bwMode="auto">
          <a:xfrm>
            <a:off x="2381250" y="2609627"/>
            <a:ext cx="4416425" cy="2314575"/>
            <a:chOff x="2381956" y="2435173"/>
            <a:chExt cx="4415330" cy="2315048"/>
          </a:xfrm>
        </p:grpSpPr>
        <p:sp>
          <p:nvSpPr>
            <p:cNvPr id="225" name="Freeform 390"/>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CC0000"/>
                </a:solidFill>
              </a:endParaRPr>
            </a:p>
          </p:txBody>
        </p:sp>
        <p:sp>
          <p:nvSpPr>
            <p:cNvPr id="226" name="Freeform 391"/>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cxnSp>
          <p:nvCxnSpPr>
            <p:cNvPr id="227" name="Straight Arrow Connector 392"/>
            <p:cNvCxnSpPr/>
            <p:nvPr/>
          </p:nvCxnSpPr>
          <p:spPr>
            <a:xfrm flipV="1">
              <a:off x="5791061" y="2687638"/>
              <a:ext cx="7936" cy="206258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28" name="Straight Arrow Connector 393"/>
            <p:cNvCxnSpPr/>
            <p:nvPr/>
          </p:nvCxnSpPr>
          <p:spPr>
            <a:xfrm flipV="1">
              <a:off x="4599144" y="2708279"/>
              <a:ext cx="17458" cy="2037179"/>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29" name="Straight Arrow Connector 394"/>
            <p:cNvCxnSpPr/>
            <p:nvPr/>
          </p:nvCxnSpPr>
          <p:spPr>
            <a:xfrm flipH="1" flipV="1">
              <a:off x="3807178" y="2762265"/>
              <a:ext cx="9523"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230" name="TextBox 335"/>
          <p:cNvSpPr txBox="1">
            <a:spLocks noChangeArrowheads="1"/>
          </p:cNvSpPr>
          <p:nvPr/>
        </p:nvSpPr>
        <p:spPr bwMode="auto">
          <a:xfrm>
            <a:off x="630238" y="1590625"/>
            <a:ext cx="8456612" cy="461665"/>
          </a:xfrm>
          <a:prstGeom prst="rect">
            <a:avLst/>
          </a:prstGeom>
          <a:noFill/>
          <a:ln w="9525">
            <a:noFill/>
            <a:miter lim="800000"/>
            <a:headEnd/>
            <a:tailEnd/>
          </a:ln>
        </p:spPr>
        <p:txBody>
          <a:bodyPr>
            <a:spAutoFit/>
          </a:bodyPr>
          <a:lstStyle/>
          <a:p>
            <a:r>
              <a:rPr lang="zh-CN" altLang="en-US" sz="2400" dirty="0"/>
              <a:t>单独的（远程）控制器与路由器本地的控制代理（</a:t>
            </a:r>
            <a:r>
              <a:rPr lang="en-US" altLang="zh-CN" sz="2400" dirty="0"/>
              <a:t>CA</a:t>
            </a:r>
            <a:r>
              <a:rPr lang="zh-CN" altLang="en-US" sz="2400" dirty="0"/>
              <a:t>）交互</a:t>
            </a:r>
            <a:endParaRPr lang="en-US" altLang="zh-CN" sz="2400" dirty="0"/>
          </a:p>
        </p:txBody>
      </p:sp>
      <p:grpSp>
        <p:nvGrpSpPr>
          <p:cNvPr id="231" name="Group 23"/>
          <p:cNvGrpSpPr>
            <a:grpSpLocks/>
          </p:cNvGrpSpPr>
          <p:nvPr/>
        </p:nvGrpSpPr>
        <p:grpSpPr bwMode="auto">
          <a:xfrm>
            <a:off x="2055813" y="4821015"/>
            <a:ext cx="4957762" cy="693737"/>
            <a:chOff x="2055070" y="4690247"/>
            <a:chExt cx="4956877" cy="694339"/>
          </a:xfrm>
        </p:grpSpPr>
        <p:grpSp>
          <p:nvGrpSpPr>
            <p:cNvPr id="232" name="Group 554"/>
            <p:cNvGrpSpPr>
              <a:grpSpLocks/>
            </p:cNvGrpSpPr>
            <p:nvPr/>
          </p:nvGrpSpPr>
          <p:grpSpPr bwMode="auto">
            <a:xfrm>
              <a:off x="3605320" y="5055434"/>
              <a:ext cx="430131" cy="329152"/>
              <a:chOff x="2931664" y="3912603"/>
              <a:chExt cx="430450" cy="329314"/>
            </a:xfrm>
          </p:grpSpPr>
          <p:sp>
            <p:nvSpPr>
              <p:cNvPr id="253" name="Rectangle 557"/>
              <p:cNvSpPr/>
              <p:nvPr/>
            </p:nvSpPr>
            <p:spPr>
              <a:xfrm>
                <a:off x="2936890" y="3912858"/>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54" name="Straight Connector 558"/>
              <p:cNvCxnSpPr/>
              <p:nvPr/>
            </p:nvCxnSpPr>
            <p:spPr>
              <a:xfrm>
                <a:off x="2932124" y="4005058"/>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55" name="Straight Connector 559"/>
              <p:cNvCxnSpPr/>
              <p:nvPr/>
            </p:nvCxnSpPr>
            <p:spPr>
              <a:xfrm>
                <a:off x="2932124" y="406864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560"/>
              <p:cNvCxnSpPr>
                <a:stCxn id="253" idx="2"/>
              </p:cNvCxnSpPr>
              <p:nvPr/>
            </p:nvCxnSpPr>
            <p:spPr>
              <a:xfrm flipH="1" flipV="1">
                <a:off x="3148146" y="4005058"/>
                <a:ext cx="1589"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33" name="Group 582"/>
            <p:cNvGrpSpPr>
              <a:grpSpLocks/>
            </p:cNvGrpSpPr>
            <p:nvPr/>
          </p:nvGrpSpPr>
          <p:grpSpPr bwMode="auto">
            <a:xfrm>
              <a:off x="4387957" y="5055368"/>
              <a:ext cx="430131" cy="329152"/>
              <a:chOff x="2931664" y="3912603"/>
              <a:chExt cx="430450" cy="329314"/>
            </a:xfrm>
          </p:grpSpPr>
          <p:sp>
            <p:nvSpPr>
              <p:cNvPr id="249" name="Rectangle 584"/>
              <p:cNvSpPr/>
              <p:nvPr/>
            </p:nvSpPr>
            <p:spPr>
              <a:xfrm>
                <a:off x="2936750" y="3912924"/>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50" name="Straight Connector 585"/>
              <p:cNvCxnSpPr/>
              <p:nvPr/>
            </p:nvCxnSpPr>
            <p:spPr>
              <a:xfrm>
                <a:off x="2931985" y="400512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586"/>
              <p:cNvCxnSpPr/>
              <p:nvPr/>
            </p:nvCxnSpPr>
            <p:spPr>
              <a:xfrm>
                <a:off x="2931985" y="4068711"/>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587"/>
              <p:cNvCxnSpPr>
                <a:stCxn id="249" idx="2"/>
              </p:cNvCxnSpPr>
              <p:nvPr/>
            </p:nvCxnSpPr>
            <p:spPr>
              <a:xfrm flipH="1" flipV="1">
                <a:off x="3148007" y="4005125"/>
                <a:ext cx="1588"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34" name="Group 609"/>
            <p:cNvGrpSpPr>
              <a:grpSpLocks/>
            </p:cNvGrpSpPr>
            <p:nvPr/>
          </p:nvGrpSpPr>
          <p:grpSpPr bwMode="auto">
            <a:xfrm>
              <a:off x="5591804" y="5053093"/>
              <a:ext cx="430212" cy="328614"/>
              <a:chOff x="2932186" y="3913304"/>
              <a:chExt cx="430531" cy="328775"/>
            </a:xfrm>
          </p:grpSpPr>
          <p:sp>
            <p:nvSpPr>
              <p:cNvPr id="245" name="Rectangle 611"/>
              <p:cNvSpPr/>
              <p:nvPr/>
            </p:nvSpPr>
            <p:spPr>
              <a:xfrm>
                <a:off x="2936535" y="3912722"/>
                <a:ext cx="425689" cy="329058"/>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46" name="Straight Connector 612"/>
              <p:cNvCxnSpPr/>
              <p:nvPr/>
            </p:nvCxnSpPr>
            <p:spPr>
              <a:xfrm>
                <a:off x="2931771" y="400492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47" name="Straight Connector 613"/>
              <p:cNvCxnSpPr/>
              <p:nvPr/>
            </p:nvCxnSpPr>
            <p:spPr>
              <a:xfrm>
                <a:off x="2931771" y="4068509"/>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48" name="Straight Connector 614"/>
              <p:cNvCxnSpPr>
                <a:stCxn id="245" idx="2"/>
              </p:cNvCxnSpPr>
              <p:nvPr/>
            </p:nvCxnSpPr>
            <p:spPr>
              <a:xfrm flipH="1" flipV="1">
                <a:off x="3147792" y="4004922"/>
                <a:ext cx="1588" cy="236858"/>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35" name="Group 636"/>
            <p:cNvGrpSpPr>
              <a:grpSpLocks/>
            </p:cNvGrpSpPr>
            <p:nvPr/>
          </p:nvGrpSpPr>
          <p:grpSpPr bwMode="auto">
            <a:xfrm>
              <a:off x="6581816" y="5045656"/>
              <a:ext cx="430131" cy="329465"/>
              <a:chOff x="2931664" y="3912603"/>
              <a:chExt cx="430450" cy="329314"/>
            </a:xfrm>
          </p:grpSpPr>
          <p:sp>
            <p:nvSpPr>
              <p:cNvPr id="241" name="Rectangle 638"/>
              <p:cNvSpPr/>
              <p:nvPr/>
            </p:nvSpPr>
            <p:spPr>
              <a:xfrm>
                <a:off x="2936425" y="3913102"/>
                <a:ext cx="425689" cy="32874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42" name="Straight Connector 639"/>
              <p:cNvCxnSpPr/>
              <p:nvPr/>
            </p:nvCxnSpPr>
            <p:spPr>
              <a:xfrm>
                <a:off x="2931660" y="400521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43" name="Straight Connector 640"/>
              <p:cNvCxnSpPr/>
              <p:nvPr/>
            </p:nvCxnSpPr>
            <p:spPr>
              <a:xfrm>
                <a:off x="2931660" y="406715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641"/>
              <p:cNvCxnSpPr>
                <a:stCxn id="241" idx="2"/>
              </p:cNvCxnSpPr>
              <p:nvPr/>
            </p:nvCxnSpPr>
            <p:spPr>
              <a:xfrm flipH="1" flipV="1">
                <a:off x="3147681" y="4005215"/>
                <a:ext cx="1588" cy="23663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36" name="Group 554"/>
            <p:cNvGrpSpPr>
              <a:grpSpLocks/>
            </p:cNvGrpSpPr>
            <p:nvPr/>
          </p:nvGrpSpPr>
          <p:grpSpPr bwMode="auto">
            <a:xfrm>
              <a:off x="2055070" y="4690247"/>
              <a:ext cx="675320" cy="521222"/>
              <a:chOff x="2931664" y="3912603"/>
              <a:chExt cx="430450" cy="329314"/>
            </a:xfrm>
          </p:grpSpPr>
          <p:sp>
            <p:nvSpPr>
              <p:cNvPr id="237" name="Rectangle 357"/>
              <p:cNvSpPr/>
              <p:nvPr/>
            </p:nvSpPr>
            <p:spPr>
              <a:xfrm>
                <a:off x="2936722" y="3913607"/>
                <a:ext cx="425923" cy="32826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38" name="Straight Connector 358"/>
              <p:cNvCxnSpPr/>
              <p:nvPr/>
            </p:nvCxnSpPr>
            <p:spPr>
              <a:xfrm>
                <a:off x="2932675" y="4004959"/>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359"/>
              <p:cNvCxnSpPr/>
              <p:nvPr/>
            </p:nvCxnSpPr>
            <p:spPr>
              <a:xfrm>
                <a:off x="2932675" y="4069207"/>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360"/>
              <p:cNvCxnSpPr>
                <a:stCxn id="237" idx="2"/>
              </p:cNvCxnSpPr>
              <p:nvPr/>
            </p:nvCxnSpPr>
            <p:spPr>
              <a:xfrm flipH="1" flipV="1">
                <a:off x="3148166" y="4004959"/>
                <a:ext cx="1011" cy="23691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257" name="Group 347"/>
          <p:cNvGrpSpPr>
            <a:grpSpLocks/>
          </p:cNvGrpSpPr>
          <p:nvPr/>
        </p:nvGrpSpPr>
        <p:grpSpPr bwMode="auto">
          <a:xfrm>
            <a:off x="5856288" y="6076727"/>
            <a:ext cx="588962" cy="242888"/>
            <a:chOff x="1871277" y="1576300"/>
            <a:chExt cx="1128371" cy="437861"/>
          </a:xfrm>
        </p:grpSpPr>
        <p:sp>
          <p:nvSpPr>
            <p:cNvPr id="258" name="Oval 362"/>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59" name="Rectangle 363"/>
            <p:cNvSpPr/>
            <p:nvPr/>
          </p:nvSpPr>
          <p:spPr bwMode="auto">
            <a:xfrm>
              <a:off x="1871277" y="1739425"/>
              <a:ext cx="1128371" cy="1173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60" name="Oval 364"/>
            <p:cNvSpPr>
              <a:spLocks noChangeArrowheads="1"/>
            </p:cNvSpPr>
            <p:nvPr/>
          </p:nvSpPr>
          <p:spPr bwMode="auto">
            <a:xfrm flipV="1">
              <a:off x="1871277" y="1576300"/>
              <a:ext cx="1125331" cy="320525"/>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61" name="Freeform 365"/>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2" name="Freeform 366"/>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63" name="Freeform 367"/>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64" name="Freeform 368"/>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65" name="Straight Connector 369"/>
            <p:cNvCxnSpPr>
              <a:cxnSpLocks noChangeShapeType="1"/>
              <a:endCxn id="260" idx="2"/>
            </p:cNvCxnSpPr>
            <p:nvPr/>
          </p:nvCxnSpPr>
          <p:spPr bwMode="auto">
            <a:xfrm flipH="1" flipV="1">
              <a:off x="1871277" y="1736563"/>
              <a:ext cx="3040" cy="123060"/>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66" name="Straight Connector 370"/>
            <p:cNvCxnSpPr>
              <a:cxnSpLocks noChangeShapeType="1"/>
            </p:cNvCxnSpPr>
            <p:nvPr/>
          </p:nvCxnSpPr>
          <p:spPr bwMode="auto">
            <a:xfrm flipH="1" flipV="1">
              <a:off x="2996608" y="1733702"/>
              <a:ext cx="3040" cy="123058"/>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267" name="Group 347"/>
          <p:cNvGrpSpPr>
            <a:grpSpLocks/>
          </p:cNvGrpSpPr>
          <p:nvPr/>
        </p:nvGrpSpPr>
        <p:grpSpPr bwMode="auto">
          <a:xfrm>
            <a:off x="4375150" y="5935440"/>
            <a:ext cx="588963" cy="242887"/>
            <a:chOff x="1871277" y="1576300"/>
            <a:chExt cx="1128371" cy="437861"/>
          </a:xfrm>
        </p:grpSpPr>
        <p:sp>
          <p:nvSpPr>
            <p:cNvPr id="268" name="Oval 372"/>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69" name="Rectangle 373"/>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70" name="Oval 374"/>
            <p:cNvSpPr>
              <a:spLocks noChangeArrowheads="1"/>
            </p:cNvSpPr>
            <p:nvPr/>
          </p:nvSpPr>
          <p:spPr bwMode="auto">
            <a:xfrm flipV="1">
              <a:off x="1871277" y="1576300"/>
              <a:ext cx="1125329" cy="320526"/>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71" name="Freeform 375"/>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376"/>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73" name="Freeform 377"/>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74" name="Freeform 378"/>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75" name="Straight Connector 379"/>
            <p:cNvCxnSpPr>
              <a:cxnSpLocks noChangeShapeType="1"/>
              <a:endCxn id="270" idx="2"/>
            </p:cNvCxnSpPr>
            <p:nvPr/>
          </p:nvCxnSpPr>
          <p:spPr bwMode="auto">
            <a:xfrm flipH="1" flipV="1">
              <a:off x="1871277" y="1736563"/>
              <a:ext cx="3042" cy="123058"/>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76" name="Straight Connector 380"/>
            <p:cNvCxnSpPr>
              <a:cxnSpLocks noChangeShapeType="1"/>
            </p:cNvCxnSpPr>
            <p:nvPr/>
          </p:nvCxnSpPr>
          <p:spPr bwMode="auto">
            <a:xfrm flipH="1" flipV="1">
              <a:off x="2996606" y="1733700"/>
              <a:ext cx="3042" cy="123060"/>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277" name="Group 347"/>
          <p:cNvGrpSpPr>
            <a:grpSpLocks/>
          </p:cNvGrpSpPr>
          <p:nvPr/>
        </p:nvGrpSpPr>
        <p:grpSpPr bwMode="auto">
          <a:xfrm>
            <a:off x="5167313" y="6395815"/>
            <a:ext cx="588962" cy="242887"/>
            <a:chOff x="1871277" y="1576300"/>
            <a:chExt cx="1128371" cy="437861"/>
          </a:xfrm>
        </p:grpSpPr>
        <p:sp>
          <p:nvSpPr>
            <p:cNvPr id="278" name="Oval 40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79" name="Rectangle 406"/>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80" name="Oval 411"/>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81" name="Freeform 416"/>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2" name="Freeform 421"/>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83" name="Freeform 426"/>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84" name="Freeform 427"/>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85" name="Straight Connector 428"/>
            <p:cNvCxnSpPr>
              <a:cxnSpLocks noChangeShapeType="1"/>
              <a:endCxn id="280" idx="2"/>
            </p:cNvCxnSpPr>
            <p:nvPr/>
          </p:nvCxnSpPr>
          <p:spPr bwMode="auto">
            <a:xfrm flipH="1" flipV="1">
              <a:off x="1871277" y="1736563"/>
              <a:ext cx="3040" cy="123058"/>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86" name="Straight Connector 42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287" name="Group 347"/>
          <p:cNvGrpSpPr>
            <a:grpSpLocks/>
          </p:cNvGrpSpPr>
          <p:nvPr/>
        </p:nvGrpSpPr>
        <p:grpSpPr bwMode="auto">
          <a:xfrm>
            <a:off x="3703638" y="6487890"/>
            <a:ext cx="588962" cy="242887"/>
            <a:chOff x="1871277" y="1576300"/>
            <a:chExt cx="1128371" cy="437861"/>
          </a:xfrm>
        </p:grpSpPr>
        <p:sp>
          <p:nvSpPr>
            <p:cNvPr id="288" name="Oval 43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89" name="Rectangle 432"/>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90" name="Oval 433"/>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91" name="Freeform 434"/>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2" name="Freeform 435"/>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93" name="Freeform 436"/>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94" name="Freeform 437"/>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95" name="Straight Connector 438"/>
            <p:cNvCxnSpPr>
              <a:cxnSpLocks noChangeShapeType="1"/>
              <a:endCxn id="290" idx="2"/>
            </p:cNvCxnSpPr>
            <p:nvPr/>
          </p:nvCxnSpPr>
          <p:spPr bwMode="auto">
            <a:xfrm flipH="1" flipV="1">
              <a:off x="1871277" y="1736563"/>
              <a:ext cx="3040" cy="123058"/>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96" name="Straight Connector 43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297" name="Group 25"/>
          <p:cNvGrpSpPr>
            <a:grpSpLocks/>
          </p:cNvGrpSpPr>
          <p:nvPr/>
        </p:nvGrpSpPr>
        <p:grpSpPr bwMode="auto">
          <a:xfrm>
            <a:off x="1925638" y="2354040"/>
            <a:ext cx="5095875" cy="2832100"/>
            <a:chOff x="1925876" y="2212958"/>
            <a:chExt cx="5095391" cy="2833288"/>
          </a:xfrm>
        </p:grpSpPr>
        <p:grpSp>
          <p:nvGrpSpPr>
            <p:cNvPr id="298" name="Group 11"/>
            <p:cNvGrpSpPr>
              <a:grpSpLocks/>
            </p:cNvGrpSpPr>
            <p:nvPr/>
          </p:nvGrpSpPr>
          <p:grpSpPr bwMode="auto">
            <a:xfrm>
              <a:off x="2744948" y="2212958"/>
              <a:ext cx="3598520" cy="493919"/>
              <a:chOff x="2704632" y="2011398"/>
              <a:chExt cx="3598520" cy="493919"/>
            </a:xfrm>
          </p:grpSpPr>
          <p:sp>
            <p:nvSpPr>
              <p:cNvPr id="323" name="Oval 341"/>
              <p:cNvSpPr/>
              <p:nvPr/>
            </p:nvSpPr>
            <p:spPr bwMode="auto">
              <a:xfrm>
                <a:off x="2722092" y="2011398"/>
                <a:ext cx="3581060" cy="49233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24" name="Oval 388"/>
              <p:cNvSpPr/>
              <p:nvPr/>
            </p:nvSpPr>
            <p:spPr bwMode="auto">
              <a:xfrm>
                <a:off x="2704632" y="2012986"/>
                <a:ext cx="3581060" cy="492331"/>
              </a:xfrm>
              <a:prstGeom prst="ellipse">
                <a:avLst/>
              </a:prstGeom>
              <a:solidFill>
                <a:srgbClr val="CC3300"/>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25" name="TextBox 389"/>
              <p:cNvSpPr txBox="1">
                <a:spLocks noChangeArrowheads="1"/>
              </p:cNvSpPr>
              <p:nvPr/>
            </p:nvSpPr>
            <p:spPr bwMode="auto">
              <a:xfrm>
                <a:off x="3812163" y="2127167"/>
                <a:ext cx="1338701" cy="288020"/>
              </a:xfrm>
              <a:prstGeom prst="rect">
                <a:avLst/>
              </a:prstGeom>
              <a:noFill/>
              <a:ln w="9525">
                <a:noFill/>
                <a:miter lim="800000"/>
                <a:headEnd/>
                <a:tailEnd/>
              </a:ln>
            </p:spPr>
            <p:txBody>
              <a:bodyPr wrap="none">
                <a:spAutoFit/>
              </a:bodyPr>
              <a:lstStyle/>
              <a:p>
                <a:pPr algn="ctr">
                  <a:lnSpc>
                    <a:spcPts val="1475"/>
                  </a:lnSpc>
                </a:pPr>
                <a:r>
                  <a:rPr lang="zh-CN" altLang="en-US" dirty="0">
                    <a:solidFill>
                      <a:schemeClr val="bg1"/>
                    </a:solidFill>
                  </a:rPr>
                  <a:t>远程控制器</a:t>
                </a:r>
                <a:endParaRPr lang="en-US" altLang="zh-CN" dirty="0">
                  <a:solidFill>
                    <a:schemeClr val="bg1"/>
                  </a:solidFill>
                </a:endParaRPr>
              </a:p>
            </p:txBody>
          </p:sp>
        </p:grpSp>
        <p:grpSp>
          <p:nvGrpSpPr>
            <p:cNvPr id="299" name="Group 441"/>
            <p:cNvGrpSpPr>
              <a:grpSpLocks/>
            </p:cNvGrpSpPr>
            <p:nvPr/>
          </p:nvGrpSpPr>
          <p:grpSpPr bwMode="auto">
            <a:xfrm>
              <a:off x="1925876" y="4223509"/>
              <a:ext cx="923540" cy="405953"/>
              <a:chOff x="2705100" y="2011398"/>
              <a:chExt cx="3597533" cy="493677"/>
            </a:xfrm>
          </p:grpSpPr>
          <p:sp>
            <p:nvSpPr>
              <p:cNvPr id="320" name="Oval 442"/>
              <p:cNvSpPr/>
              <p:nvPr/>
            </p:nvSpPr>
            <p:spPr bwMode="auto">
              <a:xfrm>
                <a:off x="2723648" y="2011480"/>
                <a:ext cx="3580142" cy="492496"/>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21" name="Oval 443"/>
              <p:cNvSpPr/>
              <p:nvPr/>
            </p:nvSpPr>
            <p:spPr bwMode="auto">
              <a:xfrm>
                <a:off x="2705100" y="2013410"/>
                <a:ext cx="3580138" cy="492497"/>
              </a:xfrm>
              <a:prstGeom prst="ellipse">
                <a:avLst/>
              </a:prstGeom>
              <a:solidFill>
                <a:srgbClr val="CC3300"/>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22" name="TextBox 389"/>
              <p:cNvSpPr txBox="1">
                <a:spLocks noChangeArrowheads="1"/>
              </p:cNvSpPr>
              <p:nvPr/>
            </p:nvSpPr>
            <p:spPr bwMode="auto">
              <a:xfrm>
                <a:off x="3901810" y="2127167"/>
                <a:ext cx="1159411" cy="296128"/>
              </a:xfrm>
              <a:prstGeom prst="rect">
                <a:avLst/>
              </a:prstGeom>
              <a:noFill/>
              <a:ln w="9525">
                <a:noFill/>
                <a:miter lim="800000"/>
                <a:headEnd/>
                <a:tailEnd/>
              </a:ln>
            </p:spPr>
            <p:txBody>
              <a:bodyPr wrap="none">
                <a:spAutoFit/>
              </a:bodyPr>
              <a:lstStyle/>
              <a:p>
                <a:pPr algn="ctr">
                  <a:lnSpc>
                    <a:spcPts val="1475"/>
                  </a:lnSpc>
                </a:pPr>
                <a:r>
                  <a:rPr lang="en-US" altLang="zh-CN" dirty="0">
                    <a:solidFill>
                      <a:schemeClr val="bg1"/>
                    </a:solidFill>
                  </a:rPr>
                  <a:t>CA</a:t>
                </a:r>
              </a:p>
            </p:txBody>
          </p:sp>
        </p:grpSp>
        <p:grpSp>
          <p:nvGrpSpPr>
            <p:cNvPr id="300" name="Group 16"/>
            <p:cNvGrpSpPr>
              <a:grpSpLocks/>
            </p:cNvGrpSpPr>
            <p:nvPr/>
          </p:nvGrpSpPr>
          <p:grpSpPr bwMode="auto">
            <a:xfrm>
              <a:off x="3589508" y="4760377"/>
              <a:ext cx="463568" cy="285869"/>
              <a:chOff x="3558850" y="4573304"/>
              <a:chExt cx="463568" cy="285869"/>
            </a:xfrm>
          </p:grpSpPr>
          <p:grpSp>
            <p:nvGrpSpPr>
              <p:cNvPr id="316" name="Group 12"/>
              <p:cNvGrpSpPr>
                <a:grpSpLocks/>
              </p:cNvGrpSpPr>
              <p:nvPr/>
            </p:nvGrpSpPr>
            <p:grpSpPr bwMode="auto">
              <a:xfrm>
                <a:off x="3558850" y="4577634"/>
                <a:ext cx="463568" cy="262710"/>
                <a:chOff x="3558850" y="4577634"/>
                <a:chExt cx="463568" cy="262710"/>
              </a:xfrm>
            </p:grpSpPr>
            <p:sp>
              <p:nvSpPr>
                <p:cNvPr id="318" name="Oval 446"/>
                <p:cNvSpPr/>
                <p:nvPr/>
              </p:nvSpPr>
              <p:spPr bwMode="auto">
                <a:xfrm>
                  <a:off x="3573046" y="4578067"/>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19" name="Oval 447"/>
                <p:cNvSpPr/>
                <p:nvPr/>
              </p:nvSpPr>
              <p:spPr bwMode="auto">
                <a:xfrm>
                  <a:off x="3558760" y="4587596"/>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sp>
            <p:nvSpPr>
              <p:cNvPr id="317" name="TextBox 389"/>
              <p:cNvSpPr txBox="1">
                <a:spLocks noChangeArrowheads="1"/>
              </p:cNvSpPr>
              <p:nvPr/>
            </p:nvSpPr>
            <p:spPr bwMode="auto">
              <a:xfrm>
                <a:off x="3565935" y="4573304"/>
                <a:ext cx="434071" cy="285869"/>
              </a:xfrm>
              <a:prstGeom prst="rect">
                <a:avLst/>
              </a:prstGeom>
              <a:solidFill>
                <a:srgbClr val="CC3300"/>
              </a:solidFill>
              <a:ln w="9525">
                <a:noFill/>
                <a:miter lim="800000"/>
                <a:headEnd/>
                <a:tailEnd/>
              </a:ln>
            </p:spPr>
            <p:txBody>
              <a:bodyPr wrap="none">
                <a:spAutoFit/>
              </a:bodyPr>
              <a:lstStyle/>
              <a:p>
                <a:pPr algn="ctr">
                  <a:lnSpc>
                    <a:spcPts val="1475"/>
                  </a:lnSpc>
                </a:pPr>
                <a:r>
                  <a:rPr lang="en-US" altLang="zh-CN" sz="1400">
                    <a:solidFill>
                      <a:schemeClr val="bg1"/>
                    </a:solidFill>
                  </a:rPr>
                  <a:t>CA</a:t>
                </a:r>
                <a:endParaRPr lang="en-US" altLang="zh-CN">
                  <a:solidFill>
                    <a:schemeClr val="bg1"/>
                  </a:solidFill>
                </a:endParaRPr>
              </a:p>
            </p:txBody>
          </p:sp>
        </p:grpSp>
        <p:grpSp>
          <p:nvGrpSpPr>
            <p:cNvPr id="301" name="Group 450"/>
            <p:cNvGrpSpPr>
              <a:grpSpLocks/>
            </p:cNvGrpSpPr>
            <p:nvPr/>
          </p:nvGrpSpPr>
          <p:grpSpPr bwMode="auto">
            <a:xfrm>
              <a:off x="4369656" y="4758258"/>
              <a:ext cx="463568" cy="285869"/>
              <a:chOff x="3558850" y="4573304"/>
              <a:chExt cx="463568" cy="285869"/>
            </a:xfrm>
          </p:grpSpPr>
          <p:grpSp>
            <p:nvGrpSpPr>
              <p:cNvPr id="312" name="Group 451"/>
              <p:cNvGrpSpPr>
                <a:grpSpLocks/>
              </p:cNvGrpSpPr>
              <p:nvPr/>
            </p:nvGrpSpPr>
            <p:grpSpPr bwMode="auto">
              <a:xfrm>
                <a:off x="3558850" y="4577634"/>
                <a:ext cx="463568" cy="262710"/>
                <a:chOff x="3558850" y="4577634"/>
                <a:chExt cx="463568" cy="262710"/>
              </a:xfrm>
            </p:grpSpPr>
            <p:sp>
              <p:nvSpPr>
                <p:cNvPr id="314" name="Oval 453"/>
                <p:cNvSpPr/>
                <p:nvPr/>
              </p:nvSpPr>
              <p:spPr bwMode="auto">
                <a:xfrm>
                  <a:off x="3573874" y="4581775"/>
                  <a:ext cx="439696" cy="257283"/>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15" name="Oval 454"/>
                <p:cNvSpPr/>
                <p:nvPr/>
              </p:nvSpPr>
              <p:spPr bwMode="auto">
                <a:xfrm>
                  <a:off x="3559588" y="4591304"/>
                  <a:ext cx="463506" cy="249341"/>
                </a:xfrm>
                <a:prstGeom prst="ellipse">
                  <a:avLst/>
                </a:prstGeom>
                <a:solidFill>
                  <a:srgbClr val="CC3300"/>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sp>
            <p:nvSpPr>
              <p:cNvPr id="313" name="TextBox 389"/>
              <p:cNvSpPr txBox="1">
                <a:spLocks noChangeArrowheads="1"/>
              </p:cNvSpPr>
              <p:nvPr/>
            </p:nvSpPr>
            <p:spPr bwMode="auto">
              <a:xfrm>
                <a:off x="3565935" y="4573304"/>
                <a:ext cx="434071" cy="285869"/>
              </a:xfrm>
              <a:prstGeom prst="rect">
                <a:avLst/>
              </a:prstGeom>
              <a:noFill/>
              <a:ln w="9525">
                <a:noFill/>
                <a:miter lim="800000"/>
                <a:headEnd/>
                <a:tailEnd/>
              </a:ln>
            </p:spPr>
            <p:txBody>
              <a:bodyPr wrap="none">
                <a:spAutoFit/>
              </a:bodyPr>
              <a:lstStyle/>
              <a:p>
                <a:pPr algn="ctr">
                  <a:lnSpc>
                    <a:spcPts val="1475"/>
                  </a:lnSpc>
                </a:pPr>
                <a:r>
                  <a:rPr lang="en-US" altLang="zh-CN" sz="1400">
                    <a:solidFill>
                      <a:schemeClr val="bg1"/>
                    </a:solidFill>
                  </a:rPr>
                  <a:t>CA</a:t>
                </a:r>
                <a:endParaRPr lang="en-US" altLang="zh-CN">
                  <a:solidFill>
                    <a:schemeClr val="bg1"/>
                  </a:solidFill>
                </a:endParaRPr>
              </a:p>
            </p:txBody>
          </p:sp>
        </p:grpSp>
        <p:grpSp>
          <p:nvGrpSpPr>
            <p:cNvPr id="302" name="Group 455"/>
            <p:cNvGrpSpPr>
              <a:grpSpLocks/>
            </p:cNvGrpSpPr>
            <p:nvPr/>
          </p:nvGrpSpPr>
          <p:grpSpPr bwMode="auto">
            <a:xfrm>
              <a:off x="5569912" y="4756140"/>
              <a:ext cx="463568" cy="285869"/>
              <a:chOff x="3558850" y="4573304"/>
              <a:chExt cx="463568" cy="285869"/>
            </a:xfrm>
          </p:grpSpPr>
          <p:grpSp>
            <p:nvGrpSpPr>
              <p:cNvPr id="308" name="Group 456"/>
              <p:cNvGrpSpPr>
                <a:grpSpLocks/>
              </p:cNvGrpSpPr>
              <p:nvPr/>
            </p:nvGrpSpPr>
            <p:grpSpPr bwMode="auto">
              <a:xfrm>
                <a:off x="3558850" y="4577634"/>
                <a:ext cx="463568" cy="262710"/>
                <a:chOff x="3558850" y="4577634"/>
                <a:chExt cx="463568" cy="262710"/>
              </a:xfrm>
            </p:grpSpPr>
            <p:sp>
              <p:nvSpPr>
                <p:cNvPr id="310" name="Oval 458"/>
                <p:cNvSpPr/>
                <p:nvPr/>
              </p:nvSpPr>
              <p:spPr bwMode="auto">
                <a:xfrm>
                  <a:off x="3573654" y="4577540"/>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11" name="Oval 459"/>
                <p:cNvSpPr/>
                <p:nvPr/>
              </p:nvSpPr>
              <p:spPr bwMode="auto">
                <a:xfrm>
                  <a:off x="3559368" y="4587069"/>
                  <a:ext cx="463506" cy="25251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sp>
            <p:nvSpPr>
              <p:cNvPr id="309" name="TextBox 389"/>
              <p:cNvSpPr txBox="1">
                <a:spLocks noChangeArrowheads="1"/>
              </p:cNvSpPr>
              <p:nvPr/>
            </p:nvSpPr>
            <p:spPr bwMode="auto">
              <a:xfrm>
                <a:off x="3565935" y="4573304"/>
                <a:ext cx="434071" cy="285869"/>
              </a:xfrm>
              <a:prstGeom prst="rect">
                <a:avLst/>
              </a:prstGeom>
              <a:solidFill>
                <a:srgbClr val="CC3300"/>
              </a:solidFill>
              <a:ln w="9525">
                <a:noFill/>
                <a:miter lim="800000"/>
                <a:headEnd/>
                <a:tailEnd/>
              </a:ln>
            </p:spPr>
            <p:txBody>
              <a:bodyPr wrap="none">
                <a:spAutoFit/>
              </a:bodyPr>
              <a:lstStyle/>
              <a:p>
                <a:pPr algn="ctr">
                  <a:lnSpc>
                    <a:spcPts val="1475"/>
                  </a:lnSpc>
                </a:pPr>
                <a:r>
                  <a:rPr lang="en-US" altLang="zh-CN" sz="1400">
                    <a:solidFill>
                      <a:schemeClr val="bg1"/>
                    </a:solidFill>
                  </a:rPr>
                  <a:t>CA</a:t>
                </a:r>
                <a:endParaRPr lang="en-US" altLang="zh-CN">
                  <a:solidFill>
                    <a:schemeClr val="bg1"/>
                  </a:solidFill>
                </a:endParaRPr>
              </a:p>
            </p:txBody>
          </p:sp>
        </p:grpSp>
        <p:grpSp>
          <p:nvGrpSpPr>
            <p:cNvPr id="303" name="Group 460"/>
            <p:cNvGrpSpPr>
              <a:grpSpLocks/>
            </p:cNvGrpSpPr>
            <p:nvPr/>
          </p:nvGrpSpPr>
          <p:grpSpPr bwMode="auto">
            <a:xfrm>
              <a:off x="6557699" y="4754022"/>
              <a:ext cx="463568" cy="285869"/>
              <a:chOff x="3558850" y="4573304"/>
              <a:chExt cx="463568" cy="285869"/>
            </a:xfrm>
          </p:grpSpPr>
          <p:grpSp>
            <p:nvGrpSpPr>
              <p:cNvPr id="304" name="Group 461"/>
              <p:cNvGrpSpPr>
                <a:grpSpLocks/>
              </p:cNvGrpSpPr>
              <p:nvPr/>
            </p:nvGrpSpPr>
            <p:grpSpPr bwMode="auto">
              <a:xfrm>
                <a:off x="3558850" y="4577634"/>
                <a:ext cx="463568" cy="262710"/>
                <a:chOff x="3558850" y="4577634"/>
                <a:chExt cx="463568" cy="262710"/>
              </a:xfrm>
            </p:grpSpPr>
            <p:sp>
              <p:nvSpPr>
                <p:cNvPr id="306" name="Oval 463"/>
                <p:cNvSpPr/>
                <p:nvPr/>
              </p:nvSpPr>
              <p:spPr bwMode="auto">
                <a:xfrm>
                  <a:off x="3573198" y="4578069"/>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07" name="Oval 464"/>
                <p:cNvSpPr/>
                <p:nvPr/>
              </p:nvSpPr>
              <p:spPr bwMode="auto">
                <a:xfrm>
                  <a:off x="3558912" y="4587598"/>
                  <a:ext cx="463506" cy="252519"/>
                </a:xfrm>
                <a:prstGeom prst="ellipse">
                  <a:avLst/>
                </a:prstGeom>
                <a:solidFill>
                  <a:srgbClr val="CC3300"/>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sp>
            <p:nvSpPr>
              <p:cNvPr id="305" name="TextBox 389"/>
              <p:cNvSpPr txBox="1">
                <a:spLocks noChangeArrowheads="1"/>
              </p:cNvSpPr>
              <p:nvPr/>
            </p:nvSpPr>
            <p:spPr bwMode="auto">
              <a:xfrm>
                <a:off x="3565935" y="4573304"/>
                <a:ext cx="434071" cy="285869"/>
              </a:xfrm>
              <a:prstGeom prst="rect">
                <a:avLst/>
              </a:prstGeom>
              <a:noFill/>
              <a:ln w="9525">
                <a:noFill/>
                <a:miter lim="800000"/>
                <a:headEnd/>
                <a:tailEnd/>
              </a:ln>
            </p:spPr>
            <p:txBody>
              <a:bodyPr wrap="none">
                <a:spAutoFit/>
              </a:bodyPr>
              <a:lstStyle/>
              <a:p>
                <a:pPr algn="ctr">
                  <a:lnSpc>
                    <a:spcPts val="1475"/>
                  </a:lnSpc>
                </a:pPr>
                <a:r>
                  <a:rPr lang="en-US" altLang="zh-CN" sz="1400">
                    <a:solidFill>
                      <a:schemeClr val="bg1"/>
                    </a:solidFill>
                  </a:rPr>
                  <a:t>CA</a:t>
                </a:r>
                <a:endParaRPr lang="en-US" altLang="zh-CN">
                  <a:solidFill>
                    <a:schemeClr val="bg1"/>
                  </a:solidFill>
                </a:endParaRPr>
              </a:p>
            </p:txBody>
          </p:sp>
        </p:grpSp>
      </p:grpSp>
      <p:grpSp>
        <p:nvGrpSpPr>
          <p:cNvPr id="326" name="Group 1"/>
          <p:cNvGrpSpPr>
            <a:grpSpLocks/>
          </p:cNvGrpSpPr>
          <p:nvPr/>
        </p:nvGrpSpPr>
        <p:grpSpPr bwMode="auto">
          <a:xfrm>
            <a:off x="938213" y="5660802"/>
            <a:ext cx="2698750" cy="903288"/>
            <a:chOff x="938213" y="5237163"/>
            <a:chExt cx="2698750" cy="903287"/>
          </a:xfrm>
        </p:grpSpPr>
        <p:cxnSp>
          <p:nvCxnSpPr>
            <p:cNvPr id="327" name="Straight Connector 338"/>
            <p:cNvCxnSpPr/>
            <p:nvPr/>
          </p:nvCxnSpPr>
          <p:spPr>
            <a:xfrm flipH="1">
              <a:off x="1282700" y="5802312"/>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8" name="TextBox 265"/>
            <p:cNvSpPr txBox="1">
              <a:spLocks noChangeArrowheads="1"/>
            </p:cNvSpPr>
            <p:nvPr/>
          </p:nvSpPr>
          <p:spPr bwMode="auto">
            <a:xfrm>
              <a:off x="3198813" y="5473700"/>
              <a:ext cx="263525" cy="276225"/>
            </a:xfrm>
            <a:prstGeom prst="rect">
              <a:avLst/>
            </a:prstGeom>
            <a:noFill/>
            <a:ln w="9525">
              <a:noFill/>
              <a:miter lim="800000"/>
              <a:headEnd/>
              <a:tailEnd/>
            </a:ln>
          </p:spPr>
          <p:txBody>
            <a:bodyPr wrap="none">
              <a:spAutoFit/>
            </a:bodyPr>
            <a:lstStyle/>
            <a:p>
              <a:r>
                <a:rPr lang="en-US" altLang="zh-CN" sz="1200"/>
                <a:t>1</a:t>
              </a:r>
            </a:p>
          </p:txBody>
        </p:sp>
        <p:sp>
          <p:nvSpPr>
            <p:cNvPr id="329" name="TextBox 281"/>
            <p:cNvSpPr txBox="1">
              <a:spLocks noChangeArrowheads="1"/>
            </p:cNvSpPr>
            <p:nvPr/>
          </p:nvSpPr>
          <p:spPr bwMode="auto">
            <a:xfrm>
              <a:off x="3373438" y="5761038"/>
              <a:ext cx="263525" cy="276225"/>
            </a:xfrm>
            <a:prstGeom prst="rect">
              <a:avLst/>
            </a:prstGeom>
            <a:noFill/>
            <a:ln w="9525">
              <a:noFill/>
              <a:miter lim="800000"/>
              <a:headEnd/>
              <a:tailEnd/>
            </a:ln>
          </p:spPr>
          <p:txBody>
            <a:bodyPr wrap="none">
              <a:spAutoFit/>
            </a:bodyPr>
            <a:lstStyle/>
            <a:p>
              <a:r>
                <a:rPr lang="en-US" altLang="zh-CN" sz="1200"/>
                <a:t>2</a:t>
              </a:r>
            </a:p>
          </p:txBody>
        </p:sp>
        <p:grpSp>
          <p:nvGrpSpPr>
            <p:cNvPr id="330" name="Group 5"/>
            <p:cNvGrpSpPr>
              <a:grpSpLocks/>
            </p:cNvGrpSpPr>
            <p:nvPr/>
          </p:nvGrpSpPr>
          <p:grpSpPr bwMode="auto">
            <a:xfrm>
              <a:off x="938213" y="5237163"/>
              <a:ext cx="1616075" cy="487362"/>
              <a:chOff x="-4079003" y="2717403"/>
              <a:chExt cx="1616718" cy="488475"/>
            </a:xfrm>
          </p:grpSpPr>
          <p:sp>
            <p:nvSpPr>
              <p:cNvPr id="343" name="Rectangle 97"/>
              <p:cNvSpPr>
                <a:spLocks noChangeArrowheads="1"/>
              </p:cNvSpPr>
              <p:nvPr/>
            </p:nvSpPr>
            <p:spPr bwMode="auto">
              <a:xfrm>
                <a:off x="-4052413" y="2965119"/>
                <a:ext cx="1290538" cy="208750"/>
              </a:xfrm>
              <a:prstGeom prst="rect">
                <a:avLst/>
              </a:prstGeom>
              <a:solidFill>
                <a:schemeClr val="bg2"/>
              </a:solidFill>
              <a:ln w="9525">
                <a:noFill/>
                <a:miter lim="800000"/>
                <a:headEnd/>
                <a:tailEnd/>
              </a:ln>
            </p:spPr>
            <p:txBody>
              <a:bodyPr wrap="none" anchor="ctr"/>
              <a:lstStyle/>
              <a:p>
                <a:endParaRPr lang="zh-CN" altLang="zh-CN"/>
              </a:p>
            </p:txBody>
          </p:sp>
          <p:sp>
            <p:nvSpPr>
              <p:cNvPr id="344"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p>
                <a:endParaRPr lang="zh-CN" altLang="zh-CN"/>
              </a:p>
            </p:txBody>
          </p:sp>
          <p:sp>
            <p:nvSpPr>
              <p:cNvPr id="345"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346"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347" name="Text Box 105"/>
              <p:cNvSpPr txBox="1">
                <a:spLocks noChangeArrowheads="1"/>
              </p:cNvSpPr>
              <p:nvPr/>
            </p:nvSpPr>
            <p:spPr bwMode="auto">
              <a:xfrm>
                <a:off x="-3430189" y="2965119"/>
                <a:ext cx="581451" cy="240759"/>
              </a:xfrm>
              <a:prstGeom prst="rect">
                <a:avLst/>
              </a:prstGeom>
              <a:noFill/>
              <a:ln w="9525">
                <a:noFill/>
                <a:miter lim="800000"/>
                <a:headEnd/>
                <a:tailEnd/>
              </a:ln>
            </p:spPr>
            <p:txBody>
              <a:bodyPr wrap="none">
                <a:spAutoFit/>
              </a:bodyPr>
              <a:lstStyle/>
              <a:p>
                <a:pPr eaLnBrk="1" hangingPunct="1"/>
                <a:r>
                  <a:rPr lang="en-US" altLang="zh-CN" sz="1200"/>
                  <a:t>0111</a:t>
                </a:r>
              </a:p>
            </p:txBody>
          </p:sp>
          <p:sp>
            <p:nvSpPr>
              <p:cNvPr id="348"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p:spPr>
            <p:txBody>
              <a:bodyPr/>
              <a:lstStyle/>
              <a:p>
                <a:endParaRPr lang="zh-CN" altLang="en-US"/>
              </a:p>
            </p:txBody>
          </p:sp>
        </p:grpSp>
        <p:sp>
          <p:nvSpPr>
            <p:cNvPr id="331"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p:spPr>
          <p:txBody>
            <a:bodyPr/>
            <a:lstStyle/>
            <a:p>
              <a:endParaRPr lang="zh-CN" altLang="en-US"/>
            </a:p>
          </p:txBody>
        </p:sp>
        <p:grpSp>
          <p:nvGrpSpPr>
            <p:cNvPr id="332" name="Group 357"/>
            <p:cNvGrpSpPr>
              <a:grpSpLocks/>
            </p:cNvGrpSpPr>
            <p:nvPr/>
          </p:nvGrpSpPr>
          <p:grpSpPr bwMode="auto">
            <a:xfrm>
              <a:off x="2714625" y="5659438"/>
              <a:ext cx="565150" cy="293687"/>
              <a:chOff x="1871277" y="1576300"/>
              <a:chExt cx="1128371" cy="437861"/>
            </a:xfrm>
          </p:grpSpPr>
          <p:sp>
            <p:nvSpPr>
              <p:cNvPr id="334" name="Oval 351"/>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335" name="Rectangle 35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36" name="Oval 353"/>
              <p:cNvSpPr>
                <a:spLocks noChangeArrowheads="1"/>
              </p:cNvSpPr>
              <p:nvPr/>
            </p:nvSpPr>
            <p:spPr bwMode="auto">
              <a:xfrm flipV="1">
                <a:off x="1871277" y="1576300"/>
                <a:ext cx="1125202" cy="319521"/>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337" name="Freeform 354"/>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8" name="Freeform 355"/>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339" name="Freeform 440"/>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340" name="Freeform 445"/>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341" name="Straight Connector 449"/>
              <p:cNvCxnSpPr>
                <a:cxnSpLocks noChangeShapeType="1"/>
                <a:endCxn id="336" idx="2"/>
              </p:cNvCxnSpPr>
              <p:nvPr/>
            </p:nvCxnSpPr>
            <p:spPr bwMode="auto">
              <a:xfrm flipH="1" flipV="1">
                <a:off x="1871277" y="1737244"/>
                <a:ext cx="3171"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342" name="Straight Connector 467"/>
              <p:cNvCxnSpPr>
                <a:cxnSpLocks noChangeShapeType="1"/>
              </p:cNvCxnSpPr>
              <p:nvPr/>
            </p:nvCxnSpPr>
            <p:spPr bwMode="auto">
              <a:xfrm flipH="1" flipV="1">
                <a:off x="2996479" y="1734878"/>
                <a:ext cx="3169"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sp>
          <p:nvSpPr>
            <p:cNvPr id="333" name="TextBox 282"/>
            <p:cNvSpPr txBox="1">
              <a:spLocks noChangeArrowheads="1"/>
            </p:cNvSpPr>
            <p:nvPr/>
          </p:nvSpPr>
          <p:spPr bwMode="auto">
            <a:xfrm>
              <a:off x="3068638" y="5862638"/>
              <a:ext cx="261937" cy="277812"/>
            </a:xfrm>
            <a:prstGeom prst="rect">
              <a:avLst/>
            </a:prstGeom>
            <a:noFill/>
            <a:ln w="9525">
              <a:noFill/>
              <a:miter lim="800000"/>
              <a:headEnd/>
              <a:tailEnd/>
            </a:ln>
          </p:spPr>
          <p:txBody>
            <a:bodyPr wrap="none">
              <a:spAutoFit/>
            </a:bodyPr>
            <a:lstStyle/>
            <a:p>
              <a:r>
                <a:rPr lang="en-US" altLang="zh-CN" sz="1200"/>
                <a:t>3</a:t>
              </a:r>
            </a:p>
          </p:txBody>
        </p:sp>
      </p:grpSp>
      <p:sp>
        <p:nvSpPr>
          <p:cNvPr id="349" name="TextBox 6"/>
          <p:cNvSpPr txBox="1">
            <a:spLocks noChangeArrowheads="1"/>
          </p:cNvSpPr>
          <p:nvPr/>
        </p:nvSpPr>
        <p:spPr bwMode="auto">
          <a:xfrm>
            <a:off x="196851" y="5036915"/>
            <a:ext cx="1422822" cy="523875"/>
          </a:xfrm>
          <a:prstGeom prst="rect">
            <a:avLst/>
          </a:prstGeom>
          <a:noFill/>
          <a:ln w="9525">
            <a:noFill/>
            <a:miter lim="800000"/>
            <a:headEnd/>
            <a:tailEnd/>
          </a:ln>
        </p:spPr>
        <p:txBody>
          <a:bodyPr wrap="square">
            <a:spAutoFit/>
          </a:bodyPr>
          <a:lstStyle/>
          <a:p>
            <a:r>
              <a:rPr lang="zh-CN" altLang="en-US" sz="1400" dirty="0"/>
              <a:t>到达报文的头部字段内容</a:t>
            </a:r>
          </a:p>
        </p:txBody>
      </p:sp>
      <p:sp>
        <p:nvSpPr>
          <p:cNvPr id="350" name="TextBox 232"/>
          <p:cNvSpPr txBox="1">
            <a:spLocks noChangeArrowheads="1"/>
          </p:cNvSpPr>
          <p:nvPr/>
        </p:nvSpPr>
        <p:spPr bwMode="auto">
          <a:xfrm>
            <a:off x="7772677" y="3717230"/>
            <a:ext cx="543739" cy="477054"/>
          </a:xfrm>
          <a:prstGeom prst="rect">
            <a:avLst/>
          </a:prstGeom>
          <a:noFill/>
          <a:ln w="9525">
            <a:noFill/>
            <a:miter lim="800000"/>
            <a:headEnd/>
            <a:tailEnd/>
          </a:ln>
        </p:spPr>
        <p:txBody>
          <a:bodyPr wrap="none">
            <a:spAutoFit/>
          </a:bodyPr>
          <a:lstStyle/>
          <a:p>
            <a:pPr algn="ctr">
              <a:lnSpc>
                <a:spcPts val="1463"/>
              </a:lnSpc>
            </a:pPr>
            <a:r>
              <a:rPr lang="zh-CN" altLang="en-US" sz="1400" dirty="0"/>
              <a:t>数据</a:t>
            </a:r>
            <a:br>
              <a:rPr lang="en-US" altLang="zh-CN" sz="1400" dirty="0"/>
            </a:br>
            <a:r>
              <a:rPr lang="zh-CN" altLang="en-US" sz="1400" dirty="0"/>
              <a:t>平面</a:t>
            </a:r>
            <a:endParaRPr lang="en-US" altLang="zh-CN" sz="1400" dirty="0"/>
          </a:p>
        </p:txBody>
      </p:sp>
      <p:sp>
        <p:nvSpPr>
          <p:cNvPr id="351" name="TextBox 233"/>
          <p:cNvSpPr txBox="1">
            <a:spLocks noChangeArrowheads="1"/>
          </p:cNvSpPr>
          <p:nvPr/>
        </p:nvSpPr>
        <p:spPr bwMode="auto">
          <a:xfrm>
            <a:off x="7760770" y="3140968"/>
            <a:ext cx="543739" cy="477054"/>
          </a:xfrm>
          <a:prstGeom prst="rect">
            <a:avLst/>
          </a:prstGeom>
          <a:noFill/>
          <a:ln w="9525">
            <a:noFill/>
            <a:miter lim="800000"/>
            <a:headEnd/>
            <a:tailEnd/>
          </a:ln>
        </p:spPr>
        <p:txBody>
          <a:bodyPr wrap="none">
            <a:spAutoFit/>
          </a:bodyPr>
          <a:lstStyle/>
          <a:p>
            <a:pPr algn="ctr">
              <a:lnSpc>
                <a:spcPts val="1463"/>
              </a:lnSpc>
            </a:pPr>
            <a:r>
              <a:rPr lang="zh-CN" altLang="en-US" sz="1400" dirty="0"/>
              <a:t>控制</a:t>
            </a:r>
            <a:br>
              <a:rPr lang="en-US" altLang="zh-CN" sz="1400" dirty="0"/>
            </a:br>
            <a:r>
              <a:rPr lang="zh-CN" altLang="en-US" sz="1400" dirty="0"/>
              <a:t>平面</a:t>
            </a:r>
            <a:endParaRPr lang="en-US" altLang="zh-CN"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down)">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7"/>
                                        </p:tgtEl>
                                        <p:attrNameLst>
                                          <p:attrName>style.visibility</p:attrName>
                                        </p:attrNameLst>
                                      </p:cBhvr>
                                      <p:to>
                                        <p:strVal val="visible"/>
                                      </p:to>
                                    </p:set>
                                    <p:animEffect transition="in" filter="dissolve">
                                      <p:cBhvr>
                                        <p:cTn id="17" dur="500"/>
                                        <p:tgtEl>
                                          <p:spTgt spid="29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4"/>
                                        </p:tgtEl>
                                        <p:attrNameLst>
                                          <p:attrName>style.visibility</p:attrName>
                                        </p:attrNameLst>
                                      </p:cBhvr>
                                      <p:to>
                                        <p:strVal val="visible"/>
                                      </p:to>
                                    </p:set>
                                    <p:animEffect transition="in" filter="dissolve">
                                      <p:cBhvr>
                                        <p:cTn id="22" dur="500"/>
                                        <p:tgtEl>
                                          <p:spTgt spid="2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dissolve">
                                      <p:cBhvr>
                                        <p:cTn id="27" dur="500"/>
                                        <p:tgtEl>
                                          <p:spTgt spid="8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1"/>
                                        </p:tgtEl>
                                        <p:attrNameLst>
                                          <p:attrName>style.visibility</p:attrName>
                                        </p:attrNameLst>
                                      </p:cBhvr>
                                      <p:to>
                                        <p:strVal val="visible"/>
                                      </p:to>
                                    </p:set>
                                    <p:animEffect transition="in" filter="dissolve">
                                      <p:cBhvr>
                                        <p:cTn id="32"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深度可编程网络的研究与应用（20190823）</Template>
  <TotalTime>6595</TotalTime>
  <Words>5258</Words>
  <Application>Microsoft Office PowerPoint</Application>
  <PresentationFormat>全屏显示(4:3)</PresentationFormat>
  <Paragraphs>1404</Paragraphs>
  <Slides>79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79</vt:i4>
      </vt:variant>
    </vt:vector>
  </HeadingPairs>
  <TitlesOfParts>
    <vt:vector size="91" baseType="lpstr">
      <vt:lpstr>楷体_GB2312</vt:lpstr>
      <vt:lpstr>Arial</vt:lpstr>
      <vt:lpstr>Calibri</vt:lpstr>
      <vt:lpstr>Comic Sans MS</vt:lpstr>
      <vt:lpstr>Courier New</vt:lpstr>
      <vt:lpstr>Gill Sans MT</vt:lpstr>
      <vt:lpstr>Tahoma</vt:lpstr>
      <vt:lpstr>Times</vt:lpstr>
      <vt:lpstr>Times New Roman</vt:lpstr>
      <vt:lpstr>Wingdings</vt:lpstr>
      <vt:lpstr>ZapfDingbats</vt:lpstr>
      <vt:lpstr>Lec0</vt:lpstr>
      <vt:lpstr>第四章 网络层数据平面</vt:lpstr>
      <vt:lpstr>目录</vt:lpstr>
      <vt:lpstr>网络层</vt:lpstr>
      <vt:lpstr>两大关键功能</vt:lpstr>
      <vt:lpstr>路由和转发的关系</vt:lpstr>
      <vt:lpstr>建立连接</vt:lpstr>
      <vt:lpstr>网络层：数据平面、控制平面</vt:lpstr>
      <vt:lpstr>每个路由器参与的控制平面</vt:lpstr>
      <vt:lpstr>逻辑上集中的控制平面</vt:lpstr>
      <vt:lpstr>网络层服务模型</vt:lpstr>
      <vt:lpstr>网络层的服务模型</vt:lpstr>
      <vt:lpstr>目录</vt:lpstr>
      <vt:lpstr>有连接和无连接服务</vt:lpstr>
      <vt:lpstr>虚电路</vt:lpstr>
      <vt:lpstr>虚电路实现</vt:lpstr>
      <vt:lpstr>虚电路转发表</vt:lpstr>
      <vt:lpstr>虚电路生命期</vt:lpstr>
      <vt:lpstr>虚电路信号协议</vt:lpstr>
      <vt:lpstr>数据报网络</vt:lpstr>
      <vt:lpstr>数据报网络路由器</vt:lpstr>
      <vt:lpstr>数据报网络路由器转发表</vt:lpstr>
      <vt:lpstr>数据报路由</vt:lpstr>
      <vt:lpstr>目录</vt:lpstr>
      <vt:lpstr>路由器体系结构概览</vt:lpstr>
      <vt:lpstr>输入端口功能</vt:lpstr>
      <vt:lpstr>输入端口功能</vt:lpstr>
      <vt:lpstr>基于目的地的转发</vt:lpstr>
      <vt:lpstr>最长前缀匹配（LPM）</vt:lpstr>
      <vt:lpstr>交换背板</vt:lpstr>
      <vt:lpstr>输出端口</vt:lpstr>
      <vt:lpstr>调度策略：优先调度</vt:lpstr>
      <vt:lpstr>更多调度策略</vt:lpstr>
      <vt:lpstr>更多调度策略</vt:lpstr>
      <vt:lpstr>目录</vt:lpstr>
      <vt:lpstr>因特网的网络层</vt:lpstr>
      <vt:lpstr>IPv4报文格式</vt:lpstr>
      <vt:lpstr>IP分片和重组</vt:lpstr>
      <vt:lpstr>IP分片和重组</vt:lpstr>
      <vt:lpstr>目录</vt:lpstr>
      <vt:lpstr>IP地址</vt:lpstr>
      <vt:lpstr>IP地址</vt:lpstr>
      <vt:lpstr>子网</vt:lpstr>
      <vt:lpstr>子网</vt:lpstr>
      <vt:lpstr>子网</vt:lpstr>
      <vt:lpstr>IP地址：CIDR</vt:lpstr>
      <vt:lpstr>IP地址：CIDR</vt:lpstr>
      <vt:lpstr>几个概念</vt:lpstr>
      <vt:lpstr>几个概念</vt:lpstr>
      <vt:lpstr>在转发表中使用CIDR</vt:lpstr>
      <vt:lpstr>在转发表中使用CIDR</vt:lpstr>
      <vt:lpstr>在转发表中使用CIDR</vt:lpstr>
      <vt:lpstr>主机如何获得IP地址</vt:lpstr>
      <vt:lpstr>DHCP</vt:lpstr>
      <vt:lpstr>DHCP客户端-服务器场景</vt:lpstr>
      <vt:lpstr>DHCP客户端-服务器场景</vt:lpstr>
      <vt:lpstr>DHCP：不仅仅是分配IP地址</vt:lpstr>
      <vt:lpstr>DHCP举例</vt:lpstr>
      <vt:lpstr>DHCP举例</vt:lpstr>
      <vt:lpstr>DHCP举例</vt:lpstr>
      <vt:lpstr>机构如何获得IP地址</vt:lpstr>
      <vt:lpstr>地址分层：路由聚合</vt:lpstr>
      <vt:lpstr>地址分层：路由变更</vt:lpstr>
      <vt:lpstr>IP地址</vt:lpstr>
      <vt:lpstr>NAT：网络地址翻译（network address translation）</vt:lpstr>
      <vt:lpstr>NAT：网络地址翻译</vt:lpstr>
      <vt:lpstr>NAT：网络地址翻译</vt:lpstr>
      <vt:lpstr>NAT：网络地址翻译</vt:lpstr>
      <vt:lpstr>NAT：网络地址翻译</vt:lpstr>
      <vt:lpstr>NAT穿越</vt:lpstr>
      <vt:lpstr>NAT穿越</vt:lpstr>
      <vt:lpstr>目录</vt:lpstr>
      <vt:lpstr>IPv6：动机</vt:lpstr>
      <vt:lpstr>IPv6报文格式</vt:lpstr>
      <vt:lpstr>其它不同于IPv4之处</vt:lpstr>
      <vt:lpstr>从IPv4到IPv6过渡</vt:lpstr>
      <vt:lpstr>隧道</vt:lpstr>
      <vt:lpstr>隧道</vt:lpstr>
      <vt:lpstr>双栈</vt:lpstr>
      <vt:lpstr>IPv6：进展</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网络层数据平面</dc:title>
  <dc:creator>NTKO</dc:creator>
  <cp:lastModifiedBy>Ye Tian</cp:lastModifiedBy>
  <cp:revision>166</cp:revision>
  <dcterms:created xsi:type="dcterms:W3CDTF">2023-06-27T01:01:38Z</dcterms:created>
  <dcterms:modified xsi:type="dcterms:W3CDTF">2023-10-31T10:18:14Z</dcterms:modified>
</cp:coreProperties>
</file>