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D860D-7C20-0419-36D0-49A7D3CAF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7A553D-AF9F-DCA0-229F-52DC2301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9935D-9D13-AFE0-91D9-957D90B0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69E4-852F-4F8F-B6A0-7EBFE9F0F43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C8890-5F02-69FD-E6C7-03F8CED1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804B9-EFF3-D835-5A70-BF47F9E6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1F7-979A-427A-8FD0-2247038BB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2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A491E-382E-0E76-7B5F-348AE99D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FA0F09-F1A4-6AEC-18C4-796B7A7C3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50177-1EB0-3B3E-24E6-31EB6916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69E4-852F-4F8F-B6A0-7EBFE9F0F43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06ED4-C478-56B8-547C-5F9E17DA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713AE-CF50-347D-FE80-E68C31A1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1F7-979A-427A-8FD0-2247038BB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6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6F8182-74BB-6F01-041B-F4C4A6919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8EE10-ECB8-4EA6-F01B-B30F9B102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AF292-AD84-2494-AEA1-33F96756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69E4-852F-4F8F-B6A0-7EBFE9F0F43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0C6FA-F26D-6482-CEBC-C053371A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A7B67-1EA5-7EE0-6A10-214CEBE8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1F7-979A-427A-8FD0-2247038BB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3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5FF53-73AA-1658-3D89-E1065666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3A75-04A2-934C-80E3-99D54961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E7760-E39F-C5A6-E4D5-67EC5C98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69E4-852F-4F8F-B6A0-7EBFE9F0F43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2B17C-62D9-9AF6-73A1-C2384CF9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255BF-35EE-E18C-1006-C7099764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1F7-979A-427A-8FD0-2247038BB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C360E-7D30-96B6-85A0-B520F23F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911D7-F737-C6F0-BE2D-39C124678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72E6B-04D6-FBE0-79EC-07322A42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69E4-852F-4F8F-B6A0-7EBFE9F0F43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DBF8E-8200-719A-C013-4AD1EA4C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0CF34-DD04-E515-67E9-DC905B5C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1F7-979A-427A-8FD0-2247038BB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83D5E-0A8D-A9BE-731F-FDE3B9DB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62FB8-3C0D-CA26-CB97-04440548D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110D58-E668-8CBD-E804-51F860888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7EF54-66AB-E1F0-2815-027ACDE5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69E4-852F-4F8F-B6A0-7EBFE9F0F43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60E64-A13F-EDA5-635B-D3A135B4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30E13-131B-72CC-ABC4-4698C960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1F7-979A-427A-8FD0-2247038BB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1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E03B6-5B74-AF04-236B-4B3C7AB6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B5021-04F4-0D11-EDAD-D4CB794C3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E3459-162F-317B-317B-0E127791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071430-D6A2-2DB5-8838-3792810A6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CCC1DF-B323-C129-48F4-75B5FD898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2CDD3D-3EBB-58E5-E884-C17D15A7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69E4-852F-4F8F-B6A0-7EBFE9F0F43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8F1891-66B5-9307-5A3A-01FA36BB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28FCD2-3E11-83A7-BC86-AA038129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1F7-979A-427A-8FD0-2247038BB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0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7F128-764F-B83A-9647-195E5219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E7CB37-F3B7-A3DF-6CA0-A4B6B867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69E4-852F-4F8F-B6A0-7EBFE9F0F43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980368-1B40-994D-6453-DB49B5F3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E9B430-88C5-093E-07E0-AD020447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1F7-979A-427A-8FD0-2247038BB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7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844D0B-C099-112B-C378-E1A93667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69E4-852F-4F8F-B6A0-7EBFE9F0F43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DF3058-1441-A0A7-E279-4DCAAA87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FC010A-01CE-C389-A6F3-818B7F41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1F7-979A-427A-8FD0-2247038BB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1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FA9F9-3D6E-FD6F-7864-8CB84E3B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FE2CE-8284-6CE1-D3AB-2444CDC7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9DA5D-4206-6E8C-F38E-9327AC060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619DA6-052D-0281-17C6-0CE813F2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69E4-852F-4F8F-B6A0-7EBFE9F0F43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D821A-33E0-CE8D-FC08-D0B74F3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EC351-FAE7-CAA4-EFF6-79740F4B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1F7-979A-427A-8FD0-2247038BB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2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CDE99-3471-F3AF-FA3D-AB1149B6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2D6178-2E15-2954-5F0D-3BDB804FF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2D8F3-BFA7-BB77-00CD-59356A4F1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35CEB-2D89-5A79-5669-B10357D9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69E4-852F-4F8F-B6A0-7EBFE9F0F43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FB322-EAA5-7121-7FC1-970FE136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CB499-40F3-F8E8-9344-A23B6098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351F7-979A-427A-8FD0-2247038BB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7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012CCC-2A27-2318-D531-08D13AF1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63662-FF45-EFC0-E0CC-6475DDF6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7EF30-F719-DD82-9A37-796943581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C69E4-852F-4F8F-B6A0-7EBFE9F0F43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A85C5-750A-C097-0110-6189E5D8F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A2D96-980B-F00F-5065-B36F77F0C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51F7-979A-427A-8FD0-2247038BB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5F6C7-1FB2-F78F-B2CC-F5C0A110C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数理逻辑与图论第</a:t>
            </a:r>
            <a:r>
              <a:rPr lang="en-US" altLang="zh-CN" sz="4400" dirty="0"/>
              <a:t>1</a:t>
            </a:r>
            <a:r>
              <a:rPr lang="zh-CN" altLang="en-US" sz="4400" dirty="0"/>
              <a:t>次习题课</a:t>
            </a:r>
            <a:r>
              <a:rPr lang="en-US" altLang="zh-CN" sz="4400" dirty="0"/>
              <a:t>-hw1, 2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449CEA-4527-8097-37B9-CC25A3C8C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张芷苒</a:t>
            </a:r>
          </a:p>
        </p:txBody>
      </p:sp>
    </p:spTree>
    <p:extLst>
      <p:ext uri="{BB962C8B-B14F-4D97-AF65-F5344CB8AC3E}">
        <p14:creationId xmlns:p14="http://schemas.microsoft.com/office/powerpoint/2010/main" val="282199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B6BEA-D1F1-B22B-C03E-BDA2E7F8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Hw1 1.1-13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21752-02A5-D6A0-6D55-F715067F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(f)</a:t>
            </a:r>
            <a:r>
              <a:rPr lang="zh-CN" altLang="en-US" dirty="0"/>
              <a:t>有不少⼈写异或，这在逻辑上与答案是等价的，没有扣分</a:t>
            </a:r>
            <a:endParaRPr lang="en-US" altLang="zh-CN" dirty="0"/>
          </a:p>
          <a:p>
            <a:r>
              <a:rPr lang="zh-CN" altLang="en-US" dirty="0"/>
              <a:t>但是按照题⽬</a:t>
            </a:r>
            <a:r>
              <a:rPr lang="zh-CN" altLang="en-US" b="1" dirty="0"/>
              <a:t>直接的意思表达</a:t>
            </a:r>
            <a:r>
              <a:rPr lang="zh-CN" altLang="en-US" dirty="0"/>
              <a:t>最好写成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明⽩出题⼈想问什么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有时候不要做过度的化简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23DFF4-C522-758B-3299-BB0CF86E1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47" y="3215103"/>
            <a:ext cx="6848992" cy="30216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C2F647-8CF1-D6C9-BFA0-D9821869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21" y="2369893"/>
            <a:ext cx="2538234" cy="3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0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16489-55EF-4324-D425-2CBBCADE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Hw1 1.1-35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9CD88-5E0F-ADD9-6DE2-645D758B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低级错误，不少人漏看</a:t>
            </a:r>
            <a:r>
              <a:rPr lang="en-US" altLang="zh-CN" dirty="0"/>
              <a:t>r, </a:t>
            </a:r>
            <a:r>
              <a:rPr lang="zh-CN" altLang="en-US" dirty="0"/>
              <a:t>直接当作了</a:t>
            </a:r>
            <a:r>
              <a:rPr lang="en-US" altLang="zh-CN" dirty="0"/>
              <a:t>q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2F4D1F-54D8-65BD-3847-7FC3B87A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3" y="2518427"/>
            <a:ext cx="10919973" cy="19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3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4C252-B710-99AA-0B16-CB46A355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Hw1 1.2-11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B6763-12AF-6CC3-14D8-93E3F004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这题错误主要集中在</a:t>
            </a:r>
            <a:r>
              <a:rPr lang="zh-CN" altLang="en-US" sz="2400" b="1" dirty="0">
                <a:solidFill>
                  <a:srgbClr val="FF0000"/>
                </a:solidFill>
              </a:rPr>
              <a:t>分辨仅当（单向）与当且仅当（双向）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另外此类题目最后记得给出结论，不要分析完之后不下结论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02168B-C314-F54A-34CF-2C5ED1FF4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42" y="594743"/>
            <a:ext cx="8537714" cy="7756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7E4B55-EFD2-AFE6-2767-8D964B9E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25" y="2815368"/>
            <a:ext cx="6323904" cy="33615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EFA930-2A39-F972-95C2-6E99BE49D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62" y="2815368"/>
            <a:ext cx="5563417" cy="19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B8FCA-DBAA-1F51-2E50-101AC535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Hw1</a:t>
            </a:r>
            <a:r>
              <a:rPr lang="zh-CN" altLang="en-US" dirty="0"/>
              <a:t> </a:t>
            </a:r>
            <a:r>
              <a:rPr lang="en-US" altLang="zh-CN" dirty="0"/>
              <a:t>1.3-55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F5477-2491-FB47-92AC-CF11CB6A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注意审题，题目没有说可以用非，非也是逻辑运算符！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  <a:t>((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𝑝 ↓ 𝑝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  <a:t>) ↓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𝑞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  <a:t>) ↓((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𝑝 ↓ 𝑝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  <a:t>) ↓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𝑞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  <a:t>)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或者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  <a:t>((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𝑝 ↓ 𝑞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  <a:t>) ↓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𝑞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  <a:t>) ↓((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𝑝 ↓ 𝑞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  <a:t>) ↓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𝑞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Söhne"/>
              </a:rPr>
              <a:t>)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B52444-1845-288C-5646-01F478B8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06" y="915986"/>
            <a:ext cx="6575958" cy="4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3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9C7B4-F325-41C6-D3FF-1926C62B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319C7-8E8D-74CD-67EE-B1C60663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本次作业集中错误在</a:t>
            </a:r>
            <a:r>
              <a:rPr lang="en-US" altLang="zh-CN" dirty="0"/>
              <a:t>1.5.11</a:t>
            </a:r>
            <a:r>
              <a:rPr lang="zh-CN" altLang="en-US" dirty="0"/>
              <a:t>这一道题，其他部分丰助教的反馈写的很详细，大家如有疑问可以参考。</a:t>
            </a:r>
          </a:p>
        </p:txBody>
      </p:sp>
    </p:spTree>
    <p:extLst>
      <p:ext uri="{BB962C8B-B14F-4D97-AF65-F5344CB8AC3E}">
        <p14:creationId xmlns:p14="http://schemas.microsoft.com/office/powerpoint/2010/main" val="59325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1C6BE-2756-33CF-3AC4-43CC4743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 1.5.11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98E3E-3DB3-232F-B8E2-E993C72B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830" y="223629"/>
            <a:ext cx="4957969" cy="65747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考虑使两者为真的谓词 </a:t>
            </a:r>
            <a:r>
              <a:rPr lang="en-US" altLang="zh-CN" sz="1800" dirty="0"/>
              <a:t>A </a:t>
            </a:r>
            <a:r>
              <a:rPr lang="zh-CN" altLang="en-US" sz="1800" dirty="0"/>
              <a:t>赋值是否总是相同：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对于错误答案</a:t>
            </a:r>
            <a:r>
              <a:rPr lang="en-US" altLang="zh-CN" sz="1800" dirty="0"/>
              <a:t>, </a:t>
            </a:r>
            <a:r>
              <a:rPr lang="zh-CN" altLang="en-US" sz="1800" dirty="0"/>
              <a:t>为使命题为真</a:t>
            </a:r>
            <a:r>
              <a:rPr lang="en-US" altLang="zh-CN" sz="1800" dirty="0"/>
              <a:t>, </a:t>
            </a:r>
            <a:r>
              <a:rPr lang="zh-CN" altLang="en-US" sz="1800" dirty="0"/>
              <a:t>我可以选取一个 </a:t>
            </a:r>
            <a:r>
              <a:rPr lang="en-US" altLang="zh-CN" sz="1800" dirty="0"/>
              <a:t>x </a:t>
            </a:r>
            <a:r>
              <a:rPr lang="zh-CN" altLang="en-US" sz="1800" dirty="0"/>
              <a:t>使得谓词论域中的命题总是为真</a:t>
            </a:r>
            <a:r>
              <a:rPr lang="en-US" altLang="zh-CN" sz="1800" dirty="0"/>
              <a:t>. </a:t>
            </a:r>
            <a:r>
              <a:rPr lang="zh-CN" altLang="en-US" sz="1800" dirty="0"/>
              <a:t>而为使蕴含式为真</a:t>
            </a:r>
            <a:r>
              <a:rPr lang="en-US" altLang="zh-CN" sz="1800" dirty="0"/>
              <a:t>, </a:t>
            </a:r>
            <a:r>
              <a:rPr lang="zh-CN" altLang="en-US" sz="1800" dirty="0"/>
              <a:t>最方便的方式无疑是使前件为假</a:t>
            </a:r>
            <a:r>
              <a:rPr lang="en-US" altLang="zh-CN" sz="1800" dirty="0"/>
              <a:t>. </a:t>
            </a:r>
            <a:r>
              <a:rPr lang="zh-CN" altLang="en-US" sz="1800" dirty="0"/>
              <a:t>而前件又是一个合取式</a:t>
            </a:r>
            <a:r>
              <a:rPr lang="en-US" altLang="zh-CN" sz="1800" dirty="0"/>
              <a:t>, </a:t>
            </a:r>
            <a:r>
              <a:rPr lang="zh-CN" altLang="en-US" sz="1800" dirty="0"/>
              <a:t>所以我们只需要让其中之一为假即可</a:t>
            </a:r>
            <a:r>
              <a:rPr lang="en-US" altLang="zh-CN" sz="1800" dirty="0"/>
              <a:t>. y </a:t>
            </a:r>
            <a:r>
              <a:rPr lang="zh-CN" altLang="en-US" sz="1800" dirty="0"/>
              <a:t>的量词是 ∀ 而</a:t>
            </a:r>
            <a:r>
              <a:rPr lang="en-US" altLang="zh-CN" sz="1800" dirty="0"/>
              <a:t>x </a:t>
            </a:r>
            <a:r>
              <a:rPr lang="zh-CN" altLang="en-US" sz="1800" dirty="0"/>
              <a:t>的量词是 ∃</a:t>
            </a:r>
            <a:r>
              <a:rPr lang="en-US" altLang="zh-CN" sz="1800" dirty="0"/>
              <a:t>, </a:t>
            </a:r>
            <a:r>
              <a:rPr lang="zh-CN" altLang="en-US" sz="1800" dirty="0"/>
              <a:t>那么最适合做手脚的无疑是 </a:t>
            </a:r>
            <a:r>
              <a:rPr lang="en-US" altLang="zh-CN" sz="1800" dirty="0"/>
              <a:t>x. </a:t>
            </a:r>
            <a:r>
              <a:rPr lang="zh-CN" altLang="en-US" sz="1800" dirty="0"/>
              <a:t>换言之</a:t>
            </a:r>
            <a:r>
              <a:rPr lang="en-US" altLang="zh-CN" sz="1800" dirty="0"/>
              <a:t>, </a:t>
            </a:r>
            <a:r>
              <a:rPr lang="zh-CN" altLang="en-US" sz="1800" dirty="0"/>
              <a:t>我只要在学校成员中任取一不是学生者 </a:t>
            </a:r>
            <a:r>
              <a:rPr lang="en-US" altLang="zh-CN" sz="1800" dirty="0"/>
              <a:t>(</a:t>
            </a:r>
            <a:r>
              <a:rPr lang="zh-CN" altLang="en-US" sz="1800" dirty="0"/>
              <a:t>不一定是教员</a:t>
            </a:r>
            <a:r>
              <a:rPr lang="en-US" altLang="zh-CN" sz="1800" dirty="0"/>
              <a:t>, </a:t>
            </a:r>
            <a:r>
              <a:rPr lang="zh-CN" altLang="en-US" sz="1800" dirty="0"/>
              <a:t>可能全校人员的集合比学生与教员之并要大</a:t>
            </a:r>
            <a:r>
              <a:rPr lang="en-US" altLang="zh-CN" sz="1800" dirty="0"/>
              <a:t>) </a:t>
            </a:r>
            <a:r>
              <a:rPr lang="zh-CN" altLang="en-US" sz="1800" dirty="0"/>
              <a:t>作为被特指的 </a:t>
            </a:r>
            <a:r>
              <a:rPr lang="en-US" altLang="zh-CN" sz="1800" dirty="0"/>
              <a:t>x </a:t>
            </a:r>
            <a:r>
              <a:rPr lang="zh-CN" altLang="en-US" sz="1800" dirty="0"/>
              <a:t>代入</a:t>
            </a:r>
            <a:r>
              <a:rPr lang="en-US" altLang="zh-CN" sz="1800" dirty="0"/>
              <a:t>, </a:t>
            </a:r>
            <a:r>
              <a:rPr lang="zh-CN" altLang="en-US" sz="1800" dirty="0"/>
              <a:t>即可轻松证明 </a:t>
            </a:r>
            <a:r>
              <a:rPr lang="en-US" altLang="zh-CN" sz="1800" dirty="0"/>
              <a:t>(d) </a:t>
            </a:r>
            <a:r>
              <a:rPr lang="zh-CN" altLang="en-US" sz="1800" dirty="0"/>
              <a:t>为真</a:t>
            </a:r>
            <a:r>
              <a:rPr lang="en-US" altLang="zh-CN" sz="1800" dirty="0"/>
              <a:t>, </a:t>
            </a:r>
            <a:r>
              <a:rPr lang="zh-CN" altLang="en-US" sz="1800" dirty="0"/>
              <a:t>这与原意显然不符。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为了求解正确答案</a:t>
            </a:r>
            <a:r>
              <a:rPr lang="en-US" altLang="zh-CN" sz="1800" dirty="0"/>
              <a:t>, </a:t>
            </a:r>
            <a:r>
              <a:rPr lang="zh-CN" altLang="en-US" sz="1800" dirty="0"/>
              <a:t>万无一失地做法是</a:t>
            </a:r>
            <a:r>
              <a:rPr lang="zh-CN" altLang="en-US" sz="1800" b="1" dirty="0"/>
              <a:t>逐个拆解句子中的量词</a:t>
            </a:r>
            <a:r>
              <a:rPr lang="en-US" altLang="zh-CN" sz="1800" dirty="0"/>
              <a:t>, </a:t>
            </a:r>
            <a:r>
              <a:rPr lang="zh-CN" altLang="en-US" sz="1800" dirty="0"/>
              <a:t>并仔细审视</a:t>
            </a:r>
            <a:r>
              <a:rPr lang="zh-CN" altLang="en-US" sz="1800" b="1" dirty="0"/>
              <a:t>后面的命题对量词的对象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变元 </a:t>
            </a:r>
            <a:r>
              <a:rPr lang="en-US" altLang="zh-CN" sz="1800" b="1" dirty="0"/>
              <a:t>x) </a:t>
            </a:r>
            <a:r>
              <a:rPr lang="zh-CN" altLang="en-US" sz="1800" b="1" dirty="0"/>
              <a:t>做了何种要求</a:t>
            </a:r>
            <a:r>
              <a:rPr lang="en-US" altLang="zh-CN" sz="1800" dirty="0"/>
              <a:t>, </a:t>
            </a:r>
            <a:r>
              <a:rPr lang="zh-CN" altLang="en-US" sz="1800" dirty="0"/>
              <a:t>所</a:t>
            </a:r>
            <a:r>
              <a:rPr lang="zh-CN" altLang="en-US" sz="1800" b="1" dirty="0"/>
              <a:t>要求的又是哪一部分的 </a:t>
            </a:r>
            <a:r>
              <a:rPr lang="en-US" altLang="zh-CN" sz="1800" b="1" dirty="0"/>
              <a:t>x</a:t>
            </a:r>
            <a:r>
              <a:rPr lang="en-US" altLang="zh-CN" sz="1800" dirty="0"/>
              <a:t>. </a:t>
            </a:r>
            <a:r>
              <a:rPr lang="zh-CN" altLang="en-US" sz="1800" dirty="0"/>
              <a:t>如果所要求的只是满足谓词 </a:t>
            </a:r>
            <a:r>
              <a:rPr lang="en-US" altLang="zh-CN" sz="1800" dirty="0"/>
              <a:t>P </a:t>
            </a:r>
            <a:r>
              <a:rPr lang="zh-CN" altLang="en-US" sz="1800" dirty="0"/>
              <a:t>的那一部分 </a:t>
            </a:r>
            <a:r>
              <a:rPr lang="en-US" altLang="zh-CN" sz="1800" dirty="0"/>
              <a:t>x, </a:t>
            </a:r>
            <a:r>
              <a:rPr lang="zh-CN" altLang="en-US" sz="1800" dirty="0"/>
              <a:t>便在量词之后整个命题之前加上 </a:t>
            </a:r>
            <a:r>
              <a:rPr lang="en-US" altLang="zh-CN" sz="1800" dirty="0"/>
              <a:t>P(x) → </a:t>
            </a:r>
            <a:r>
              <a:rPr lang="zh-CN" altLang="en-US" sz="1800" dirty="0"/>
              <a:t>以示约束</a:t>
            </a:r>
            <a:r>
              <a:rPr lang="en-US" altLang="zh-CN" sz="1800" dirty="0"/>
              <a:t>; </a:t>
            </a:r>
            <a:r>
              <a:rPr lang="zh-CN" altLang="en-US" sz="1800" dirty="0"/>
              <a:t>如果有多种要求</a:t>
            </a:r>
            <a:r>
              <a:rPr lang="en-US" altLang="zh-CN" sz="1800" dirty="0"/>
              <a:t>, </a:t>
            </a:r>
            <a:r>
              <a:rPr lang="zh-CN" altLang="en-US" sz="1800" dirty="0"/>
              <a:t>则将这些要求以 ∧ 或 ∨ 以符合原意的方式连接</a:t>
            </a:r>
            <a:r>
              <a:rPr lang="en-US" altLang="zh-CN" sz="1800" dirty="0"/>
              <a:t>.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8E2A59-8BB3-057D-8C50-3388A9F8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44" y="3304967"/>
            <a:ext cx="6322874" cy="19634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A256ED-72D4-442E-1489-DDF1374C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22" y="1523827"/>
            <a:ext cx="4824904" cy="8647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EC1BB6-3091-73A1-B5D8-35731A15A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10" y="2152750"/>
            <a:ext cx="4824904" cy="877874"/>
          </a:xfrm>
          <a:prstGeom prst="rect">
            <a:avLst/>
          </a:prstGeom>
        </p:spPr>
      </p:pic>
      <p:sp>
        <p:nvSpPr>
          <p:cNvPr id="10" name="乘号 9">
            <a:extLst>
              <a:ext uri="{FF2B5EF4-FFF2-40B4-BE49-F238E27FC236}">
                <a16:creationId xmlns:a16="http://schemas.microsoft.com/office/drawing/2014/main" id="{815656A8-C432-06F1-7543-E0FD2EF77DC2}"/>
              </a:ext>
            </a:extLst>
          </p:cNvPr>
          <p:cNvSpPr/>
          <p:nvPr/>
        </p:nvSpPr>
        <p:spPr>
          <a:xfrm>
            <a:off x="4907516" y="1523827"/>
            <a:ext cx="755588" cy="75361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7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1707A-3F87-C5B3-083E-82588816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 1.5.11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8306A-7A3D-01C6-B93E-740A04B3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AAA12F-83F9-3335-E74E-FBDC9EDC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1" y="1825625"/>
            <a:ext cx="4870444" cy="47792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801563-F4CF-2333-2B09-176FC7D00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44" y="2141537"/>
            <a:ext cx="52719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9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37132-BAD7-8A18-2359-39BF52B5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C313D-B2CE-E23C-9CF2-AF0E875F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629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453</Words>
  <Application>Microsoft Office PowerPoint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Söhne</vt:lpstr>
      <vt:lpstr>等线</vt:lpstr>
      <vt:lpstr>等线 Light</vt:lpstr>
      <vt:lpstr>Arial</vt:lpstr>
      <vt:lpstr>Office 主题​​</vt:lpstr>
      <vt:lpstr>数理逻辑与图论第1次习题课-hw1, 2</vt:lpstr>
      <vt:lpstr>Hw1 1.1-13</vt:lpstr>
      <vt:lpstr>Hw1 1.1-35</vt:lpstr>
      <vt:lpstr>Hw1 1.2-11</vt:lpstr>
      <vt:lpstr>Hw1 1.3-55</vt:lpstr>
      <vt:lpstr>Hw2 </vt:lpstr>
      <vt:lpstr>Hw2 1.5.11</vt:lpstr>
      <vt:lpstr>Hw2 1.5.11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数理逻辑与图论第1次习题课-hw1, 2</dc:title>
  <dc:creator>Minerva Zhang</dc:creator>
  <cp:lastModifiedBy>Minerva Zhang</cp:lastModifiedBy>
  <cp:revision>1</cp:revision>
  <dcterms:created xsi:type="dcterms:W3CDTF">2023-10-19T04:32:29Z</dcterms:created>
  <dcterms:modified xsi:type="dcterms:W3CDTF">2023-10-19T05:21:12Z</dcterms:modified>
</cp:coreProperties>
</file>