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88" r:id="rId2"/>
    <p:sldId id="294" r:id="rId3"/>
    <p:sldId id="299" r:id="rId4"/>
    <p:sldId id="300" r:id="rId5"/>
    <p:sldId id="290" r:id="rId6"/>
    <p:sldId id="291" r:id="rId7"/>
    <p:sldId id="292" r:id="rId8"/>
    <p:sldId id="303" r:id="rId9"/>
    <p:sldId id="295" r:id="rId10"/>
    <p:sldId id="304" r:id="rId11"/>
    <p:sldId id="296" r:id="rId12"/>
    <p:sldId id="258" r:id="rId13"/>
    <p:sldId id="289" r:id="rId14"/>
    <p:sldId id="297" r:id="rId15"/>
    <p:sldId id="302" r:id="rId16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8" d="100"/>
          <a:sy n="38" d="100"/>
        </p:scale>
        <p:origin x="235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B892B6-BCC7-4B4F-BB69-ED5E80D95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E872D-E44A-451A-B9B7-8A4107D78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4D3A-FB96-494E-B4A2-8EF7DB9335C2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D66ECA-0F1A-440D-905A-54C559897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3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D95AD-F844-4223-B7B3-ECEDD3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56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A72776E-42CB-4249-ADE7-783E4F8E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6" y="1676392"/>
            <a:ext cx="7033846" cy="1125421"/>
          </a:xfrm>
        </p:spPr>
        <p:txBody>
          <a:bodyPr/>
          <a:lstStyle/>
          <a:p>
            <a:pPr algn="ctr"/>
            <a:r>
              <a:rPr lang="en-US" sz="3600" b="1" dirty="0"/>
              <a:t>Stellar Energy Foundation, Inc.</a:t>
            </a:r>
            <a:br>
              <a:rPr lang="en-US" sz="3600" b="1" dirty="0"/>
            </a:br>
            <a:r>
              <a:rPr lang="en-US" sz="3600" b="1" dirty="0"/>
              <a:t>(“SEF”)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6EF9CC0-9028-4B6A-BD74-1283C8CC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06" y="3130057"/>
            <a:ext cx="6748973" cy="133642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July 13, 2018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Commonwealth Fusion Systems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1" y="1946029"/>
            <a:ext cx="7842741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Spin-out company from MIT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 T_c superconducting magnets for a Tokomak System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Size, cost and development time can shrink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Enormous acceleration if timeframe to reach energy break-even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Series A Financing closed in June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22031" y="550984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What We Learned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5" y="2497011"/>
            <a:ext cx="7115912" cy="27080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Strengthen the “story”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 relationships with potential donors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923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 World Fusion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500555"/>
            <a:ext cx="7655169" cy="521676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Key Next Step...</a:t>
            </a:r>
          </a:p>
          <a:p>
            <a:pPr marL="1143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Organize a world conference on Fusion Energy, attended by all groups of stake holders, such as...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R&amp;D groups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Policy Makers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Infrastructure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Energy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Government agencies State and National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Climate Change organizations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Investors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Philanthropic Donors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48064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Purpose of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27" y="1934306"/>
            <a:ext cx="7948248" cy="52284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donors and investors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the public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community of interested people and institutions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increasing visibility and knowledge, pave the way for financial support</a:t>
            </a:r>
          </a:p>
        </p:txBody>
      </p:sp>
    </p:spTree>
    <p:extLst>
      <p:ext uri="{BB962C8B-B14F-4D97-AF65-F5344CB8AC3E}">
        <p14:creationId xmlns:p14="http://schemas.microsoft.com/office/powerpoint/2010/main" val="99776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Next Steps for SEF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22" y="1711570"/>
            <a:ext cx="8344219" cy="4275016"/>
          </a:xfrm>
        </p:spPr>
        <p:txBody>
          <a:bodyPr>
            <a:noAutofit/>
          </a:bodyPr>
          <a:lstStyle/>
          <a:p>
            <a:r>
              <a:rPr lang="en-US" sz="2800" dirty="0"/>
              <a:t>Refine SEF Mission and Strategy</a:t>
            </a:r>
          </a:p>
          <a:p>
            <a:pPr lvl="1"/>
            <a:r>
              <a:rPr lang="en-US" sz="2800" dirty="0"/>
              <a:t>Philanthropy as funding source</a:t>
            </a:r>
          </a:p>
          <a:p>
            <a:pPr lvl="1"/>
            <a:r>
              <a:rPr lang="en-US" sz="2800" dirty="0"/>
              <a:t>Grant making organization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Refine fund raising approach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Recruit Conference Planning Committee</a:t>
            </a:r>
          </a:p>
        </p:txBody>
      </p:sp>
    </p:spTree>
    <p:extLst>
      <p:ext uri="{BB962C8B-B14F-4D97-AF65-F5344CB8AC3E}">
        <p14:creationId xmlns:p14="http://schemas.microsoft.com/office/powerpoint/2010/main" val="35231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376" y="2344944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61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668214"/>
            <a:ext cx="7620000" cy="1055078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Why Fusion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5" y="1981198"/>
            <a:ext cx="8344219" cy="522849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Limitless supply of deuterium fuel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Nearly no environmental impact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Cannot be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weaponized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plants would “fail safe”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geographic constraints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Fits with current power grid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9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2139151"/>
            <a:ext cx="7620000" cy="43202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U.S. government funding is inadequate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World support is focused on ITER which is using twenty-year-old technology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Progress is begin made but too slowly</a:t>
            </a:r>
          </a:p>
        </p:txBody>
      </p:sp>
    </p:spTree>
    <p:extLst>
      <p:ext uri="{BB962C8B-B14F-4D97-AF65-F5344CB8AC3E}">
        <p14:creationId xmlns:p14="http://schemas.microsoft.com/office/powerpoint/2010/main" val="38807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680"/>
            <a:ext cx="762000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Stellar Energy Foundation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(SEF)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65" y="2409920"/>
            <a:ext cx="7233138" cy="377986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Mission: help fusion energy research through grants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Funds will come from philanthropy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4234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198073"/>
            <a:ext cx="7620000" cy="300696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Jesse Treu,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Matt Miller,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Peter Burnim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110516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931988"/>
            <a:ext cx="8124092" cy="454762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Jesse I. Treu, Chairman and CEO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was a founding partner of Domain Associates in 1985 and became partner emeritus in 2018. Domain is a leading venture capital firm specializing in biotech and healthcare products.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has served on almost 40 company Boards, of which 23 were public companies.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 to the formation of Domain, Jesse was vice president of the predecessor organization to The Wilkerson Group, and its venture capital arm, CW Ventures.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 served as president and CEO of Microsonics. 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to that, Jesse held executive positions at Technicon Instruments (now Siemens Medical Solutions Diagnostics) and at GE.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B.S. in physics from Rensselaer Polytechnic Institute and his M.A. and Ph.D. in physics from Princeton University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3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4426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34660"/>
            <a:ext cx="7795846" cy="4402018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Matthew Miller, President</a:t>
            </a: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5600" dirty="0"/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Forty-year career in tough technology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Operating Executive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Serial Tech Entrepreneur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Investor and Advisor, Venture Capital and Private Equity</a:t>
            </a:r>
          </a:p>
          <a:p>
            <a:pPr marL="114300" indent="0" algn="ctr">
              <a:buNone/>
            </a:pP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Harvard B.A., Princeton Ph.D., Physics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685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69" y="1201617"/>
            <a:ext cx="7913077" cy="530469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Peter Burnim, Board Member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ts val="1200"/>
              </a:spcBef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Mr. Burnim worked at Citibank/Citicorp in the US and Europe for over 25 years where he served as a Senior Credit, Senior Securities and Senior Corporate Officer.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Peter held positions of increasing responsibility as head of U.S. Corporate Banking, European Corporate Finance, European Capital Markets and U.S. Private Banking.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After Citibank, Mr. Burnim served as Managing Director of Crown Capital Group, a private equity investment firm.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He formed Crown World Services, Ltd., with Bermuda Life Insurance Company Limited, serving as its Chairman.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Crown offered offshore private placement variable life insurance investment service to high net worth families.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Burnim is a graduate of Harvard College and Harvard Business School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2016 to Now…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4" y="1852245"/>
            <a:ext cx="6916620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Legal formation as 501(c)(3)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Studying the field; visiting R&amp;D sites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Getting ready with vision of grants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Next Generation Stellerator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Wall damage 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High T_c superconducting magnets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2017-2018 – assisting MIT in the formation of Commonwealth Fusion Systems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2556</TotalTime>
  <Words>458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Stellar Energy Foundation, Inc. (“SEF”)</vt:lpstr>
      <vt:lpstr>Why Fusion</vt:lpstr>
      <vt:lpstr>What’s the Problem?</vt:lpstr>
      <vt:lpstr>Stellar Energy Foundation (SEF)</vt:lpstr>
      <vt:lpstr>SEF Founders</vt:lpstr>
      <vt:lpstr>SEF Founders</vt:lpstr>
      <vt:lpstr>SEF Founders</vt:lpstr>
      <vt:lpstr>SEF Founders</vt:lpstr>
      <vt:lpstr>SEF 2016 to Now…</vt:lpstr>
      <vt:lpstr>Commonwealth Fusion Systems</vt:lpstr>
      <vt:lpstr>SEF What We Learned</vt:lpstr>
      <vt:lpstr>SEF World Fusion Conference</vt:lpstr>
      <vt:lpstr>Purpose of Conference</vt:lpstr>
      <vt:lpstr>Next Steps for SEF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264</cp:revision>
  <cp:lastPrinted>2018-07-12T16:36:32Z</cp:lastPrinted>
  <dcterms:modified xsi:type="dcterms:W3CDTF">2018-08-02T18:49:32Z</dcterms:modified>
</cp:coreProperties>
</file>