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972800" cy="6172200"/>
  <p:notesSz cx="7010400" cy="9296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927F47-F540-4BD9-A207-54C04A9F5CB2}">
  <a:tblStyle styleId="{8F927F47-F540-4BD9-A207-54C04A9F5CB2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 b="off" i="off"/>
      <a:tcStyle>
        <a:tcBdr/>
        <a:fill>
          <a:solidFill>
            <a:srgbClr val="CA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3">
            <a:extLst>
              <a:ext uri="{FF2B5EF4-FFF2-40B4-BE49-F238E27FC236}">
                <a16:creationId xmlns:a16="http://schemas.microsoft.com/office/drawing/2014/main" id="{CCAC0549-516C-4B46-B90D-C5E36C3881B4}"/>
              </a:ext>
            </a:extLst>
          </p:cNvPr>
          <p:cNvSpPr txBox="1">
            <a:spLocks noGrp="1" noChangeArrowheads="1"/>
          </p:cNvSpPr>
          <p:nvPr>
            <p:ph type="dt" idx="10"/>
          </p:nvPr>
        </p:nvSpPr>
        <p:spPr bwMode="auto">
          <a:xfrm>
            <a:off x="33020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400"/>
              <a:buFont typeface="Trebuchet MS" panose="020B0603020202020204" pitchFamily="34" charset="0"/>
              <a:buNone/>
              <a:defRPr sz="1100">
                <a:latin typeface="Trebuchet MS" panose="020B0603020202020204" pitchFamily="34" charset="0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291" name="Shape 4">
            <a:extLst>
              <a:ext uri="{FF2B5EF4-FFF2-40B4-BE49-F238E27FC236}">
                <a16:creationId xmlns:a16="http://schemas.microsoft.com/office/drawing/2014/main" id="{B5C0735B-968B-40AD-872F-39019924D6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custGeom>
            <a:avLst/>
            <a:gdLst>
              <a:gd name="T0" fmla="*/ 0 w 120000"/>
              <a:gd name="T1" fmla="*/ 0 h 120000"/>
              <a:gd name="T2" fmla="*/ 320085381 w 120000"/>
              <a:gd name="T3" fmla="*/ 0 h 120000"/>
              <a:gd name="T4" fmla="*/ 320085381 w 120000"/>
              <a:gd name="T5" fmla="*/ 101277015 h 120000"/>
              <a:gd name="T6" fmla="*/ 0 w 120000"/>
              <a:gd name="T7" fmla="*/ 101277015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Shape 5">
            <a:extLst>
              <a:ext uri="{FF2B5EF4-FFF2-40B4-BE49-F238E27FC236}">
                <a16:creationId xmlns:a16="http://schemas.microsoft.com/office/drawing/2014/main" id="{6DCBEE4F-B5D0-44C4-BA4F-00B39A7D4C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sp>
        <p:nvSpPr>
          <p:cNvPr id="12293" name="Shape 6">
            <a:extLst>
              <a:ext uri="{FF2B5EF4-FFF2-40B4-BE49-F238E27FC236}">
                <a16:creationId xmlns:a16="http://schemas.microsoft.com/office/drawing/2014/main" id="{1425C45C-0ACB-4641-86F5-E3D4C3B17233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3663950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5" tIns="46575" rIns="93175" bIns="4657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ts val="1100"/>
              <a:buFont typeface="Trebuchet MS" panose="020B0603020202020204" pitchFamily="34" charset="0"/>
              <a:buNone/>
              <a:defRPr sz="1100" smtClean="0">
                <a:latin typeface="Trebuchet MS" panose="020B0603020202020204" pitchFamily="34" charset="0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fld id="{52C0B5A6-80C3-424B-9536-7F993159C927}" type="slidenum">
              <a:rPr lang="en-US" altLang="zh-CN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2294" name="Shape 7">
            <a:extLst>
              <a:ext uri="{FF2B5EF4-FFF2-40B4-BE49-F238E27FC236}">
                <a16:creationId xmlns:a16="http://schemas.microsoft.com/office/drawing/2014/main" id="{0CE0400A-3C0B-4F46-97BF-93CAE0474C1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5100"/>
            <a:ext cx="11938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76">
            <a:extLst>
              <a:ext uri="{FF2B5EF4-FFF2-40B4-BE49-F238E27FC236}">
                <a16:creationId xmlns:a16="http://schemas.microsoft.com/office/drawing/2014/main" id="{EA56252F-AE32-488D-84E3-11C4FF28CDF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4339" name="Shape 77">
            <a:extLst>
              <a:ext uri="{FF2B5EF4-FFF2-40B4-BE49-F238E27FC236}">
                <a16:creationId xmlns:a16="http://schemas.microsoft.com/office/drawing/2014/main" id="{760F25C6-871B-47EE-B73C-6B55C277955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hape 575">
            <a:extLst>
              <a:ext uri="{FF2B5EF4-FFF2-40B4-BE49-F238E27FC236}">
                <a16:creationId xmlns:a16="http://schemas.microsoft.com/office/drawing/2014/main" id="{F39B1411-E5AB-49DE-B85A-0CD949A7430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32771" name="Shape 576">
            <a:extLst>
              <a:ext uri="{FF2B5EF4-FFF2-40B4-BE49-F238E27FC236}">
                <a16:creationId xmlns:a16="http://schemas.microsoft.com/office/drawing/2014/main" id="{09CF9531-F8B6-4023-A3C0-FB258FF366B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hape 632">
            <a:extLst>
              <a:ext uri="{FF2B5EF4-FFF2-40B4-BE49-F238E27FC236}">
                <a16:creationId xmlns:a16="http://schemas.microsoft.com/office/drawing/2014/main" id="{5F700BD9-E32A-452E-B397-89F5536AF84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34819" name="Shape 633">
            <a:extLst>
              <a:ext uri="{FF2B5EF4-FFF2-40B4-BE49-F238E27FC236}">
                <a16:creationId xmlns:a16="http://schemas.microsoft.com/office/drawing/2014/main" id="{ABE6DE20-568F-4ECB-9938-A924B41C221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689">
            <a:extLst>
              <a:ext uri="{FF2B5EF4-FFF2-40B4-BE49-F238E27FC236}">
                <a16:creationId xmlns:a16="http://schemas.microsoft.com/office/drawing/2014/main" id="{C3B3B5E5-81CA-4680-97D7-D9BE495CA7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36867" name="Shape 690">
            <a:extLst>
              <a:ext uri="{FF2B5EF4-FFF2-40B4-BE49-F238E27FC236}">
                <a16:creationId xmlns:a16="http://schemas.microsoft.com/office/drawing/2014/main" id="{6AAB111D-126C-4875-8D4C-5AFC1580D3E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hape 746">
            <a:extLst>
              <a:ext uri="{FF2B5EF4-FFF2-40B4-BE49-F238E27FC236}">
                <a16:creationId xmlns:a16="http://schemas.microsoft.com/office/drawing/2014/main" id="{5C25E21B-53CD-47DA-AC14-ABE681690D3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8915" name="Shape 747">
            <a:extLst>
              <a:ext uri="{FF2B5EF4-FFF2-40B4-BE49-F238E27FC236}">
                <a16:creationId xmlns:a16="http://schemas.microsoft.com/office/drawing/2014/main" id="{C362C45B-5A88-4661-ABAA-6436BBFF87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38916" name="Shape 748">
            <a:extLst>
              <a:ext uri="{FF2B5EF4-FFF2-40B4-BE49-F238E27FC236}">
                <a16:creationId xmlns:a16="http://schemas.microsoft.com/office/drawing/2014/main" id="{296B5084-7CF3-45C1-BB58-7E798AE31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Trebuchet MS" panose="020B0603020202020204" pitchFamily="34" charset="0"/>
              <a:buNone/>
            </a:pPr>
            <a:fld id="{F066890E-4357-473C-B55F-39AB0519CC0C}" type="slidenum">
              <a:rPr lang="en-US" altLang="zh-CN" sz="110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pPr>
                <a:buFont typeface="Trebuchet MS" panose="020B0603020202020204" pitchFamily="34" charset="0"/>
                <a:buNone/>
              </a:pPr>
              <a:t>13</a:t>
            </a:fld>
            <a:endParaRPr lang="zh-CN" altLang="zh-CN" sz="110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hape 804">
            <a:extLst>
              <a:ext uri="{FF2B5EF4-FFF2-40B4-BE49-F238E27FC236}">
                <a16:creationId xmlns:a16="http://schemas.microsoft.com/office/drawing/2014/main" id="{990678FC-F47D-4DAD-8602-02F6A51B096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9939" name="Shape 805">
            <a:extLst>
              <a:ext uri="{FF2B5EF4-FFF2-40B4-BE49-F238E27FC236}">
                <a16:creationId xmlns:a16="http://schemas.microsoft.com/office/drawing/2014/main" id="{4114D051-8B74-46BE-BB58-EFD4B9AB915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175" tIns="46575" rIns="93175" bIns="46575"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39940" name="Shape 806">
            <a:extLst>
              <a:ext uri="{FF2B5EF4-FFF2-40B4-BE49-F238E27FC236}">
                <a16:creationId xmlns:a16="http://schemas.microsoft.com/office/drawing/2014/main" id="{7296D16B-53F7-449E-B45A-220E52A053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Trebuchet MS" panose="020B0603020202020204" pitchFamily="34" charset="0"/>
              <a:buNone/>
            </a:pPr>
            <a:fld id="{7F73A17A-DD63-44DA-A6D5-E85D9E1918CA}" type="slidenum">
              <a:rPr lang="en-US" altLang="zh-CN" sz="110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pPr>
                <a:buFont typeface="Trebuchet MS" panose="020B0603020202020204" pitchFamily="34" charset="0"/>
                <a:buNone/>
              </a:pPr>
              <a:t>14</a:t>
            </a:fld>
            <a:endParaRPr lang="zh-CN" altLang="zh-CN" sz="110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81">
            <a:extLst>
              <a:ext uri="{FF2B5EF4-FFF2-40B4-BE49-F238E27FC236}">
                <a16:creationId xmlns:a16="http://schemas.microsoft.com/office/drawing/2014/main" id="{3A7C371E-55A7-433B-901D-2C7AF45376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6387" name="Shape 82">
            <a:extLst>
              <a:ext uri="{FF2B5EF4-FFF2-40B4-BE49-F238E27FC236}">
                <a16:creationId xmlns:a16="http://schemas.microsoft.com/office/drawing/2014/main" id="{724D7DBE-5860-4572-BA13-875A42FAC79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hape 154">
            <a:extLst>
              <a:ext uri="{FF2B5EF4-FFF2-40B4-BE49-F238E27FC236}">
                <a16:creationId xmlns:a16="http://schemas.microsoft.com/office/drawing/2014/main" id="{DA596375-5CE4-4606-AA1E-23F99517481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8435" name="Shape 155">
            <a:extLst>
              <a:ext uri="{FF2B5EF4-FFF2-40B4-BE49-F238E27FC236}">
                <a16:creationId xmlns:a16="http://schemas.microsoft.com/office/drawing/2014/main" id="{6DE5F6DE-5D2B-41DD-BCA5-D8BB7F19E19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hape 210">
            <a:extLst>
              <a:ext uri="{FF2B5EF4-FFF2-40B4-BE49-F238E27FC236}">
                <a16:creationId xmlns:a16="http://schemas.microsoft.com/office/drawing/2014/main" id="{077ECE0A-82EF-4B65-B822-C5339EC0204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0483" name="Shape 211">
            <a:extLst>
              <a:ext uri="{FF2B5EF4-FFF2-40B4-BE49-F238E27FC236}">
                <a16:creationId xmlns:a16="http://schemas.microsoft.com/office/drawing/2014/main" id="{0ED77FA6-4132-4393-A838-FBBBE98312C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hape 278">
            <a:extLst>
              <a:ext uri="{FF2B5EF4-FFF2-40B4-BE49-F238E27FC236}">
                <a16:creationId xmlns:a16="http://schemas.microsoft.com/office/drawing/2014/main" id="{8ED824CF-ADDE-4DDF-80E0-245BA915318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2531" name="Shape 279">
            <a:extLst>
              <a:ext uri="{FF2B5EF4-FFF2-40B4-BE49-F238E27FC236}">
                <a16:creationId xmlns:a16="http://schemas.microsoft.com/office/drawing/2014/main" id="{7949F147-9746-462C-9266-D9373559A67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346">
            <a:extLst>
              <a:ext uri="{FF2B5EF4-FFF2-40B4-BE49-F238E27FC236}">
                <a16:creationId xmlns:a16="http://schemas.microsoft.com/office/drawing/2014/main" id="{0573E9E9-7BC3-4FB5-9F21-B578D5FDD16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4579" name="Shape 347">
            <a:extLst>
              <a:ext uri="{FF2B5EF4-FFF2-40B4-BE49-F238E27FC236}">
                <a16:creationId xmlns:a16="http://schemas.microsoft.com/office/drawing/2014/main" id="{39C07C9C-459F-4A8C-BC1D-4B344B892D4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403">
            <a:extLst>
              <a:ext uri="{FF2B5EF4-FFF2-40B4-BE49-F238E27FC236}">
                <a16:creationId xmlns:a16="http://schemas.microsoft.com/office/drawing/2014/main" id="{B06DB538-22ED-44C6-AC99-5175C83ABEB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6627" name="Shape 404">
            <a:extLst>
              <a:ext uri="{FF2B5EF4-FFF2-40B4-BE49-F238E27FC236}">
                <a16:creationId xmlns:a16="http://schemas.microsoft.com/office/drawing/2014/main" id="{C0C3E501-309F-434B-BA12-92C27CDBEA7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hape 461">
            <a:extLst>
              <a:ext uri="{FF2B5EF4-FFF2-40B4-BE49-F238E27FC236}">
                <a16:creationId xmlns:a16="http://schemas.microsoft.com/office/drawing/2014/main" id="{D78E8BEB-97B6-4A4B-8021-AE80A52B06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8675" name="Shape 462">
            <a:extLst>
              <a:ext uri="{FF2B5EF4-FFF2-40B4-BE49-F238E27FC236}">
                <a16:creationId xmlns:a16="http://schemas.microsoft.com/office/drawing/2014/main" id="{773D8000-E76D-4DF8-AFB2-B19D28ADC7C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hape 518">
            <a:extLst>
              <a:ext uri="{FF2B5EF4-FFF2-40B4-BE49-F238E27FC236}">
                <a16:creationId xmlns:a16="http://schemas.microsoft.com/office/drawing/2014/main" id="{3D06116C-FAB6-4441-B2A4-041BA919C11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30723" name="Shape 519">
            <a:extLst>
              <a:ext uri="{FF2B5EF4-FFF2-40B4-BE49-F238E27FC236}">
                <a16:creationId xmlns:a16="http://schemas.microsoft.com/office/drawing/2014/main" id="{3A6BA8B5-F489-4902-9473-8CACD99C383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">
            <a:extLst>
              <a:ext uri="{FF2B5EF4-FFF2-40B4-BE49-F238E27FC236}">
                <a16:creationId xmlns:a16="http://schemas.microsoft.com/office/drawing/2014/main" id="{835B488A-8A82-4F3A-8C44-99D9312B9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defRPr/>
            </a:pPr>
            <a:endParaRPr lang="zh-CN" altLang="zh-CN" sz="1800">
              <a:solidFill>
                <a:srgbClr val="FFFFFF"/>
              </a:solidFill>
              <a:ea typeface="+mn-ea"/>
            </a:endParaRPr>
          </a:p>
        </p:txBody>
      </p:sp>
      <p:pic>
        <p:nvPicPr>
          <p:cNvPr id="4" name="Shape 14">
            <a:extLst>
              <a:ext uri="{FF2B5EF4-FFF2-40B4-BE49-F238E27FC236}">
                <a16:creationId xmlns:a16="http://schemas.microsoft.com/office/drawing/2014/main" id="{1F3B0092-0823-4755-889A-06BF0D75923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19" t="-4266" r="58849" b="22932"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15">
            <a:extLst>
              <a:ext uri="{FF2B5EF4-FFF2-40B4-BE49-F238E27FC236}">
                <a16:creationId xmlns:a16="http://schemas.microsoft.com/office/drawing/2014/main" id="{58907DF9-DAAD-42D1-8BCD-0454846F537B}"/>
              </a:ext>
            </a:extLst>
          </p:cNvPr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defRPr/>
            </a:pPr>
            <a:endParaRPr lang="zh-CN" altLang="zh-CN" sz="1800">
              <a:solidFill>
                <a:srgbClr val="FFFFFF"/>
              </a:solidFill>
              <a:ea typeface="+mn-ea"/>
            </a:endParaRPr>
          </a:p>
        </p:txBody>
      </p:sp>
      <p:sp>
        <p:nvSpPr>
          <p:cNvPr id="6" name="Shape 16">
            <a:extLst>
              <a:ext uri="{FF2B5EF4-FFF2-40B4-BE49-F238E27FC236}">
                <a16:creationId xmlns:a16="http://schemas.microsoft.com/office/drawing/2014/main" id="{1B2FDABE-539F-4177-AB8D-C6482F2B0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76B900">
                  <a:alpha val="29410"/>
                </a:srgbClr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defRPr/>
            </a:pPr>
            <a:endParaRPr lang="zh-CN" altLang="zh-CN" sz="1800">
              <a:solidFill>
                <a:srgbClr val="FFFFFF"/>
              </a:solidFill>
              <a:ea typeface="+mn-ea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531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2">
            <a:extLst>
              <a:ext uri="{FF2B5EF4-FFF2-40B4-BE49-F238E27FC236}">
                <a16:creationId xmlns:a16="http://schemas.microsoft.com/office/drawing/2014/main" id="{088193BE-F79F-4812-9D93-2452216D3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088" y="5781675"/>
            <a:ext cx="27622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buSzPts val="800"/>
              <a:buFont typeface="Trebuchet MS" panose="020B0603020202020204" pitchFamily="34" charset="0"/>
              <a:buNone/>
              <a:defRPr/>
            </a:pPr>
            <a:r>
              <a:rPr lang="en-US" altLang="zh-CN" sz="800" b="1">
                <a:latin typeface="Trebuchet MS" panose="020B0603020202020204" pitchFamily="34" charset="0"/>
                <a:ea typeface="+mn-ea"/>
                <a:sym typeface="Trebuchet MS" panose="020B0603020202020204" pitchFamily="34" charset="0"/>
              </a:rPr>
              <a:t>NVIDIA CONFIDENTIAL. DO NOT DISTRIBUTE.</a:t>
            </a:r>
            <a:endParaRPr lang="zh-CN" altLang="zh-CN">
              <a:ea typeface="+mn-ea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262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5351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9">
            <a:extLst>
              <a:ext uri="{FF2B5EF4-FFF2-40B4-BE49-F238E27FC236}">
                <a16:creationId xmlns:a16="http://schemas.microsoft.com/office/drawing/2014/main" id="{5E626CFF-E8CE-46FA-B253-112161EA0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defRPr/>
            </a:pPr>
            <a:endParaRPr lang="zh-CN" altLang="zh-CN" sz="1800">
              <a:solidFill>
                <a:srgbClr val="FFFFFF"/>
              </a:solidFill>
              <a:ea typeface="+mn-ea"/>
            </a:endParaRPr>
          </a:p>
        </p:txBody>
      </p:sp>
      <p:pic>
        <p:nvPicPr>
          <p:cNvPr id="4" name="Shape 71">
            <a:extLst>
              <a:ext uri="{FF2B5EF4-FFF2-40B4-BE49-F238E27FC236}">
                <a16:creationId xmlns:a16="http://schemas.microsoft.com/office/drawing/2014/main" id="{20E9BAC3-F292-4EBF-A866-D16D649EAF8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5141913"/>
            <a:ext cx="754697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3639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3">
            <a:extLst>
              <a:ext uri="{FF2B5EF4-FFF2-40B4-BE49-F238E27FC236}">
                <a16:creationId xmlns:a16="http://schemas.microsoft.com/office/drawing/2014/main" id="{A699C46C-E12F-4CF2-B443-C484F1C91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defRPr/>
            </a:pPr>
            <a:endParaRPr lang="zh-CN" altLang="zh-CN" sz="1800">
              <a:solidFill>
                <a:srgbClr val="FFFFFF"/>
              </a:solidFill>
              <a:ea typeface="+mn-ea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872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936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6">
            <a:extLst>
              <a:ext uri="{FF2B5EF4-FFF2-40B4-BE49-F238E27FC236}">
                <a16:creationId xmlns:a16="http://schemas.microsoft.com/office/drawing/2014/main" id="{ED81C7DC-BEDC-4BCC-AC6C-896CEC56C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088" y="5781675"/>
            <a:ext cx="27622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buSzPts val="800"/>
              <a:buFont typeface="Trebuchet MS" panose="020B0603020202020204" pitchFamily="34" charset="0"/>
              <a:buNone/>
              <a:defRPr/>
            </a:pPr>
            <a:r>
              <a:rPr lang="en-US" altLang="zh-CN" sz="800" b="1">
                <a:latin typeface="Trebuchet MS" panose="020B0603020202020204" pitchFamily="34" charset="0"/>
                <a:ea typeface="+mn-ea"/>
                <a:sym typeface="Trebuchet MS" panose="020B0603020202020204" pitchFamily="34" charset="0"/>
              </a:rPr>
              <a:t>NVIDIA CONFIDENTIAL. DO NOT DISTRIBUTE.</a:t>
            </a:r>
            <a:endParaRPr lang="zh-CN" altLang="zh-CN">
              <a:ea typeface="+mn-ea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848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054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3">
            <a:extLst>
              <a:ext uri="{FF2B5EF4-FFF2-40B4-BE49-F238E27FC236}">
                <a16:creationId xmlns:a16="http://schemas.microsoft.com/office/drawing/2014/main" id="{D95F8AA6-2E38-4867-83E3-D4EDDA07C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defRPr/>
            </a:pPr>
            <a:endParaRPr lang="zh-CN" altLang="zh-CN" sz="1800">
              <a:solidFill>
                <a:srgbClr val="FFFFFF"/>
              </a:solidFill>
              <a:ea typeface="+mn-ea"/>
            </a:endParaRPr>
          </a:p>
        </p:txBody>
      </p:sp>
      <p:pic>
        <p:nvPicPr>
          <p:cNvPr id="4" name="Shape 35">
            <a:extLst>
              <a:ext uri="{FF2B5EF4-FFF2-40B4-BE49-F238E27FC236}">
                <a16:creationId xmlns:a16="http://schemas.microsoft.com/office/drawing/2014/main" id="{AF00D90F-C712-496A-9141-4172D29C19C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5141913"/>
            <a:ext cx="754697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00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7">
            <a:extLst>
              <a:ext uri="{FF2B5EF4-FFF2-40B4-BE49-F238E27FC236}">
                <a16:creationId xmlns:a16="http://schemas.microsoft.com/office/drawing/2014/main" id="{85800AD8-3111-4413-89C2-9B3DD52EB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defRPr/>
            </a:pPr>
            <a:endParaRPr lang="zh-CN" altLang="zh-CN" sz="1800">
              <a:solidFill>
                <a:srgbClr val="FFFFFF"/>
              </a:solidFill>
              <a:ea typeface="+mn-ea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211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4">
            <a:extLst>
              <a:ext uri="{FF2B5EF4-FFF2-40B4-BE49-F238E27FC236}">
                <a16:creationId xmlns:a16="http://schemas.microsoft.com/office/drawing/2014/main" id="{731CEE63-DAC7-4B2D-8632-1AB801AFA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defRPr/>
            </a:pPr>
            <a:endParaRPr lang="zh-CN" altLang="zh-CN" sz="1800">
              <a:solidFill>
                <a:srgbClr val="FFFFFF"/>
              </a:solidFill>
              <a:ea typeface="+mn-ea"/>
            </a:endParaRPr>
          </a:p>
        </p:txBody>
      </p:sp>
      <p:pic>
        <p:nvPicPr>
          <p:cNvPr id="4" name="Shape 45">
            <a:extLst>
              <a:ext uri="{FF2B5EF4-FFF2-40B4-BE49-F238E27FC236}">
                <a16:creationId xmlns:a16="http://schemas.microsoft.com/office/drawing/2014/main" id="{504252EA-CF4E-4115-8ADA-C9D732C9343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15" t="-4269" r="58847" b="22935"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46">
            <a:extLst>
              <a:ext uri="{FF2B5EF4-FFF2-40B4-BE49-F238E27FC236}">
                <a16:creationId xmlns:a16="http://schemas.microsoft.com/office/drawing/2014/main" id="{B1F14462-8140-405F-AA06-50E4640F61A2}"/>
              </a:ext>
            </a:extLst>
          </p:cNvPr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122" scaled="0"/>
          </a:gradFill>
          <a:ln>
            <a:noFill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defRPr/>
            </a:pPr>
            <a:endParaRPr lang="zh-CN" altLang="zh-CN" sz="1800">
              <a:solidFill>
                <a:srgbClr val="FFFFFF"/>
              </a:solidFill>
              <a:ea typeface="+mn-ea"/>
            </a:endParaRPr>
          </a:p>
        </p:txBody>
      </p:sp>
      <p:sp>
        <p:nvSpPr>
          <p:cNvPr id="6" name="Shape 47">
            <a:extLst>
              <a:ext uri="{FF2B5EF4-FFF2-40B4-BE49-F238E27FC236}">
                <a16:creationId xmlns:a16="http://schemas.microsoft.com/office/drawing/2014/main" id="{603959A8-427F-4AC5-B4E2-0C48FC588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76B900">
                  <a:alpha val="29410"/>
                </a:srgbClr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defRPr/>
            </a:pPr>
            <a:endParaRPr lang="zh-CN" altLang="zh-CN" sz="1800">
              <a:solidFill>
                <a:srgbClr val="FFFFFF"/>
              </a:solidFill>
              <a:ea typeface="+mn-ea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091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311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Closing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54">
            <a:extLst>
              <a:ext uri="{FF2B5EF4-FFF2-40B4-BE49-F238E27FC236}">
                <a16:creationId xmlns:a16="http://schemas.microsoft.com/office/drawing/2014/main" id="{FBD7DBDE-25A1-4427-83CD-3A62387680A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71" t="26752" r="64278" b="-168"/>
          <a:stretch>
            <a:fillRect/>
          </a:stretch>
        </p:blipFill>
        <p:spPr bwMode="auto">
          <a:xfrm>
            <a:off x="0" y="0"/>
            <a:ext cx="10972800" cy="594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hape 55">
            <a:extLst>
              <a:ext uri="{FF2B5EF4-FFF2-40B4-BE49-F238E27FC236}">
                <a16:creationId xmlns:a16="http://schemas.microsoft.com/office/drawing/2014/main" id="{EF7EB135-411E-4B70-8779-7D804158D60A}"/>
              </a:ext>
            </a:extLst>
          </p:cNvPr>
          <p:cNvSpPr/>
          <p:nvPr/>
        </p:nvSpPr>
        <p:spPr>
          <a:xfrm rot="10800000" flipH="1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509"/>
                </a:srgbClr>
              </a:gs>
            </a:gsLst>
            <a:lin ang="3000122" scaled="0"/>
          </a:gradFill>
          <a:ln>
            <a:noFill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defRPr/>
            </a:pPr>
            <a:endParaRPr lang="zh-CN" altLang="zh-CN" sz="1800">
              <a:solidFill>
                <a:srgbClr val="FFFFFF"/>
              </a:solidFill>
              <a:ea typeface="+mn-ea"/>
            </a:endParaRPr>
          </a:p>
        </p:txBody>
      </p:sp>
      <p:pic>
        <p:nvPicPr>
          <p:cNvPr id="4" name="Shape 56">
            <a:extLst>
              <a:ext uri="{FF2B5EF4-FFF2-40B4-BE49-F238E27FC236}">
                <a16:creationId xmlns:a16="http://schemas.microsoft.com/office/drawing/2014/main" id="{134F1A49-8A62-430D-AC6C-76AED8147DB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3902075"/>
            <a:ext cx="323373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57">
            <a:extLst>
              <a:ext uri="{FF2B5EF4-FFF2-40B4-BE49-F238E27FC236}">
                <a16:creationId xmlns:a16="http://schemas.microsoft.com/office/drawing/2014/main" id="{AF88AD27-4B48-4B0E-84C1-D908F440A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5159375"/>
            <a:ext cx="2743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000"/>
              <a:buFont typeface="Trebuchet MS" panose="020B0603020202020204" pitchFamily="34" charset="0"/>
              <a:buNone/>
              <a:defRPr/>
            </a:pPr>
            <a:r>
              <a:rPr lang="en-US" altLang="zh-CN" sz="2000">
                <a:solidFill>
                  <a:srgbClr val="76B900"/>
                </a:solidFill>
                <a:latin typeface="Trebuchet MS" panose="020B0603020202020204" pitchFamily="34" charset="0"/>
                <a:ea typeface="+mn-ea"/>
                <a:sym typeface="Trebuchet MS" panose="020B0603020202020204" pitchFamily="34" charset="0"/>
              </a:rPr>
              <a:t>www.nvidia.com/dli</a:t>
            </a:r>
            <a:endParaRPr lang="zh-CN" altLang="zh-CN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30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9">
            <a:extLst>
              <a:ext uri="{FF2B5EF4-FFF2-40B4-BE49-F238E27FC236}">
                <a16:creationId xmlns:a16="http://schemas.microsoft.com/office/drawing/2014/main" id="{0CA6F5CC-CE1E-4CDA-98B4-5DF2AD32693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00063" y="654050"/>
            <a:ext cx="99726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sp>
        <p:nvSpPr>
          <p:cNvPr id="1027" name="Shape 10">
            <a:extLst>
              <a:ext uri="{FF2B5EF4-FFF2-40B4-BE49-F238E27FC236}">
                <a16:creationId xmlns:a16="http://schemas.microsoft.com/office/drawing/2014/main" id="{9F580C57-DC0C-497F-B527-84DE55549F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17525" y="2001838"/>
            <a:ext cx="9948863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pic>
        <p:nvPicPr>
          <p:cNvPr id="1028" name="Shape 11">
            <a:extLst>
              <a:ext uri="{FF2B5EF4-FFF2-40B4-BE49-F238E27FC236}">
                <a16:creationId xmlns:a16="http://schemas.microsoft.com/office/drawing/2014/main" id="{30FADC7B-273F-448A-8E89-514E653600C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425" y="5784850"/>
            <a:ext cx="579438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16" r:id="rId2"/>
    <p:sldLayoutId id="2147483721" r:id="rId3"/>
    <p:sldLayoutId id="2147483717" r:id="rId4"/>
    <p:sldLayoutId id="2147483722" r:id="rId5"/>
    <p:sldLayoutId id="214748372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hape 40">
            <a:extLst>
              <a:ext uri="{FF2B5EF4-FFF2-40B4-BE49-F238E27FC236}">
                <a16:creationId xmlns:a16="http://schemas.microsoft.com/office/drawing/2014/main" id="{2A3D4199-02C5-446C-A62A-00B0A26A3FA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00063" y="654050"/>
            <a:ext cx="99726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sp>
        <p:nvSpPr>
          <p:cNvPr id="2051" name="Shape 41">
            <a:extLst>
              <a:ext uri="{FF2B5EF4-FFF2-40B4-BE49-F238E27FC236}">
                <a16:creationId xmlns:a16="http://schemas.microsoft.com/office/drawing/2014/main" id="{A08A7C5F-EE84-45FC-B670-5911A152D23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17525" y="2001838"/>
            <a:ext cx="9948863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pic>
        <p:nvPicPr>
          <p:cNvPr id="2052" name="Shape 42">
            <a:extLst>
              <a:ext uri="{FF2B5EF4-FFF2-40B4-BE49-F238E27FC236}">
                <a16:creationId xmlns:a16="http://schemas.microsoft.com/office/drawing/2014/main" id="{0F0A3FBB-2DCC-4930-AABF-692911B4277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425" y="5784850"/>
            <a:ext cx="579438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24" r:id="rId1"/>
    <p:sldLayoutId id="2147483718" r:id="rId2"/>
    <p:sldLayoutId id="2147483725" r:id="rId3"/>
    <p:sldLayoutId id="2147483726" r:id="rId4"/>
    <p:sldLayoutId id="2147483719" r:id="rId5"/>
    <p:sldLayoutId id="2147483727" r:id="rId6"/>
    <p:sldLayoutId id="214748372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79">
            <a:extLst>
              <a:ext uri="{FF2B5EF4-FFF2-40B4-BE49-F238E27FC236}">
                <a16:creationId xmlns:a16="http://schemas.microsoft.com/office/drawing/2014/main" id="{949CE4FF-DFFE-4632-8F7F-C9FA031D663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98475" y="2790825"/>
            <a:ext cx="9975850" cy="59055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rebuchet MS" panose="020B0603020202020204" pitchFamily="34" charset="0"/>
              <a:buNone/>
            </a:pPr>
            <a:r>
              <a:rPr lang="zh-CN" altLang="en-US" dirty="0">
                <a:solidFill>
                  <a:srgbClr val="FFFFFF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Arial" panose="020B0604020202020204" pitchFamily="34" charset="0"/>
                <a:sym typeface="Trebuchet MS" panose="020B0603020202020204" pitchFamily="34" charset="0"/>
              </a:rPr>
              <a:t>网格大小工作量不匹配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hape 578">
            <a:extLst>
              <a:ext uri="{FF2B5EF4-FFF2-40B4-BE49-F238E27FC236}">
                <a16:creationId xmlns:a16="http://schemas.microsoft.com/office/drawing/2014/main" id="{1AF591E5-3BA7-4F2D-9B7C-15826DA2E41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171450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1747" name="Shape 579">
            <a:extLst>
              <a:ext uri="{FF2B5EF4-FFF2-40B4-BE49-F238E27FC236}">
                <a16:creationId xmlns:a16="http://schemas.microsoft.com/office/drawing/2014/main" id="{D1BB9EDF-A471-45E0-B1E2-F868F2659E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41963" y="171450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  <a:buFont typeface="Courier" pitchFamily="49" charset="0"/>
              <a:buNone/>
            </a:pPr>
            <a:r>
              <a:rPr lang="en-US" altLang="zh-CN" sz="2000" b="1">
                <a:latin typeface="Courier" pitchFamily="49" charset="0"/>
                <a:sym typeface="Courier" pitchFamily="49" charset="0"/>
              </a:rPr>
              <a:t>4</a:t>
            </a:r>
            <a:endParaRPr lang="zh-CN" altLang="en-US" sz="2000" b="1"/>
          </a:p>
        </p:txBody>
      </p:sp>
      <p:sp>
        <p:nvSpPr>
          <p:cNvPr id="31748" name="Shape 580">
            <a:extLst>
              <a:ext uri="{FF2B5EF4-FFF2-40B4-BE49-F238E27FC236}">
                <a16:creationId xmlns:a16="http://schemas.microsoft.com/office/drawing/2014/main" id="{AE7E4AA8-C633-468A-83D5-8FA7058D3E1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801688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1749" name="Shape 581">
            <a:extLst>
              <a:ext uri="{FF2B5EF4-FFF2-40B4-BE49-F238E27FC236}">
                <a16:creationId xmlns:a16="http://schemas.microsoft.com/office/drawing/2014/main" id="{EFFFF756-88C0-4F51-87B4-5D8F74BCE5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1431925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1750" name="Shape 582">
            <a:extLst>
              <a:ext uri="{FF2B5EF4-FFF2-40B4-BE49-F238E27FC236}">
                <a16:creationId xmlns:a16="http://schemas.microsoft.com/office/drawing/2014/main" id="{0F68284A-DE20-441E-9B34-A8C057E1DE3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2062163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1751" name="Shape 583">
            <a:extLst>
              <a:ext uri="{FF2B5EF4-FFF2-40B4-BE49-F238E27FC236}">
                <a16:creationId xmlns:a16="http://schemas.microsoft.com/office/drawing/2014/main" id="{62C97C05-2D76-41A8-96AF-AA8801C30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925763"/>
            <a:ext cx="4772025" cy="26019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1752" name="Shape 584">
            <a:extLst>
              <a:ext uri="{FF2B5EF4-FFF2-40B4-BE49-F238E27FC236}">
                <a16:creationId xmlns:a16="http://schemas.microsoft.com/office/drawing/2014/main" id="{186C53F8-7C22-4972-8359-6290FA1A7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001963"/>
            <a:ext cx="2797175" cy="2333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 pitchFamily="49" charset="0"/>
              <a:buNone/>
            </a:pPr>
            <a:r>
              <a:rPr lang="en-US" altLang="zh-CN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performWork&lt;&lt;&lt;2, 4&gt;&gt;&gt;()</a:t>
            </a:r>
            <a:endParaRPr lang="zh-CN" altLang="en-US"/>
          </a:p>
        </p:txBody>
      </p:sp>
      <p:sp>
        <p:nvSpPr>
          <p:cNvPr id="31753" name="Shape 585">
            <a:extLst>
              <a:ext uri="{FF2B5EF4-FFF2-40B4-BE49-F238E27FC236}">
                <a16:creationId xmlns:a16="http://schemas.microsoft.com/office/drawing/2014/main" id="{CD161ACB-B6C9-4260-8C5B-D761894E9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354388"/>
            <a:ext cx="2136775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1754" name="Shape 586">
            <a:extLst>
              <a:ext uri="{FF2B5EF4-FFF2-40B4-BE49-F238E27FC236}">
                <a16:creationId xmlns:a16="http://schemas.microsoft.com/office/drawing/2014/main" id="{37701B85-4E11-40F1-82F1-89E3041A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354388"/>
            <a:ext cx="2138363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1755" name="Shape 587">
            <a:extLst>
              <a:ext uri="{FF2B5EF4-FFF2-40B4-BE49-F238E27FC236}">
                <a16:creationId xmlns:a16="http://schemas.microsoft.com/office/drawing/2014/main" id="{50DD3C6A-E6AA-423E-93E3-CB62B9488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1756" name="Shape 588">
            <a:extLst>
              <a:ext uri="{FF2B5EF4-FFF2-40B4-BE49-F238E27FC236}">
                <a16:creationId xmlns:a16="http://schemas.microsoft.com/office/drawing/2014/main" id="{2282EF22-E1AA-4284-A484-D8D4CAC95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1757" name="Shape 589">
            <a:extLst>
              <a:ext uri="{FF2B5EF4-FFF2-40B4-BE49-F238E27FC236}">
                <a16:creationId xmlns:a16="http://schemas.microsoft.com/office/drawing/2014/main" id="{9EEA439B-DB59-41A8-A551-295C54559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79800"/>
            <a:ext cx="350837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1758" name="Shape 590">
            <a:extLst>
              <a:ext uri="{FF2B5EF4-FFF2-40B4-BE49-F238E27FC236}">
                <a16:creationId xmlns:a16="http://schemas.microsoft.com/office/drawing/2014/main" id="{984B1906-FE71-43E9-BCB7-271A6328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1759" name="Shape 591">
            <a:extLst>
              <a:ext uri="{FF2B5EF4-FFF2-40B4-BE49-F238E27FC236}">
                <a16:creationId xmlns:a16="http://schemas.microsoft.com/office/drawing/2014/main" id="{AB3FE5C2-C304-431E-B938-3662720E8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1760" name="Shape 592">
            <a:extLst>
              <a:ext uri="{FF2B5EF4-FFF2-40B4-BE49-F238E27FC236}">
                <a16:creationId xmlns:a16="http://schemas.microsoft.com/office/drawing/2014/main" id="{281F4F2C-C431-4F3E-98FB-D685FB005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479800"/>
            <a:ext cx="350837" cy="1635125"/>
          </a:xfrm>
          <a:prstGeom prst="rect">
            <a:avLst/>
          </a:prstGeom>
          <a:solidFill>
            <a:srgbClr val="D8D8D8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1761" name="Shape 593">
            <a:extLst>
              <a:ext uri="{FF2B5EF4-FFF2-40B4-BE49-F238E27FC236}">
                <a16:creationId xmlns:a16="http://schemas.microsoft.com/office/drawing/2014/main" id="{B19614E6-E8DB-41D2-B1BD-33F243785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3479800"/>
            <a:ext cx="350838" cy="16351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1762" name="Shape 594">
            <a:extLst>
              <a:ext uri="{FF2B5EF4-FFF2-40B4-BE49-F238E27FC236}">
                <a16:creationId xmlns:a16="http://schemas.microsoft.com/office/drawing/2014/main" id="{A2481452-3811-4DA1-B8FF-BE63C6D9B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479800"/>
            <a:ext cx="34925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31763" name="Shape 595">
            <a:extLst>
              <a:ext uri="{FF2B5EF4-FFF2-40B4-BE49-F238E27FC236}">
                <a16:creationId xmlns:a16="http://schemas.microsoft.com/office/drawing/2014/main" id="{1EDA9C57-F23F-4707-85A3-C4A854FF42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4" name="Shape 596">
            <a:extLst>
              <a:ext uri="{FF2B5EF4-FFF2-40B4-BE49-F238E27FC236}">
                <a16:creationId xmlns:a16="http://schemas.microsoft.com/office/drawing/2014/main" id="{34EABB31-5095-4BA8-BFD6-F00D4300B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31765" name="Shape 597">
            <a:extLst>
              <a:ext uri="{FF2B5EF4-FFF2-40B4-BE49-F238E27FC236}">
                <a16:creationId xmlns:a16="http://schemas.microsoft.com/office/drawing/2014/main" id="{F4E5A1D8-8200-4BA8-A527-1A30EBAE3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31766" name="Shape 598">
            <a:extLst>
              <a:ext uri="{FF2B5EF4-FFF2-40B4-BE49-F238E27FC236}">
                <a16:creationId xmlns:a16="http://schemas.microsoft.com/office/drawing/2014/main" id="{E70BD148-1802-4B34-8918-55942E4C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31767" name="Shape 599">
            <a:extLst>
              <a:ext uri="{FF2B5EF4-FFF2-40B4-BE49-F238E27FC236}">
                <a16:creationId xmlns:a16="http://schemas.microsoft.com/office/drawing/2014/main" id="{D5B22B4E-F262-4E5A-8AA9-3F40F2A40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31768" name="Shape 600">
            <a:extLst>
              <a:ext uri="{FF2B5EF4-FFF2-40B4-BE49-F238E27FC236}">
                <a16:creationId xmlns:a16="http://schemas.microsoft.com/office/drawing/2014/main" id="{830ED9AC-57C7-48A5-9B32-B279EC510CFD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31833" name="Shape 601">
              <a:extLst>
                <a:ext uri="{FF2B5EF4-FFF2-40B4-BE49-F238E27FC236}">
                  <a16:creationId xmlns:a16="http://schemas.microsoft.com/office/drawing/2014/main" id="{98E3E2C4-B771-480C-8F4D-8E1E12DBA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31834" name="Shape 602">
              <a:extLst>
                <a:ext uri="{FF2B5EF4-FFF2-40B4-BE49-F238E27FC236}">
                  <a16:creationId xmlns:a16="http://schemas.microsoft.com/office/drawing/2014/main" id="{60A33B06-D411-460A-9DD5-C836C5C3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31835" name="Shape 603">
              <a:extLst>
                <a:ext uri="{FF2B5EF4-FFF2-40B4-BE49-F238E27FC236}">
                  <a16:creationId xmlns:a16="http://schemas.microsoft.com/office/drawing/2014/main" id="{4364AEFA-8427-4188-A8C4-7C5216264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31836" name="Shape 604">
              <a:extLst>
                <a:ext uri="{FF2B5EF4-FFF2-40B4-BE49-F238E27FC236}">
                  <a16:creationId xmlns:a16="http://schemas.microsoft.com/office/drawing/2014/main" id="{0925FBAD-7B51-4648-8801-0E4725DC8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1769" name="Shape 605">
            <a:extLst>
              <a:ext uri="{FF2B5EF4-FFF2-40B4-BE49-F238E27FC236}">
                <a16:creationId xmlns:a16="http://schemas.microsoft.com/office/drawing/2014/main" id="{416E9D33-BF11-482F-997D-7E632CEDFECC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3973513"/>
            <a:ext cx="1951038" cy="400050"/>
            <a:chOff x="3340553" y="3973703"/>
            <a:chExt cx="1950262" cy="400110"/>
          </a:xfrm>
        </p:grpSpPr>
        <p:sp>
          <p:nvSpPr>
            <p:cNvPr id="31829" name="Shape 606">
              <a:extLst>
                <a:ext uri="{FF2B5EF4-FFF2-40B4-BE49-F238E27FC236}">
                  <a16:creationId xmlns:a16="http://schemas.microsoft.com/office/drawing/2014/main" id="{7C1A38D9-B6E1-412A-B7E7-BAEF3D1F7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31830" name="Shape 607">
              <a:extLst>
                <a:ext uri="{FF2B5EF4-FFF2-40B4-BE49-F238E27FC236}">
                  <a16:creationId xmlns:a16="http://schemas.microsoft.com/office/drawing/2014/main" id="{0EEA30F5-4A2D-480C-A1C5-9E80498D6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31831" name="Shape 608">
              <a:extLst>
                <a:ext uri="{FF2B5EF4-FFF2-40B4-BE49-F238E27FC236}">
                  <a16:creationId xmlns:a16="http://schemas.microsoft.com/office/drawing/2014/main" id="{B262CAE7-EC83-4879-93EF-E2279F81E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31832" name="Shape 609">
              <a:extLst>
                <a:ext uri="{FF2B5EF4-FFF2-40B4-BE49-F238E27FC236}">
                  <a16:creationId xmlns:a16="http://schemas.microsoft.com/office/drawing/2014/main" id="{3C82DBD4-7DF3-4FCA-A1D6-316A104A0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1770" name="Shape 610">
            <a:extLst>
              <a:ext uri="{FF2B5EF4-FFF2-40B4-BE49-F238E27FC236}">
                <a16:creationId xmlns:a16="http://schemas.microsoft.com/office/drawing/2014/main" id="{46CBD51B-2B8A-4EC3-B546-4E30185C9D8C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3970338"/>
            <a:ext cx="1951037" cy="400050"/>
            <a:chOff x="3340553" y="3973703"/>
            <a:chExt cx="1950262" cy="400110"/>
          </a:xfrm>
        </p:grpSpPr>
        <p:sp>
          <p:nvSpPr>
            <p:cNvPr id="31825" name="Shape 611">
              <a:extLst>
                <a:ext uri="{FF2B5EF4-FFF2-40B4-BE49-F238E27FC236}">
                  <a16:creationId xmlns:a16="http://schemas.microsoft.com/office/drawing/2014/main" id="{D35BFD9E-ECD9-4B0D-A30E-859860384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31826" name="Shape 612">
              <a:extLst>
                <a:ext uri="{FF2B5EF4-FFF2-40B4-BE49-F238E27FC236}">
                  <a16:creationId xmlns:a16="http://schemas.microsoft.com/office/drawing/2014/main" id="{AFDCEA44-0340-4300-9F87-35F042C8E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31827" name="Shape 613">
              <a:extLst>
                <a:ext uri="{FF2B5EF4-FFF2-40B4-BE49-F238E27FC236}">
                  <a16:creationId xmlns:a16="http://schemas.microsoft.com/office/drawing/2014/main" id="{F23194BA-1420-4D19-A164-B05447F7D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31828" name="Shape 614">
              <a:extLst>
                <a:ext uri="{FF2B5EF4-FFF2-40B4-BE49-F238E27FC236}">
                  <a16:creationId xmlns:a16="http://schemas.microsoft.com/office/drawing/2014/main" id="{0E4877C5-1D58-4918-9A28-27D7AC864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sp>
        <p:nvSpPr>
          <p:cNvPr id="31771" name="Shape 615">
            <a:extLst>
              <a:ext uri="{FF2B5EF4-FFF2-40B4-BE49-F238E27FC236}">
                <a16:creationId xmlns:a16="http://schemas.microsoft.com/office/drawing/2014/main" id="{CE075A45-DD2D-4D8D-8614-3CED54EE2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1638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 pitchFamily="49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0</a:t>
            </a:r>
            <a:endParaRPr lang="zh-CN" altLang="en-US"/>
          </a:p>
        </p:txBody>
      </p:sp>
      <p:sp>
        <p:nvSpPr>
          <p:cNvPr id="31772" name="Shape 616">
            <a:extLst>
              <a:ext uri="{FF2B5EF4-FFF2-40B4-BE49-F238E27FC236}">
                <a16:creationId xmlns:a16="http://schemas.microsoft.com/office/drawing/2014/main" id="{0449B692-B089-4B33-BEA6-46E5E96D1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1607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 pitchFamily="49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1</a:t>
            </a:r>
            <a:endParaRPr lang="zh-CN" altLang="en-US"/>
          </a:p>
        </p:txBody>
      </p:sp>
      <p:grpSp>
        <p:nvGrpSpPr>
          <p:cNvPr id="31773" name="Shape 617">
            <a:extLst>
              <a:ext uri="{FF2B5EF4-FFF2-40B4-BE49-F238E27FC236}">
                <a16:creationId xmlns:a16="http://schemas.microsoft.com/office/drawing/2014/main" id="{03E57468-1581-4641-9C48-E50E23F12506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5103813"/>
            <a:ext cx="1824038" cy="585787"/>
            <a:chOff x="3387042" y="5104361"/>
            <a:chExt cx="1824069" cy="584775"/>
          </a:xfrm>
        </p:grpSpPr>
        <p:cxnSp>
          <p:nvCxnSpPr>
            <p:cNvPr id="31820" name="Shape 618">
              <a:extLst>
                <a:ext uri="{FF2B5EF4-FFF2-40B4-BE49-F238E27FC236}">
                  <a16:creationId xmlns:a16="http://schemas.microsoft.com/office/drawing/2014/main" id="{B6FE54B3-F87E-4E6E-B9D9-8761BA6691C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21" name="Shape 619">
              <a:extLst>
                <a:ext uri="{FF2B5EF4-FFF2-40B4-BE49-F238E27FC236}">
                  <a16:creationId xmlns:a16="http://schemas.microsoft.com/office/drawing/2014/main" id="{65E081E6-A360-4102-9147-22DCB06FE4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22" name="Shape 620">
              <a:extLst>
                <a:ext uri="{FF2B5EF4-FFF2-40B4-BE49-F238E27FC236}">
                  <a16:creationId xmlns:a16="http://schemas.microsoft.com/office/drawing/2014/main" id="{06643664-A883-4DFB-859C-8A2D1CCCEE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823" name="Shape 621">
              <a:extLst>
                <a:ext uri="{FF2B5EF4-FFF2-40B4-BE49-F238E27FC236}">
                  <a16:creationId xmlns:a16="http://schemas.microsoft.com/office/drawing/2014/main" id="{E5C81D5D-E33A-40F7-9098-4F60B41E6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 pitchFamily="49" charset="0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 pitchFamily="49" charset="0"/>
                  <a:sym typeface="Courier" pitchFamily="49" charset="0"/>
                </a:rPr>
                <a:t>4</a:t>
              </a:r>
              <a:endParaRPr lang="zh-CN" altLang="en-US"/>
            </a:p>
          </p:txBody>
        </p:sp>
        <p:cxnSp>
          <p:nvCxnSpPr>
            <p:cNvPr id="31824" name="Shape 622">
              <a:extLst>
                <a:ext uri="{FF2B5EF4-FFF2-40B4-BE49-F238E27FC236}">
                  <a16:creationId xmlns:a16="http://schemas.microsoft.com/office/drawing/2014/main" id="{98538895-81DA-4A21-8411-22BB59BA4D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774" name="Shape 623">
            <a:extLst>
              <a:ext uri="{FF2B5EF4-FFF2-40B4-BE49-F238E27FC236}">
                <a16:creationId xmlns:a16="http://schemas.microsoft.com/office/drawing/2014/main" id="{36BFB751-27ED-4A7B-8206-F8AE42C77461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103813"/>
            <a:ext cx="1824038" cy="585787"/>
            <a:chOff x="3387042" y="5104361"/>
            <a:chExt cx="1824069" cy="584775"/>
          </a:xfrm>
        </p:grpSpPr>
        <p:cxnSp>
          <p:nvCxnSpPr>
            <p:cNvPr id="31815" name="Shape 624">
              <a:extLst>
                <a:ext uri="{FF2B5EF4-FFF2-40B4-BE49-F238E27FC236}">
                  <a16:creationId xmlns:a16="http://schemas.microsoft.com/office/drawing/2014/main" id="{2FE9BC02-3691-4386-BB74-8D29D5B419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16" name="Shape 625">
              <a:extLst>
                <a:ext uri="{FF2B5EF4-FFF2-40B4-BE49-F238E27FC236}">
                  <a16:creationId xmlns:a16="http://schemas.microsoft.com/office/drawing/2014/main" id="{38116342-7C5A-4D6F-9644-EBE345DFBB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17" name="Shape 626">
              <a:extLst>
                <a:ext uri="{FF2B5EF4-FFF2-40B4-BE49-F238E27FC236}">
                  <a16:creationId xmlns:a16="http://schemas.microsoft.com/office/drawing/2014/main" id="{4761E45B-A343-4EAE-97B1-A737F1EC7B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818" name="Shape 627">
              <a:extLst>
                <a:ext uri="{FF2B5EF4-FFF2-40B4-BE49-F238E27FC236}">
                  <a16:creationId xmlns:a16="http://schemas.microsoft.com/office/drawing/2014/main" id="{344C2689-0A09-4408-A908-0AF9CD8AD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 pitchFamily="49" charset="0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 pitchFamily="49" charset="0"/>
                  <a:sym typeface="Courier" pitchFamily="49" charset="0"/>
                </a:rPr>
                <a:t>4</a:t>
              </a:r>
              <a:endParaRPr lang="zh-CN" altLang="en-US"/>
            </a:p>
          </p:txBody>
        </p:sp>
        <p:cxnSp>
          <p:nvCxnSpPr>
            <p:cNvPr id="31819" name="Shape 628">
              <a:extLst>
                <a:ext uri="{FF2B5EF4-FFF2-40B4-BE49-F238E27FC236}">
                  <a16:creationId xmlns:a16="http://schemas.microsoft.com/office/drawing/2014/main" id="{330E2AF5-AE1B-4188-B2BB-710454B991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629" name="Shape 629">
            <a:extLst>
              <a:ext uri="{FF2B5EF4-FFF2-40B4-BE49-F238E27FC236}">
                <a16:creationId xmlns:a16="http://schemas.microsoft.com/office/drawing/2014/main" id="{DF0B1969-AB0E-47A7-9D9F-45525CA21DA9}"/>
              </a:ext>
            </a:extLst>
          </p:cNvPr>
          <p:cNvGraphicFramePr>
            <a:graphicFrameLocks noGrp="1"/>
          </p:cNvGraphicFramePr>
          <p:nvPr/>
        </p:nvGraphicFramePr>
        <p:xfrm>
          <a:off x="6296025" y="198438"/>
          <a:ext cx="4532313" cy="768350"/>
        </p:xfrm>
        <a:graphic>
          <a:graphicData uri="http://schemas.openxmlformats.org/drawingml/2006/table">
            <a:tbl>
              <a:tblPr/>
              <a:tblGrid>
                <a:gridCol w="1406525">
                  <a:extLst>
                    <a:ext uri="{9D8B030D-6E8A-4147-A177-3AD203B41FA5}">
                      <a16:colId xmlns:a16="http://schemas.microsoft.com/office/drawing/2014/main" val="1559072150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3976010073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133964628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59273607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691815094"/>
                    </a:ext>
                  </a:extLst>
                </a:gridCol>
              </a:tblGrid>
              <a:tr h="371777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threadIdx.x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+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blockIdx.x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*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blockDim.x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747253"/>
                  </a:ext>
                </a:extLst>
              </a:tr>
              <a:tr h="39657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2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1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4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021986"/>
                  </a:ext>
                </a:extLst>
              </a:tr>
            </a:tbl>
          </a:graphicData>
        </a:graphic>
      </p:graphicFrame>
      <p:graphicFrame>
        <p:nvGraphicFramePr>
          <p:cNvPr id="630" name="Shape 630">
            <a:extLst>
              <a:ext uri="{FF2B5EF4-FFF2-40B4-BE49-F238E27FC236}">
                <a16:creationId xmlns:a16="http://schemas.microsoft.com/office/drawing/2014/main" id="{428E894A-4E25-42A7-8A17-D25F1325D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998136"/>
              </p:ext>
            </p:extLst>
          </p:nvPr>
        </p:nvGraphicFramePr>
        <p:xfrm>
          <a:off x="6307138" y="1127125"/>
          <a:ext cx="4532312" cy="768350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344899748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87531760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379662954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335805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419399984"/>
                    </a:ext>
                  </a:extLst>
                </a:gridCol>
              </a:tblGrid>
              <a:tr h="371777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dataIndex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&lt;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N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=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Courier" pitchFamily="49" charset="0"/>
                        </a:rPr>
                        <a:t>可以运行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SC Regular" panose="020B0500000000000000" pitchFamily="34" charset="-128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912862"/>
                  </a:ext>
                </a:extLst>
              </a:tr>
              <a:tr h="39657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6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5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6B9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6B9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?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4705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hape 635">
            <a:extLst>
              <a:ext uri="{FF2B5EF4-FFF2-40B4-BE49-F238E27FC236}">
                <a16:creationId xmlns:a16="http://schemas.microsoft.com/office/drawing/2014/main" id="{0B110155-C9AC-4516-9EFD-7F3B349514A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171450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795" name="Shape 636">
            <a:extLst>
              <a:ext uri="{FF2B5EF4-FFF2-40B4-BE49-F238E27FC236}">
                <a16:creationId xmlns:a16="http://schemas.microsoft.com/office/drawing/2014/main" id="{94FBC539-9012-40D8-8E69-76D99E3939A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41963" y="171450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  <a:buFont typeface="Courier" pitchFamily="49" charset="0"/>
              <a:buNone/>
            </a:pPr>
            <a:r>
              <a:rPr lang="en-US" altLang="zh-CN" sz="2000" b="1">
                <a:latin typeface="Courier" pitchFamily="49" charset="0"/>
                <a:sym typeface="Courier" pitchFamily="49" charset="0"/>
              </a:rPr>
              <a:t>4</a:t>
            </a:r>
            <a:endParaRPr lang="zh-CN" altLang="en-US" sz="2000" b="1"/>
          </a:p>
        </p:txBody>
      </p:sp>
      <p:sp>
        <p:nvSpPr>
          <p:cNvPr id="33796" name="Shape 637">
            <a:extLst>
              <a:ext uri="{FF2B5EF4-FFF2-40B4-BE49-F238E27FC236}">
                <a16:creationId xmlns:a16="http://schemas.microsoft.com/office/drawing/2014/main" id="{B9537550-C0CB-4C65-BDF6-910E6AF595D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801688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797" name="Shape 638">
            <a:extLst>
              <a:ext uri="{FF2B5EF4-FFF2-40B4-BE49-F238E27FC236}">
                <a16:creationId xmlns:a16="http://schemas.microsoft.com/office/drawing/2014/main" id="{BD17B8D1-9BC8-4D73-8DEC-40636BB8846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1431925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798" name="Shape 639">
            <a:extLst>
              <a:ext uri="{FF2B5EF4-FFF2-40B4-BE49-F238E27FC236}">
                <a16:creationId xmlns:a16="http://schemas.microsoft.com/office/drawing/2014/main" id="{FD32F40C-DFE7-4389-9D51-7144B9F7F92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2062163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799" name="Shape 640">
            <a:extLst>
              <a:ext uri="{FF2B5EF4-FFF2-40B4-BE49-F238E27FC236}">
                <a16:creationId xmlns:a16="http://schemas.microsoft.com/office/drawing/2014/main" id="{5B46B998-0030-4FCC-BE30-5860ACC3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925763"/>
            <a:ext cx="4772025" cy="26019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800" name="Shape 641">
            <a:extLst>
              <a:ext uri="{FF2B5EF4-FFF2-40B4-BE49-F238E27FC236}">
                <a16:creationId xmlns:a16="http://schemas.microsoft.com/office/drawing/2014/main" id="{B2CFC3F5-8F2E-464A-ABDE-0A3FABABE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001963"/>
            <a:ext cx="2797175" cy="2333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 pitchFamily="49" charset="0"/>
              <a:buNone/>
            </a:pPr>
            <a:r>
              <a:rPr lang="en-US" altLang="zh-CN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performWork&lt;&lt;&lt;2, 4&gt;&gt;&gt;()</a:t>
            </a:r>
            <a:endParaRPr lang="zh-CN" altLang="en-US"/>
          </a:p>
        </p:txBody>
      </p:sp>
      <p:sp>
        <p:nvSpPr>
          <p:cNvPr id="33801" name="Shape 642">
            <a:extLst>
              <a:ext uri="{FF2B5EF4-FFF2-40B4-BE49-F238E27FC236}">
                <a16:creationId xmlns:a16="http://schemas.microsoft.com/office/drawing/2014/main" id="{EE125059-59A2-42A0-972B-877A30A2A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354388"/>
            <a:ext cx="2136775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802" name="Shape 643">
            <a:extLst>
              <a:ext uri="{FF2B5EF4-FFF2-40B4-BE49-F238E27FC236}">
                <a16:creationId xmlns:a16="http://schemas.microsoft.com/office/drawing/2014/main" id="{7092928B-A117-4B04-AB86-0DB34D6E7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354388"/>
            <a:ext cx="2138363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803" name="Shape 644">
            <a:extLst>
              <a:ext uri="{FF2B5EF4-FFF2-40B4-BE49-F238E27FC236}">
                <a16:creationId xmlns:a16="http://schemas.microsoft.com/office/drawing/2014/main" id="{CFF58097-0C45-4458-A6D8-62ECBE65C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804" name="Shape 645">
            <a:extLst>
              <a:ext uri="{FF2B5EF4-FFF2-40B4-BE49-F238E27FC236}">
                <a16:creationId xmlns:a16="http://schemas.microsoft.com/office/drawing/2014/main" id="{366C71DA-2B48-46D4-8A5F-24F3A27BF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805" name="Shape 646">
            <a:extLst>
              <a:ext uri="{FF2B5EF4-FFF2-40B4-BE49-F238E27FC236}">
                <a16:creationId xmlns:a16="http://schemas.microsoft.com/office/drawing/2014/main" id="{B59641D2-EE2B-43D2-9233-FEDBC790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79800"/>
            <a:ext cx="350837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806" name="Shape 647">
            <a:extLst>
              <a:ext uri="{FF2B5EF4-FFF2-40B4-BE49-F238E27FC236}">
                <a16:creationId xmlns:a16="http://schemas.microsoft.com/office/drawing/2014/main" id="{69CC39C2-5E53-4DC7-B324-2078D6ADF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807" name="Shape 648">
            <a:extLst>
              <a:ext uri="{FF2B5EF4-FFF2-40B4-BE49-F238E27FC236}">
                <a16:creationId xmlns:a16="http://schemas.microsoft.com/office/drawing/2014/main" id="{D2C79611-E61C-4823-A8EC-230106229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808" name="Shape 649">
            <a:extLst>
              <a:ext uri="{FF2B5EF4-FFF2-40B4-BE49-F238E27FC236}">
                <a16:creationId xmlns:a16="http://schemas.microsoft.com/office/drawing/2014/main" id="{62C8D947-C1CE-47A4-8E0F-8C73A8B5A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479800"/>
            <a:ext cx="350837" cy="1635125"/>
          </a:xfrm>
          <a:prstGeom prst="rect">
            <a:avLst/>
          </a:prstGeom>
          <a:solidFill>
            <a:srgbClr val="D8D8D8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809" name="Shape 650">
            <a:extLst>
              <a:ext uri="{FF2B5EF4-FFF2-40B4-BE49-F238E27FC236}">
                <a16:creationId xmlns:a16="http://schemas.microsoft.com/office/drawing/2014/main" id="{399F04B7-E660-4564-AF67-EC40EE678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3479800"/>
            <a:ext cx="350838" cy="1635125"/>
          </a:xfrm>
          <a:prstGeom prst="rect">
            <a:avLst/>
          </a:prstGeom>
          <a:solidFill>
            <a:srgbClr val="D8D8D8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810" name="Shape 651">
            <a:extLst>
              <a:ext uri="{FF2B5EF4-FFF2-40B4-BE49-F238E27FC236}">
                <a16:creationId xmlns:a16="http://schemas.microsoft.com/office/drawing/2014/main" id="{5E668C76-2B5F-4796-8707-44BAD7D8A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479800"/>
            <a:ext cx="34925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33811" name="Shape 652">
            <a:extLst>
              <a:ext uri="{FF2B5EF4-FFF2-40B4-BE49-F238E27FC236}">
                <a16:creationId xmlns:a16="http://schemas.microsoft.com/office/drawing/2014/main" id="{C7A81413-B02B-4EEA-854E-740FE17C798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2" name="Shape 653">
            <a:extLst>
              <a:ext uri="{FF2B5EF4-FFF2-40B4-BE49-F238E27FC236}">
                <a16:creationId xmlns:a16="http://schemas.microsoft.com/office/drawing/2014/main" id="{C6561B14-CACB-42F1-92C4-EA4033270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33813" name="Shape 654">
            <a:extLst>
              <a:ext uri="{FF2B5EF4-FFF2-40B4-BE49-F238E27FC236}">
                <a16:creationId xmlns:a16="http://schemas.microsoft.com/office/drawing/2014/main" id="{00798170-19A5-4AD9-9114-4BF431B9F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33814" name="Shape 655">
            <a:extLst>
              <a:ext uri="{FF2B5EF4-FFF2-40B4-BE49-F238E27FC236}">
                <a16:creationId xmlns:a16="http://schemas.microsoft.com/office/drawing/2014/main" id="{AFF0AFB3-BE1A-4484-99D0-D7AFFA4CB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33815" name="Shape 656">
            <a:extLst>
              <a:ext uri="{FF2B5EF4-FFF2-40B4-BE49-F238E27FC236}">
                <a16:creationId xmlns:a16="http://schemas.microsoft.com/office/drawing/2014/main" id="{72EDDE1A-EA70-4236-8284-91C6AA15E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33816" name="Shape 657">
            <a:extLst>
              <a:ext uri="{FF2B5EF4-FFF2-40B4-BE49-F238E27FC236}">
                <a16:creationId xmlns:a16="http://schemas.microsoft.com/office/drawing/2014/main" id="{F3203D6F-D070-48CE-A556-2D67D0029A7D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33881" name="Shape 658">
              <a:extLst>
                <a:ext uri="{FF2B5EF4-FFF2-40B4-BE49-F238E27FC236}">
                  <a16:creationId xmlns:a16="http://schemas.microsoft.com/office/drawing/2014/main" id="{E1488FF0-BEFE-469D-918E-BA3720551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33882" name="Shape 659">
              <a:extLst>
                <a:ext uri="{FF2B5EF4-FFF2-40B4-BE49-F238E27FC236}">
                  <a16:creationId xmlns:a16="http://schemas.microsoft.com/office/drawing/2014/main" id="{E52B27B4-290D-4F72-9748-F77590BCE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33883" name="Shape 660">
              <a:extLst>
                <a:ext uri="{FF2B5EF4-FFF2-40B4-BE49-F238E27FC236}">
                  <a16:creationId xmlns:a16="http://schemas.microsoft.com/office/drawing/2014/main" id="{58A7E5CA-8AD5-4512-A810-EEBAE4C04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33884" name="Shape 661">
              <a:extLst>
                <a:ext uri="{FF2B5EF4-FFF2-40B4-BE49-F238E27FC236}">
                  <a16:creationId xmlns:a16="http://schemas.microsoft.com/office/drawing/2014/main" id="{9D01546A-F16C-45E7-8EF2-CF4B37BC0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3817" name="Shape 662">
            <a:extLst>
              <a:ext uri="{FF2B5EF4-FFF2-40B4-BE49-F238E27FC236}">
                <a16:creationId xmlns:a16="http://schemas.microsoft.com/office/drawing/2014/main" id="{8F07D278-A239-4091-8906-514A1D0156D4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3973513"/>
            <a:ext cx="1951038" cy="400050"/>
            <a:chOff x="3340553" y="3973703"/>
            <a:chExt cx="1950262" cy="400110"/>
          </a:xfrm>
        </p:grpSpPr>
        <p:sp>
          <p:nvSpPr>
            <p:cNvPr id="33877" name="Shape 663">
              <a:extLst>
                <a:ext uri="{FF2B5EF4-FFF2-40B4-BE49-F238E27FC236}">
                  <a16:creationId xmlns:a16="http://schemas.microsoft.com/office/drawing/2014/main" id="{3080400D-6737-488C-8ACF-DD8489677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33878" name="Shape 664">
              <a:extLst>
                <a:ext uri="{FF2B5EF4-FFF2-40B4-BE49-F238E27FC236}">
                  <a16:creationId xmlns:a16="http://schemas.microsoft.com/office/drawing/2014/main" id="{AB8EB8B7-2046-4020-B13A-248C27952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33879" name="Shape 665">
              <a:extLst>
                <a:ext uri="{FF2B5EF4-FFF2-40B4-BE49-F238E27FC236}">
                  <a16:creationId xmlns:a16="http://schemas.microsoft.com/office/drawing/2014/main" id="{D530FEB4-E784-4B2D-A1F3-F572D761B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33880" name="Shape 666">
              <a:extLst>
                <a:ext uri="{FF2B5EF4-FFF2-40B4-BE49-F238E27FC236}">
                  <a16:creationId xmlns:a16="http://schemas.microsoft.com/office/drawing/2014/main" id="{76A31C3C-BEBD-43FA-8F59-9524D9F59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3818" name="Shape 667">
            <a:extLst>
              <a:ext uri="{FF2B5EF4-FFF2-40B4-BE49-F238E27FC236}">
                <a16:creationId xmlns:a16="http://schemas.microsoft.com/office/drawing/2014/main" id="{3DCADEB4-B133-42DA-AE99-D79ACF180998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3970338"/>
            <a:ext cx="1951037" cy="400050"/>
            <a:chOff x="3340553" y="3973703"/>
            <a:chExt cx="1950262" cy="400110"/>
          </a:xfrm>
        </p:grpSpPr>
        <p:sp>
          <p:nvSpPr>
            <p:cNvPr id="33873" name="Shape 668">
              <a:extLst>
                <a:ext uri="{FF2B5EF4-FFF2-40B4-BE49-F238E27FC236}">
                  <a16:creationId xmlns:a16="http://schemas.microsoft.com/office/drawing/2014/main" id="{4A6E2D1E-988D-4C0B-B62F-CC8A4108E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33874" name="Shape 669">
              <a:extLst>
                <a:ext uri="{FF2B5EF4-FFF2-40B4-BE49-F238E27FC236}">
                  <a16:creationId xmlns:a16="http://schemas.microsoft.com/office/drawing/2014/main" id="{D872082B-77F9-4BB9-81A1-F8FB34F05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33875" name="Shape 670">
              <a:extLst>
                <a:ext uri="{FF2B5EF4-FFF2-40B4-BE49-F238E27FC236}">
                  <a16:creationId xmlns:a16="http://schemas.microsoft.com/office/drawing/2014/main" id="{AD606F6C-72BB-4A8E-B66B-918BD0914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33876" name="Shape 671">
              <a:extLst>
                <a:ext uri="{FF2B5EF4-FFF2-40B4-BE49-F238E27FC236}">
                  <a16:creationId xmlns:a16="http://schemas.microsoft.com/office/drawing/2014/main" id="{19E76878-E6B1-40B2-9A72-9392EEF96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sp>
        <p:nvSpPr>
          <p:cNvPr id="33819" name="Shape 672">
            <a:extLst>
              <a:ext uri="{FF2B5EF4-FFF2-40B4-BE49-F238E27FC236}">
                <a16:creationId xmlns:a16="http://schemas.microsoft.com/office/drawing/2014/main" id="{906B6E64-EEEF-43A1-9CE9-431B9934A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1638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 pitchFamily="49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0</a:t>
            </a:r>
            <a:endParaRPr lang="zh-CN" altLang="en-US"/>
          </a:p>
        </p:txBody>
      </p:sp>
      <p:sp>
        <p:nvSpPr>
          <p:cNvPr id="33820" name="Shape 673">
            <a:extLst>
              <a:ext uri="{FF2B5EF4-FFF2-40B4-BE49-F238E27FC236}">
                <a16:creationId xmlns:a16="http://schemas.microsoft.com/office/drawing/2014/main" id="{A50B01CA-1958-410A-A934-061D6FF5B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1607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 pitchFamily="49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1</a:t>
            </a:r>
            <a:endParaRPr lang="zh-CN" altLang="en-US"/>
          </a:p>
        </p:txBody>
      </p:sp>
      <p:grpSp>
        <p:nvGrpSpPr>
          <p:cNvPr id="33821" name="Shape 674">
            <a:extLst>
              <a:ext uri="{FF2B5EF4-FFF2-40B4-BE49-F238E27FC236}">
                <a16:creationId xmlns:a16="http://schemas.microsoft.com/office/drawing/2014/main" id="{D118802C-8513-47D6-96E8-D85AD12D08DC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5103813"/>
            <a:ext cx="1824038" cy="585787"/>
            <a:chOff x="3387042" y="5104361"/>
            <a:chExt cx="1824069" cy="584775"/>
          </a:xfrm>
        </p:grpSpPr>
        <p:cxnSp>
          <p:nvCxnSpPr>
            <p:cNvPr id="33868" name="Shape 675">
              <a:extLst>
                <a:ext uri="{FF2B5EF4-FFF2-40B4-BE49-F238E27FC236}">
                  <a16:creationId xmlns:a16="http://schemas.microsoft.com/office/drawing/2014/main" id="{CE3DBD5D-6B17-46EF-BA2C-7787B1B6F4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9" name="Shape 676">
              <a:extLst>
                <a:ext uri="{FF2B5EF4-FFF2-40B4-BE49-F238E27FC236}">
                  <a16:creationId xmlns:a16="http://schemas.microsoft.com/office/drawing/2014/main" id="{127881C1-D735-4654-9ACC-C1DCD0DFAC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70" name="Shape 677">
              <a:extLst>
                <a:ext uri="{FF2B5EF4-FFF2-40B4-BE49-F238E27FC236}">
                  <a16:creationId xmlns:a16="http://schemas.microsoft.com/office/drawing/2014/main" id="{30D86FA3-F9A4-4C08-97BF-ABAA2E8308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71" name="Shape 678">
              <a:extLst>
                <a:ext uri="{FF2B5EF4-FFF2-40B4-BE49-F238E27FC236}">
                  <a16:creationId xmlns:a16="http://schemas.microsoft.com/office/drawing/2014/main" id="{A0027E5A-6B7D-4E05-B49C-F38F3BFA8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 pitchFamily="49" charset="0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 pitchFamily="49" charset="0"/>
                  <a:sym typeface="Courier" pitchFamily="49" charset="0"/>
                </a:rPr>
                <a:t>4</a:t>
              </a:r>
              <a:endParaRPr lang="zh-CN" altLang="en-US"/>
            </a:p>
          </p:txBody>
        </p:sp>
        <p:cxnSp>
          <p:nvCxnSpPr>
            <p:cNvPr id="33872" name="Shape 679">
              <a:extLst>
                <a:ext uri="{FF2B5EF4-FFF2-40B4-BE49-F238E27FC236}">
                  <a16:creationId xmlns:a16="http://schemas.microsoft.com/office/drawing/2014/main" id="{48036CDE-0348-4DBD-9773-90BDB1B689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822" name="Shape 680">
            <a:extLst>
              <a:ext uri="{FF2B5EF4-FFF2-40B4-BE49-F238E27FC236}">
                <a16:creationId xmlns:a16="http://schemas.microsoft.com/office/drawing/2014/main" id="{6B208206-ABA1-48D1-B840-A33DAA35AE3E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103813"/>
            <a:ext cx="1824038" cy="585787"/>
            <a:chOff x="3387042" y="5104361"/>
            <a:chExt cx="1824069" cy="584775"/>
          </a:xfrm>
        </p:grpSpPr>
        <p:cxnSp>
          <p:nvCxnSpPr>
            <p:cNvPr id="33863" name="Shape 681">
              <a:extLst>
                <a:ext uri="{FF2B5EF4-FFF2-40B4-BE49-F238E27FC236}">
                  <a16:creationId xmlns:a16="http://schemas.microsoft.com/office/drawing/2014/main" id="{94CE8F72-CEEF-49F2-9664-0F24D179DF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4" name="Shape 682">
              <a:extLst>
                <a:ext uri="{FF2B5EF4-FFF2-40B4-BE49-F238E27FC236}">
                  <a16:creationId xmlns:a16="http://schemas.microsoft.com/office/drawing/2014/main" id="{CB217662-8258-4115-B0B7-968EC89C7C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5" name="Shape 683">
              <a:extLst>
                <a:ext uri="{FF2B5EF4-FFF2-40B4-BE49-F238E27FC236}">
                  <a16:creationId xmlns:a16="http://schemas.microsoft.com/office/drawing/2014/main" id="{E5D4902F-3252-4D45-9DD9-B13ADC9709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66" name="Shape 684">
              <a:extLst>
                <a:ext uri="{FF2B5EF4-FFF2-40B4-BE49-F238E27FC236}">
                  <a16:creationId xmlns:a16="http://schemas.microsoft.com/office/drawing/2014/main" id="{A768B6AF-16E4-481A-B4E2-F0C4AC915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 pitchFamily="49" charset="0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 pitchFamily="49" charset="0"/>
                  <a:sym typeface="Courier" pitchFamily="49" charset="0"/>
                </a:rPr>
                <a:t>4</a:t>
              </a:r>
              <a:endParaRPr lang="zh-CN" altLang="en-US"/>
            </a:p>
          </p:txBody>
        </p:sp>
        <p:cxnSp>
          <p:nvCxnSpPr>
            <p:cNvPr id="33867" name="Shape 685">
              <a:extLst>
                <a:ext uri="{FF2B5EF4-FFF2-40B4-BE49-F238E27FC236}">
                  <a16:creationId xmlns:a16="http://schemas.microsoft.com/office/drawing/2014/main" id="{97DC069A-5CBE-4D72-A884-9468A24AAE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686" name="Shape 686">
            <a:extLst>
              <a:ext uri="{FF2B5EF4-FFF2-40B4-BE49-F238E27FC236}">
                <a16:creationId xmlns:a16="http://schemas.microsoft.com/office/drawing/2014/main" id="{E03E1BA5-399D-4973-BB10-4A044362D13D}"/>
              </a:ext>
            </a:extLst>
          </p:cNvPr>
          <p:cNvGraphicFramePr>
            <a:graphicFrameLocks noGrp="1"/>
          </p:cNvGraphicFramePr>
          <p:nvPr/>
        </p:nvGraphicFramePr>
        <p:xfrm>
          <a:off x="6296025" y="198438"/>
          <a:ext cx="4532313" cy="768350"/>
        </p:xfrm>
        <a:graphic>
          <a:graphicData uri="http://schemas.openxmlformats.org/drawingml/2006/table">
            <a:tbl>
              <a:tblPr/>
              <a:tblGrid>
                <a:gridCol w="1406525">
                  <a:extLst>
                    <a:ext uri="{9D8B030D-6E8A-4147-A177-3AD203B41FA5}">
                      <a16:colId xmlns:a16="http://schemas.microsoft.com/office/drawing/2014/main" val="2047741210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3776444509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869418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186240787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786026430"/>
                    </a:ext>
                  </a:extLst>
                </a:gridCol>
              </a:tblGrid>
              <a:tr h="371777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threadIdx.x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+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blockIdx.x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*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blockDim.x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082612"/>
                  </a:ext>
                </a:extLst>
              </a:tr>
              <a:tr h="39657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2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1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4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029505"/>
                  </a:ext>
                </a:extLst>
              </a:tr>
            </a:tbl>
          </a:graphicData>
        </a:graphic>
      </p:graphicFrame>
      <p:graphicFrame>
        <p:nvGraphicFramePr>
          <p:cNvPr id="687" name="Shape 687">
            <a:extLst>
              <a:ext uri="{FF2B5EF4-FFF2-40B4-BE49-F238E27FC236}">
                <a16:creationId xmlns:a16="http://schemas.microsoft.com/office/drawing/2014/main" id="{0E901830-04AD-4B15-9602-E9C97E557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661255"/>
              </p:ext>
            </p:extLst>
          </p:nvPr>
        </p:nvGraphicFramePr>
        <p:xfrm>
          <a:off x="6307138" y="1127125"/>
          <a:ext cx="4532312" cy="768350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143311621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180468250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376578727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95626046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15806166"/>
                    </a:ext>
                  </a:extLst>
                </a:gridCol>
              </a:tblGrid>
              <a:tr h="371777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dataIndex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&lt;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N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=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Courier" pitchFamily="49" charset="0"/>
                        </a:rPr>
                        <a:t>可以运行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SC Regular" panose="020B0500000000000000" pitchFamily="34" charset="-128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157633"/>
                  </a:ext>
                </a:extLst>
              </a:tr>
              <a:tr h="39657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6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5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false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9368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hape 692">
            <a:extLst>
              <a:ext uri="{FF2B5EF4-FFF2-40B4-BE49-F238E27FC236}">
                <a16:creationId xmlns:a16="http://schemas.microsoft.com/office/drawing/2014/main" id="{32ABCCB9-DEA7-4D17-ADCF-76F28597A3C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171450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5843" name="Shape 693">
            <a:extLst>
              <a:ext uri="{FF2B5EF4-FFF2-40B4-BE49-F238E27FC236}">
                <a16:creationId xmlns:a16="http://schemas.microsoft.com/office/drawing/2014/main" id="{B853E9A1-B74D-42CD-930A-D9179C2537A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41963" y="171450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  <a:buFont typeface="Courier" pitchFamily="49" charset="0"/>
              <a:buNone/>
            </a:pPr>
            <a:r>
              <a:rPr lang="en-US" altLang="zh-CN" sz="2000" b="1">
                <a:latin typeface="Courier" pitchFamily="49" charset="0"/>
                <a:sym typeface="Courier" pitchFamily="49" charset="0"/>
              </a:rPr>
              <a:t>4</a:t>
            </a:r>
            <a:endParaRPr lang="zh-CN" altLang="en-US" sz="2000" b="1"/>
          </a:p>
        </p:txBody>
      </p:sp>
      <p:sp>
        <p:nvSpPr>
          <p:cNvPr id="35844" name="Shape 694">
            <a:extLst>
              <a:ext uri="{FF2B5EF4-FFF2-40B4-BE49-F238E27FC236}">
                <a16:creationId xmlns:a16="http://schemas.microsoft.com/office/drawing/2014/main" id="{A73D5232-D629-4DD9-810D-BC0C17F01E8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801688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5845" name="Shape 695">
            <a:extLst>
              <a:ext uri="{FF2B5EF4-FFF2-40B4-BE49-F238E27FC236}">
                <a16:creationId xmlns:a16="http://schemas.microsoft.com/office/drawing/2014/main" id="{69F04995-78E0-48BE-AEDE-6E3591A05B3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1431925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5846" name="Shape 696">
            <a:extLst>
              <a:ext uri="{FF2B5EF4-FFF2-40B4-BE49-F238E27FC236}">
                <a16:creationId xmlns:a16="http://schemas.microsoft.com/office/drawing/2014/main" id="{EA235C3E-ED28-4548-A6A9-358F22085FC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2062163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5847" name="Shape 697">
            <a:extLst>
              <a:ext uri="{FF2B5EF4-FFF2-40B4-BE49-F238E27FC236}">
                <a16:creationId xmlns:a16="http://schemas.microsoft.com/office/drawing/2014/main" id="{044C6A39-8828-4BC5-9550-3D9243AC6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925763"/>
            <a:ext cx="4772025" cy="26019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5848" name="Shape 698">
            <a:extLst>
              <a:ext uri="{FF2B5EF4-FFF2-40B4-BE49-F238E27FC236}">
                <a16:creationId xmlns:a16="http://schemas.microsoft.com/office/drawing/2014/main" id="{7D9F9B58-ECC8-45B8-9D8B-F0D1B1AEB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001963"/>
            <a:ext cx="2797175" cy="2333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 pitchFamily="49" charset="0"/>
              <a:buNone/>
            </a:pPr>
            <a:r>
              <a:rPr lang="en-US" altLang="zh-CN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performWork&lt;&lt;&lt;2, 4&gt;&gt;&gt;()</a:t>
            </a:r>
            <a:endParaRPr lang="zh-CN" altLang="en-US"/>
          </a:p>
        </p:txBody>
      </p:sp>
      <p:sp>
        <p:nvSpPr>
          <p:cNvPr id="35849" name="Shape 699">
            <a:extLst>
              <a:ext uri="{FF2B5EF4-FFF2-40B4-BE49-F238E27FC236}">
                <a16:creationId xmlns:a16="http://schemas.microsoft.com/office/drawing/2014/main" id="{C8D54EDF-A1BC-46D8-B52A-32B885A34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354388"/>
            <a:ext cx="2136775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5850" name="Shape 700">
            <a:extLst>
              <a:ext uri="{FF2B5EF4-FFF2-40B4-BE49-F238E27FC236}">
                <a16:creationId xmlns:a16="http://schemas.microsoft.com/office/drawing/2014/main" id="{48FB41D1-AFE2-477B-AA65-554E51610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354388"/>
            <a:ext cx="2138363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5851" name="Shape 701">
            <a:extLst>
              <a:ext uri="{FF2B5EF4-FFF2-40B4-BE49-F238E27FC236}">
                <a16:creationId xmlns:a16="http://schemas.microsoft.com/office/drawing/2014/main" id="{9159E155-3B93-411B-97BC-B1F6F1802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5852" name="Shape 702">
            <a:extLst>
              <a:ext uri="{FF2B5EF4-FFF2-40B4-BE49-F238E27FC236}">
                <a16:creationId xmlns:a16="http://schemas.microsoft.com/office/drawing/2014/main" id="{7FEED523-A2B2-4082-A1C2-09ADC1C60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5853" name="Shape 703">
            <a:extLst>
              <a:ext uri="{FF2B5EF4-FFF2-40B4-BE49-F238E27FC236}">
                <a16:creationId xmlns:a16="http://schemas.microsoft.com/office/drawing/2014/main" id="{EFABA556-AB6C-45F1-A1E0-4152002F1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79800"/>
            <a:ext cx="350837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5854" name="Shape 704">
            <a:extLst>
              <a:ext uri="{FF2B5EF4-FFF2-40B4-BE49-F238E27FC236}">
                <a16:creationId xmlns:a16="http://schemas.microsoft.com/office/drawing/2014/main" id="{57D50219-53C0-4A77-B507-5C7FF634E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5855" name="Shape 705">
            <a:extLst>
              <a:ext uri="{FF2B5EF4-FFF2-40B4-BE49-F238E27FC236}">
                <a16:creationId xmlns:a16="http://schemas.microsoft.com/office/drawing/2014/main" id="{CDB967A2-73FD-4BB3-A191-E83927C08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5856" name="Shape 706">
            <a:extLst>
              <a:ext uri="{FF2B5EF4-FFF2-40B4-BE49-F238E27FC236}">
                <a16:creationId xmlns:a16="http://schemas.microsoft.com/office/drawing/2014/main" id="{FD95AC99-2BE6-4B1D-8950-7B8ADE256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479800"/>
            <a:ext cx="350837" cy="1635125"/>
          </a:xfrm>
          <a:prstGeom prst="rect">
            <a:avLst/>
          </a:prstGeom>
          <a:solidFill>
            <a:srgbClr val="D8D8D8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5857" name="Shape 707">
            <a:extLst>
              <a:ext uri="{FF2B5EF4-FFF2-40B4-BE49-F238E27FC236}">
                <a16:creationId xmlns:a16="http://schemas.microsoft.com/office/drawing/2014/main" id="{A9EC2DC3-7F5B-4A26-8C98-313D34FA4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3479800"/>
            <a:ext cx="350838" cy="1635125"/>
          </a:xfrm>
          <a:prstGeom prst="rect">
            <a:avLst/>
          </a:prstGeom>
          <a:solidFill>
            <a:srgbClr val="D8D8D8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5858" name="Shape 708">
            <a:extLst>
              <a:ext uri="{FF2B5EF4-FFF2-40B4-BE49-F238E27FC236}">
                <a16:creationId xmlns:a16="http://schemas.microsoft.com/office/drawing/2014/main" id="{3C837283-1FD5-44C5-9060-316FC5F28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479800"/>
            <a:ext cx="349250" cy="16351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35859" name="Shape 709">
            <a:extLst>
              <a:ext uri="{FF2B5EF4-FFF2-40B4-BE49-F238E27FC236}">
                <a16:creationId xmlns:a16="http://schemas.microsoft.com/office/drawing/2014/main" id="{98AF5BF1-9FED-48ED-9F3D-609AC533BCB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0" name="Shape 710">
            <a:extLst>
              <a:ext uri="{FF2B5EF4-FFF2-40B4-BE49-F238E27FC236}">
                <a16:creationId xmlns:a16="http://schemas.microsoft.com/office/drawing/2014/main" id="{CA3DAD3C-7DE6-42B7-B0BC-DE015980B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35861" name="Shape 711">
            <a:extLst>
              <a:ext uri="{FF2B5EF4-FFF2-40B4-BE49-F238E27FC236}">
                <a16:creationId xmlns:a16="http://schemas.microsoft.com/office/drawing/2014/main" id="{2F6C9312-7DF9-4D1A-83BC-E72A9811B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35862" name="Shape 712">
            <a:extLst>
              <a:ext uri="{FF2B5EF4-FFF2-40B4-BE49-F238E27FC236}">
                <a16:creationId xmlns:a16="http://schemas.microsoft.com/office/drawing/2014/main" id="{DA54A983-F8CB-48E3-8E2B-C008D72D6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35863" name="Shape 713">
            <a:extLst>
              <a:ext uri="{FF2B5EF4-FFF2-40B4-BE49-F238E27FC236}">
                <a16:creationId xmlns:a16="http://schemas.microsoft.com/office/drawing/2014/main" id="{0A2D6541-90A5-4AE6-8B8F-D18972D90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35864" name="Shape 714">
            <a:extLst>
              <a:ext uri="{FF2B5EF4-FFF2-40B4-BE49-F238E27FC236}">
                <a16:creationId xmlns:a16="http://schemas.microsoft.com/office/drawing/2014/main" id="{CD6A0932-F48A-48B5-B7C6-105B49A7D376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35929" name="Shape 715">
              <a:extLst>
                <a:ext uri="{FF2B5EF4-FFF2-40B4-BE49-F238E27FC236}">
                  <a16:creationId xmlns:a16="http://schemas.microsoft.com/office/drawing/2014/main" id="{2B8A8A20-E634-4C11-B42F-EA27E881B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35930" name="Shape 716">
              <a:extLst>
                <a:ext uri="{FF2B5EF4-FFF2-40B4-BE49-F238E27FC236}">
                  <a16:creationId xmlns:a16="http://schemas.microsoft.com/office/drawing/2014/main" id="{0E762721-CB82-460B-B849-3C07F9671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35931" name="Shape 717">
              <a:extLst>
                <a:ext uri="{FF2B5EF4-FFF2-40B4-BE49-F238E27FC236}">
                  <a16:creationId xmlns:a16="http://schemas.microsoft.com/office/drawing/2014/main" id="{9A614C08-1432-4C9C-B866-87BAF3BEB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35932" name="Shape 718">
              <a:extLst>
                <a:ext uri="{FF2B5EF4-FFF2-40B4-BE49-F238E27FC236}">
                  <a16:creationId xmlns:a16="http://schemas.microsoft.com/office/drawing/2014/main" id="{54B99DE6-5B56-49E1-9A65-F84D1D0EA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5865" name="Shape 719">
            <a:extLst>
              <a:ext uri="{FF2B5EF4-FFF2-40B4-BE49-F238E27FC236}">
                <a16:creationId xmlns:a16="http://schemas.microsoft.com/office/drawing/2014/main" id="{FE2DBE16-D156-4975-A021-2E63693BD802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3973513"/>
            <a:ext cx="1951038" cy="400050"/>
            <a:chOff x="3340553" y="3973703"/>
            <a:chExt cx="1950262" cy="400110"/>
          </a:xfrm>
        </p:grpSpPr>
        <p:sp>
          <p:nvSpPr>
            <p:cNvPr id="35925" name="Shape 720">
              <a:extLst>
                <a:ext uri="{FF2B5EF4-FFF2-40B4-BE49-F238E27FC236}">
                  <a16:creationId xmlns:a16="http://schemas.microsoft.com/office/drawing/2014/main" id="{096CDEAA-5A11-4D78-B6BE-242A2D147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35926" name="Shape 721">
              <a:extLst>
                <a:ext uri="{FF2B5EF4-FFF2-40B4-BE49-F238E27FC236}">
                  <a16:creationId xmlns:a16="http://schemas.microsoft.com/office/drawing/2014/main" id="{A8B3082E-8F75-4319-A8B8-00C5B1A45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35927" name="Shape 722">
              <a:extLst>
                <a:ext uri="{FF2B5EF4-FFF2-40B4-BE49-F238E27FC236}">
                  <a16:creationId xmlns:a16="http://schemas.microsoft.com/office/drawing/2014/main" id="{6255023D-27A6-4934-8B01-4F0739987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35928" name="Shape 723">
              <a:extLst>
                <a:ext uri="{FF2B5EF4-FFF2-40B4-BE49-F238E27FC236}">
                  <a16:creationId xmlns:a16="http://schemas.microsoft.com/office/drawing/2014/main" id="{2CE0E8DC-0831-4856-9678-9EFEDF1C7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5866" name="Shape 724">
            <a:extLst>
              <a:ext uri="{FF2B5EF4-FFF2-40B4-BE49-F238E27FC236}">
                <a16:creationId xmlns:a16="http://schemas.microsoft.com/office/drawing/2014/main" id="{38A11D65-B35A-4D0A-A41E-0F8A9C22C4F8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3970338"/>
            <a:ext cx="1951037" cy="400050"/>
            <a:chOff x="3340553" y="3973703"/>
            <a:chExt cx="1950262" cy="400110"/>
          </a:xfrm>
        </p:grpSpPr>
        <p:sp>
          <p:nvSpPr>
            <p:cNvPr id="35921" name="Shape 725">
              <a:extLst>
                <a:ext uri="{FF2B5EF4-FFF2-40B4-BE49-F238E27FC236}">
                  <a16:creationId xmlns:a16="http://schemas.microsoft.com/office/drawing/2014/main" id="{208870EC-ABA6-49EF-9B6D-88BFDF814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35922" name="Shape 726">
              <a:extLst>
                <a:ext uri="{FF2B5EF4-FFF2-40B4-BE49-F238E27FC236}">
                  <a16:creationId xmlns:a16="http://schemas.microsoft.com/office/drawing/2014/main" id="{0D19139C-AAD8-4918-8FB3-B3B460FFF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35923" name="Shape 727">
              <a:extLst>
                <a:ext uri="{FF2B5EF4-FFF2-40B4-BE49-F238E27FC236}">
                  <a16:creationId xmlns:a16="http://schemas.microsoft.com/office/drawing/2014/main" id="{8BEEE497-E79F-4561-A1BE-1953D08F3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35924" name="Shape 728">
              <a:extLst>
                <a:ext uri="{FF2B5EF4-FFF2-40B4-BE49-F238E27FC236}">
                  <a16:creationId xmlns:a16="http://schemas.microsoft.com/office/drawing/2014/main" id="{608F42D2-3B35-41F2-8F03-5A3665FE7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sp>
        <p:nvSpPr>
          <p:cNvPr id="35867" name="Shape 729">
            <a:extLst>
              <a:ext uri="{FF2B5EF4-FFF2-40B4-BE49-F238E27FC236}">
                <a16:creationId xmlns:a16="http://schemas.microsoft.com/office/drawing/2014/main" id="{F3F15A1A-80F1-4E5F-AC94-50AE61FA1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1638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 pitchFamily="49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0</a:t>
            </a:r>
            <a:endParaRPr lang="zh-CN" altLang="en-US"/>
          </a:p>
        </p:txBody>
      </p:sp>
      <p:sp>
        <p:nvSpPr>
          <p:cNvPr id="35868" name="Shape 730">
            <a:extLst>
              <a:ext uri="{FF2B5EF4-FFF2-40B4-BE49-F238E27FC236}">
                <a16:creationId xmlns:a16="http://schemas.microsoft.com/office/drawing/2014/main" id="{0D5EA3BA-5113-41F2-BF40-011B96B15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1607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 pitchFamily="49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1</a:t>
            </a:r>
            <a:endParaRPr lang="zh-CN" altLang="en-US"/>
          </a:p>
        </p:txBody>
      </p:sp>
      <p:grpSp>
        <p:nvGrpSpPr>
          <p:cNvPr id="35869" name="Shape 731">
            <a:extLst>
              <a:ext uri="{FF2B5EF4-FFF2-40B4-BE49-F238E27FC236}">
                <a16:creationId xmlns:a16="http://schemas.microsoft.com/office/drawing/2014/main" id="{F9C2B759-60B2-4517-95A5-98327C9934FF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5103813"/>
            <a:ext cx="1824038" cy="585787"/>
            <a:chOff x="3387042" y="5104361"/>
            <a:chExt cx="1824069" cy="584775"/>
          </a:xfrm>
        </p:grpSpPr>
        <p:cxnSp>
          <p:nvCxnSpPr>
            <p:cNvPr id="35916" name="Shape 732">
              <a:extLst>
                <a:ext uri="{FF2B5EF4-FFF2-40B4-BE49-F238E27FC236}">
                  <a16:creationId xmlns:a16="http://schemas.microsoft.com/office/drawing/2014/main" id="{666C58A5-A2F8-4DF8-9053-E50FB9BFB3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17" name="Shape 733">
              <a:extLst>
                <a:ext uri="{FF2B5EF4-FFF2-40B4-BE49-F238E27FC236}">
                  <a16:creationId xmlns:a16="http://schemas.microsoft.com/office/drawing/2014/main" id="{86780A82-3F9A-451B-A093-53481BC897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18" name="Shape 734">
              <a:extLst>
                <a:ext uri="{FF2B5EF4-FFF2-40B4-BE49-F238E27FC236}">
                  <a16:creationId xmlns:a16="http://schemas.microsoft.com/office/drawing/2014/main" id="{F107A8B1-D34C-4BC4-BADE-513E9769B5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19" name="Shape 735">
              <a:extLst>
                <a:ext uri="{FF2B5EF4-FFF2-40B4-BE49-F238E27FC236}">
                  <a16:creationId xmlns:a16="http://schemas.microsoft.com/office/drawing/2014/main" id="{E54216EE-80C3-4101-8E03-A107C3EE4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 pitchFamily="49" charset="0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 pitchFamily="49" charset="0"/>
                  <a:sym typeface="Courier" pitchFamily="49" charset="0"/>
                </a:rPr>
                <a:t>4</a:t>
              </a:r>
              <a:endParaRPr lang="zh-CN" altLang="en-US"/>
            </a:p>
          </p:txBody>
        </p:sp>
        <p:cxnSp>
          <p:nvCxnSpPr>
            <p:cNvPr id="35920" name="Shape 736">
              <a:extLst>
                <a:ext uri="{FF2B5EF4-FFF2-40B4-BE49-F238E27FC236}">
                  <a16:creationId xmlns:a16="http://schemas.microsoft.com/office/drawing/2014/main" id="{F836729C-DB2E-41F5-9069-D12664FB6E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870" name="Shape 737">
            <a:extLst>
              <a:ext uri="{FF2B5EF4-FFF2-40B4-BE49-F238E27FC236}">
                <a16:creationId xmlns:a16="http://schemas.microsoft.com/office/drawing/2014/main" id="{9EC2165F-E244-49A6-8DB4-8C5DF28B9A8C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103813"/>
            <a:ext cx="1824038" cy="585787"/>
            <a:chOff x="3387042" y="5104361"/>
            <a:chExt cx="1824069" cy="584775"/>
          </a:xfrm>
        </p:grpSpPr>
        <p:cxnSp>
          <p:nvCxnSpPr>
            <p:cNvPr id="35911" name="Shape 738">
              <a:extLst>
                <a:ext uri="{FF2B5EF4-FFF2-40B4-BE49-F238E27FC236}">
                  <a16:creationId xmlns:a16="http://schemas.microsoft.com/office/drawing/2014/main" id="{DF6E9FAE-1F72-47C3-9CA7-9ED5A1C1A13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12" name="Shape 739">
              <a:extLst>
                <a:ext uri="{FF2B5EF4-FFF2-40B4-BE49-F238E27FC236}">
                  <a16:creationId xmlns:a16="http://schemas.microsoft.com/office/drawing/2014/main" id="{2EDE8506-0546-444A-8CEE-43DDABA5D3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13" name="Shape 740">
              <a:extLst>
                <a:ext uri="{FF2B5EF4-FFF2-40B4-BE49-F238E27FC236}">
                  <a16:creationId xmlns:a16="http://schemas.microsoft.com/office/drawing/2014/main" id="{C53DABA9-3AE5-46D2-A173-093F2C84E5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14" name="Shape 741">
              <a:extLst>
                <a:ext uri="{FF2B5EF4-FFF2-40B4-BE49-F238E27FC236}">
                  <a16:creationId xmlns:a16="http://schemas.microsoft.com/office/drawing/2014/main" id="{A2BA344D-E08E-4238-8DA1-AE47FBCC1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 pitchFamily="49" charset="0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 pitchFamily="49" charset="0"/>
                  <a:sym typeface="Courier" pitchFamily="49" charset="0"/>
                </a:rPr>
                <a:t>4</a:t>
              </a:r>
              <a:endParaRPr lang="zh-CN" altLang="en-US"/>
            </a:p>
          </p:txBody>
        </p:sp>
        <p:cxnSp>
          <p:nvCxnSpPr>
            <p:cNvPr id="35915" name="Shape 742">
              <a:extLst>
                <a:ext uri="{FF2B5EF4-FFF2-40B4-BE49-F238E27FC236}">
                  <a16:creationId xmlns:a16="http://schemas.microsoft.com/office/drawing/2014/main" id="{E63448A7-036E-428E-B210-A75A872626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743" name="Shape 743">
            <a:extLst>
              <a:ext uri="{FF2B5EF4-FFF2-40B4-BE49-F238E27FC236}">
                <a16:creationId xmlns:a16="http://schemas.microsoft.com/office/drawing/2014/main" id="{03A3014D-A3AE-4969-9381-603ACF15CB36}"/>
              </a:ext>
            </a:extLst>
          </p:cNvPr>
          <p:cNvGraphicFramePr>
            <a:graphicFrameLocks noGrp="1"/>
          </p:cNvGraphicFramePr>
          <p:nvPr/>
        </p:nvGraphicFramePr>
        <p:xfrm>
          <a:off x="6296025" y="198438"/>
          <a:ext cx="4532313" cy="768350"/>
        </p:xfrm>
        <a:graphic>
          <a:graphicData uri="http://schemas.openxmlformats.org/drawingml/2006/table">
            <a:tbl>
              <a:tblPr/>
              <a:tblGrid>
                <a:gridCol w="1406525">
                  <a:extLst>
                    <a:ext uri="{9D8B030D-6E8A-4147-A177-3AD203B41FA5}">
                      <a16:colId xmlns:a16="http://schemas.microsoft.com/office/drawing/2014/main" val="2967033275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2082593949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308913360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83119559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889822999"/>
                    </a:ext>
                  </a:extLst>
                </a:gridCol>
              </a:tblGrid>
              <a:tr h="371777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threadIdx.x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+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blockIdx.x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*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blockDim.x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425880"/>
                  </a:ext>
                </a:extLst>
              </a:tr>
              <a:tr h="39657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2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1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4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43142"/>
                  </a:ext>
                </a:extLst>
              </a:tr>
            </a:tbl>
          </a:graphicData>
        </a:graphic>
      </p:graphicFrame>
      <p:graphicFrame>
        <p:nvGraphicFramePr>
          <p:cNvPr id="744" name="Shape 744">
            <a:extLst>
              <a:ext uri="{FF2B5EF4-FFF2-40B4-BE49-F238E27FC236}">
                <a16:creationId xmlns:a16="http://schemas.microsoft.com/office/drawing/2014/main" id="{1CCEDC49-50CB-45F3-9F04-2CE5FD009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168510"/>
              </p:ext>
            </p:extLst>
          </p:nvPr>
        </p:nvGraphicFramePr>
        <p:xfrm>
          <a:off x="6307138" y="1127125"/>
          <a:ext cx="4532312" cy="768350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117944972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922637697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399512738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3383733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814322420"/>
                    </a:ext>
                  </a:extLst>
                </a:gridCol>
              </a:tblGrid>
              <a:tr h="371777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dataIndex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&lt;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N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=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Courier" pitchFamily="49" charset="0"/>
                        </a:rPr>
                        <a:t>可以运行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SC Regular" panose="020B0500000000000000" pitchFamily="34" charset="-128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93971"/>
                  </a:ext>
                </a:extLst>
              </a:tr>
              <a:tr h="39657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6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5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6B9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6B9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?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305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750">
            <a:extLst>
              <a:ext uri="{FF2B5EF4-FFF2-40B4-BE49-F238E27FC236}">
                <a16:creationId xmlns:a16="http://schemas.microsoft.com/office/drawing/2014/main" id="{1143087E-D915-4651-96F0-AAF469F996C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171450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7891" name="Shape 751">
            <a:extLst>
              <a:ext uri="{FF2B5EF4-FFF2-40B4-BE49-F238E27FC236}">
                <a16:creationId xmlns:a16="http://schemas.microsoft.com/office/drawing/2014/main" id="{192235FB-4E28-481D-9970-6533A57A5F1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41963" y="171450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  <a:buFont typeface="Courier" pitchFamily="49" charset="0"/>
              <a:buNone/>
            </a:pPr>
            <a:r>
              <a:rPr lang="en-US" altLang="zh-CN" sz="2000" b="1">
                <a:latin typeface="Courier" pitchFamily="49" charset="0"/>
                <a:sym typeface="Courier" pitchFamily="49" charset="0"/>
              </a:rPr>
              <a:t>4</a:t>
            </a:r>
            <a:endParaRPr lang="zh-CN" altLang="en-US" sz="2000" b="1"/>
          </a:p>
        </p:txBody>
      </p:sp>
      <p:sp>
        <p:nvSpPr>
          <p:cNvPr id="37892" name="Shape 752">
            <a:extLst>
              <a:ext uri="{FF2B5EF4-FFF2-40B4-BE49-F238E27FC236}">
                <a16:creationId xmlns:a16="http://schemas.microsoft.com/office/drawing/2014/main" id="{47E4CC03-56C6-4743-825E-3EEA9099678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801688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7893" name="Shape 753">
            <a:extLst>
              <a:ext uri="{FF2B5EF4-FFF2-40B4-BE49-F238E27FC236}">
                <a16:creationId xmlns:a16="http://schemas.microsoft.com/office/drawing/2014/main" id="{14DF1D4D-B3FF-4779-9272-B49DB0EDD3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1431925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7894" name="Shape 754">
            <a:extLst>
              <a:ext uri="{FF2B5EF4-FFF2-40B4-BE49-F238E27FC236}">
                <a16:creationId xmlns:a16="http://schemas.microsoft.com/office/drawing/2014/main" id="{0AD0DF37-3321-47E0-AB6A-D1D81BEABD8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2062163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7895" name="Shape 755">
            <a:extLst>
              <a:ext uri="{FF2B5EF4-FFF2-40B4-BE49-F238E27FC236}">
                <a16:creationId xmlns:a16="http://schemas.microsoft.com/office/drawing/2014/main" id="{82CFE103-F6C5-4450-831C-48B3CD32F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925763"/>
            <a:ext cx="4772025" cy="26019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7896" name="Shape 756">
            <a:extLst>
              <a:ext uri="{FF2B5EF4-FFF2-40B4-BE49-F238E27FC236}">
                <a16:creationId xmlns:a16="http://schemas.microsoft.com/office/drawing/2014/main" id="{F19E25F3-CD2D-4C06-AC1F-6C58485D9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001963"/>
            <a:ext cx="2797175" cy="2333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 pitchFamily="49" charset="0"/>
              <a:buNone/>
            </a:pPr>
            <a:r>
              <a:rPr lang="en-US" altLang="zh-CN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performWork&lt;&lt;&lt;2, 4&gt;&gt;&gt;()</a:t>
            </a:r>
            <a:endParaRPr lang="zh-CN" altLang="en-US"/>
          </a:p>
        </p:txBody>
      </p:sp>
      <p:sp>
        <p:nvSpPr>
          <p:cNvPr id="37897" name="Shape 757">
            <a:extLst>
              <a:ext uri="{FF2B5EF4-FFF2-40B4-BE49-F238E27FC236}">
                <a16:creationId xmlns:a16="http://schemas.microsoft.com/office/drawing/2014/main" id="{F3258100-BFD2-4A10-A812-04C8EE1BB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354388"/>
            <a:ext cx="2136775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7898" name="Shape 758">
            <a:extLst>
              <a:ext uri="{FF2B5EF4-FFF2-40B4-BE49-F238E27FC236}">
                <a16:creationId xmlns:a16="http://schemas.microsoft.com/office/drawing/2014/main" id="{9F424ABE-1E4C-445A-8143-E90FB85BA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354388"/>
            <a:ext cx="2138363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7899" name="Shape 759">
            <a:extLst>
              <a:ext uri="{FF2B5EF4-FFF2-40B4-BE49-F238E27FC236}">
                <a16:creationId xmlns:a16="http://schemas.microsoft.com/office/drawing/2014/main" id="{805E4F9D-D7CD-4DF0-8E60-F585C8CA4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7900" name="Shape 760">
            <a:extLst>
              <a:ext uri="{FF2B5EF4-FFF2-40B4-BE49-F238E27FC236}">
                <a16:creationId xmlns:a16="http://schemas.microsoft.com/office/drawing/2014/main" id="{5F5D98AC-FA92-4778-81EB-BE8539010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7901" name="Shape 761">
            <a:extLst>
              <a:ext uri="{FF2B5EF4-FFF2-40B4-BE49-F238E27FC236}">
                <a16:creationId xmlns:a16="http://schemas.microsoft.com/office/drawing/2014/main" id="{A8295D99-F3B4-4A39-8758-EC961AD13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79800"/>
            <a:ext cx="350837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7902" name="Shape 762">
            <a:extLst>
              <a:ext uri="{FF2B5EF4-FFF2-40B4-BE49-F238E27FC236}">
                <a16:creationId xmlns:a16="http://schemas.microsoft.com/office/drawing/2014/main" id="{DABA3E8A-5485-408C-B51C-CD3E5AABB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7903" name="Shape 763">
            <a:extLst>
              <a:ext uri="{FF2B5EF4-FFF2-40B4-BE49-F238E27FC236}">
                <a16:creationId xmlns:a16="http://schemas.microsoft.com/office/drawing/2014/main" id="{CE7FFCEE-C281-4455-A66F-F1A0883F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7904" name="Shape 764">
            <a:extLst>
              <a:ext uri="{FF2B5EF4-FFF2-40B4-BE49-F238E27FC236}">
                <a16:creationId xmlns:a16="http://schemas.microsoft.com/office/drawing/2014/main" id="{1D57FB14-3DDD-4C21-A5C6-997B6BA5C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479800"/>
            <a:ext cx="350837" cy="1635125"/>
          </a:xfrm>
          <a:prstGeom prst="rect">
            <a:avLst/>
          </a:prstGeom>
          <a:solidFill>
            <a:srgbClr val="D8D8D8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7905" name="Shape 765">
            <a:extLst>
              <a:ext uri="{FF2B5EF4-FFF2-40B4-BE49-F238E27FC236}">
                <a16:creationId xmlns:a16="http://schemas.microsoft.com/office/drawing/2014/main" id="{40A4EBD4-485B-40FC-BBD3-ABF366513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3479800"/>
            <a:ext cx="350838" cy="1635125"/>
          </a:xfrm>
          <a:prstGeom prst="rect">
            <a:avLst/>
          </a:prstGeom>
          <a:solidFill>
            <a:srgbClr val="D8D8D8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7906" name="Shape 766">
            <a:extLst>
              <a:ext uri="{FF2B5EF4-FFF2-40B4-BE49-F238E27FC236}">
                <a16:creationId xmlns:a16="http://schemas.microsoft.com/office/drawing/2014/main" id="{92966796-C1A8-4953-8571-C0DC69AD0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479800"/>
            <a:ext cx="349250" cy="163512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37907" name="Shape 767">
            <a:extLst>
              <a:ext uri="{FF2B5EF4-FFF2-40B4-BE49-F238E27FC236}">
                <a16:creationId xmlns:a16="http://schemas.microsoft.com/office/drawing/2014/main" id="{2F8241D6-CBF1-4225-97D6-1B15B4E88B4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8" name="Shape 768">
            <a:extLst>
              <a:ext uri="{FF2B5EF4-FFF2-40B4-BE49-F238E27FC236}">
                <a16:creationId xmlns:a16="http://schemas.microsoft.com/office/drawing/2014/main" id="{79F5B688-1218-4AB8-910F-9F8760C2F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37909" name="Shape 769">
            <a:extLst>
              <a:ext uri="{FF2B5EF4-FFF2-40B4-BE49-F238E27FC236}">
                <a16:creationId xmlns:a16="http://schemas.microsoft.com/office/drawing/2014/main" id="{D5518EC1-9B41-493A-BE7D-1C1510682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37910" name="Shape 770">
            <a:extLst>
              <a:ext uri="{FF2B5EF4-FFF2-40B4-BE49-F238E27FC236}">
                <a16:creationId xmlns:a16="http://schemas.microsoft.com/office/drawing/2014/main" id="{70F0B1AB-EF02-432E-8639-1A87B0803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37911" name="Shape 771">
            <a:extLst>
              <a:ext uri="{FF2B5EF4-FFF2-40B4-BE49-F238E27FC236}">
                <a16:creationId xmlns:a16="http://schemas.microsoft.com/office/drawing/2014/main" id="{62B1A41C-3846-4061-8AAB-3DEA4AF2B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37912" name="Shape 772">
            <a:extLst>
              <a:ext uri="{FF2B5EF4-FFF2-40B4-BE49-F238E27FC236}">
                <a16:creationId xmlns:a16="http://schemas.microsoft.com/office/drawing/2014/main" id="{96144E29-9BEE-42EF-9993-1CC75D2801FA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37977" name="Shape 773">
              <a:extLst>
                <a:ext uri="{FF2B5EF4-FFF2-40B4-BE49-F238E27FC236}">
                  <a16:creationId xmlns:a16="http://schemas.microsoft.com/office/drawing/2014/main" id="{08D86C31-720E-4A51-9717-E76EF667B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37978" name="Shape 774">
              <a:extLst>
                <a:ext uri="{FF2B5EF4-FFF2-40B4-BE49-F238E27FC236}">
                  <a16:creationId xmlns:a16="http://schemas.microsoft.com/office/drawing/2014/main" id="{B71B25D4-C9F5-42A4-BBF8-056BA2C57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37979" name="Shape 775">
              <a:extLst>
                <a:ext uri="{FF2B5EF4-FFF2-40B4-BE49-F238E27FC236}">
                  <a16:creationId xmlns:a16="http://schemas.microsoft.com/office/drawing/2014/main" id="{B48C474D-E1DE-4957-812F-D34DB0A6B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37980" name="Shape 776">
              <a:extLst>
                <a:ext uri="{FF2B5EF4-FFF2-40B4-BE49-F238E27FC236}">
                  <a16:creationId xmlns:a16="http://schemas.microsoft.com/office/drawing/2014/main" id="{06B9DF9B-4762-48EE-BD77-E245FF4D4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7913" name="Shape 777">
            <a:extLst>
              <a:ext uri="{FF2B5EF4-FFF2-40B4-BE49-F238E27FC236}">
                <a16:creationId xmlns:a16="http://schemas.microsoft.com/office/drawing/2014/main" id="{BAC0BB8B-4AD7-43B8-BC91-A49A7684FC1D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3973513"/>
            <a:ext cx="1951038" cy="400050"/>
            <a:chOff x="3340553" y="3973703"/>
            <a:chExt cx="1950262" cy="400110"/>
          </a:xfrm>
        </p:grpSpPr>
        <p:sp>
          <p:nvSpPr>
            <p:cNvPr id="37973" name="Shape 778">
              <a:extLst>
                <a:ext uri="{FF2B5EF4-FFF2-40B4-BE49-F238E27FC236}">
                  <a16:creationId xmlns:a16="http://schemas.microsoft.com/office/drawing/2014/main" id="{11EE4677-C53E-4BDA-84E8-F2747B75D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37974" name="Shape 779">
              <a:extLst>
                <a:ext uri="{FF2B5EF4-FFF2-40B4-BE49-F238E27FC236}">
                  <a16:creationId xmlns:a16="http://schemas.microsoft.com/office/drawing/2014/main" id="{DE931DB9-AB3C-4761-A392-253CB46E3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37975" name="Shape 780">
              <a:extLst>
                <a:ext uri="{FF2B5EF4-FFF2-40B4-BE49-F238E27FC236}">
                  <a16:creationId xmlns:a16="http://schemas.microsoft.com/office/drawing/2014/main" id="{F98640E0-A34F-4E64-A7C2-3442E2C3C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37976" name="Shape 781">
              <a:extLst>
                <a:ext uri="{FF2B5EF4-FFF2-40B4-BE49-F238E27FC236}">
                  <a16:creationId xmlns:a16="http://schemas.microsoft.com/office/drawing/2014/main" id="{7971DDEA-8A3E-415C-824C-9A321ABF3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7914" name="Shape 782">
            <a:extLst>
              <a:ext uri="{FF2B5EF4-FFF2-40B4-BE49-F238E27FC236}">
                <a16:creationId xmlns:a16="http://schemas.microsoft.com/office/drawing/2014/main" id="{A76B8588-9627-4734-90DD-4672E1C9D2DA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3970338"/>
            <a:ext cx="1951037" cy="400050"/>
            <a:chOff x="3340553" y="3973703"/>
            <a:chExt cx="1950262" cy="400110"/>
          </a:xfrm>
        </p:grpSpPr>
        <p:sp>
          <p:nvSpPr>
            <p:cNvPr id="37969" name="Shape 783">
              <a:extLst>
                <a:ext uri="{FF2B5EF4-FFF2-40B4-BE49-F238E27FC236}">
                  <a16:creationId xmlns:a16="http://schemas.microsoft.com/office/drawing/2014/main" id="{FD0163A3-2C19-4ED9-9D9F-CDF4D799B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37970" name="Shape 784">
              <a:extLst>
                <a:ext uri="{FF2B5EF4-FFF2-40B4-BE49-F238E27FC236}">
                  <a16:creationId xmlns:a16="http://schemas.microsoft.com/office/drawing/2014/main" id="{EF7235D7-5857-4751-8965-2EAB902E8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37971" name="Shape 785">
              <a:extLst>
                <a:ext uri="{FF2B5EF4-FFF2-40B4-BE49-F238E27FC236}">
                  <a16:creationId xmlns:a16="http://schemas.microsoft.com/office/drawing/2014/main" id="{1AA87CC6-C857-482E-A6CF-2EFB26487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37972" name="Shape 786">
              <a:extLst>
                <a:ext uri="{FF2B5EF4-FFF2-40B4-BE49-F238E27FC236}">
                  <a16:creationId xmlns:a16="http://schemas.microsoft.com/office/drawing/2014/main" id="{F65B6499-8E34-41B1-A48A-666B43572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sp>
        <p:nvSpPr>
          <p:cNvPr id="37915" name="Shape 787">
            <a:extLst>
              <a:ext uri="{FF2B5EF4-FFF2-40B4-BE49-F238E27FC236}">
                <a16:creationId xmlns:a16="http://schemas.microsoft.com/office/drawing/2014/main" id="{8DABE4B6-1AF2-4B67-80A9-6DFF7170D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1638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 pitchFamily="49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0</a:t>
            </a:r>
            <a:endParaRPr lang="zh-CN" altLang="en-US"/>
          </a:p>
        </p:txBody>
      </p:sp>
      <p:sp>
        <p:nvSpPr>
          <p:cNvPr id="37916" name="Shape 788">
            <a:extLst>
              <a:ext uri="{FF2B5EF4-FFF2-40B4-BE49-F238E27FC236}">
                <a16:creationId xmlns:a16="http://schemas.microsoft.com/office/drawing/2014/main" id="{95AC1BF4-F123-4E9E-8745-12B13B109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1607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 pitchFamily="49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1</a:t>
            </a:r>
            <a:endParaRPr lang="zh-CN" altLang="en-US"/>
          </a:p>
        </p:txBody>
      </p:sp>
      <p:grpSp>
        <p:nvGrpSpPr>
          <p:cNvPr id="37917" name="Shape 789">
            <a:extLst>
              <a:ext uri="{FF2B5EF4-FFF2-40B4-BE49-F238E27FC236}">
                <a16:creationId xmlns:a16="http://schemas.microsoft.com/office/drawing/2014/main" id="{AD51F902-AC37-4BA6-8A98-1D271710B64D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5103813"/>
            <a:ext cx="1824038" cy="585787"/>
            <a:chOff x="3387042" y="5104361"/>
            <a:chExt cx="1824069" cy="584775"/>
          </a:xfrm>
        </p:grpSpPr>
        <p:cxnSp>
          <p:nvCxnSpPr>
            <p:cNvPr id="37964" name="Shape 790">
              <a:extLst>
                <a:ext uri="{FF2B5EF4-FFF2-40B4-BE49-F238E27FC236}">
                  <a16:creationId xmlns:a16="http://schemas.microsoft.com/office/drawing/2014/main" id="{56D9F569-749A-4EC1-9773-107A0FE627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65" name="Shape 791">
              <a:extLst>
                <a:ext uri="{FF2B5EF4-FFF2-40B4-BE49-F238E27FC236}">
                  <a16:creationId xmlns:a16="http://schemas.microsoft.com/office/drawing/2014/main" id="{2B11EF2E-25BF-469D-8DFE-BFC4F6C4EF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66" name="Shape 792">
              <a:extLst>
                <a:ext uri="{FF2B5EF4-FFF2-40B4-BE49-F238E27FC236}">
                  <a16:creationId xmlns:a16="http://schemas.microsoft.com/office/drawing/2014/main" id="{3B7B41C7-6033-427A-961D-BD7C1EAE5B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67" name="Shape 793">
              <a:extLst>
                <a:ext uri="{FF2B5EF4-FFF2-40B4-BE49-F238E27FC236}">
                  <a16:creationId xmlns:a16="http://schemas.microsoft.com/office/drawing/2014/main" id="{DD48B069-EC97-4CBE-9436-08164A3F0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 pitchFamily="49" charset="0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 pitchFamily="49" charset="0"/>
                  <a:sym typeface="Courier" pitchFamily="49" charset="0"/>
                </a:rPr>
                <a:t>4</a:t>
              </a:r>
              <a:endParaRPr lang="zh-CN" altLang="en-US"/>
            </a:p>
          </p:txBody>
        </p:sp>
        <p:cxnSp>
          <p:nvCxnSpPr>
            <p:cNvPr id="37968" name="Shape 794">
              <a:extLst>
                <a:ext uri="{FF2B5EF4-FFF2-40B4-BE49-F238E27FC236}">
                  <a16:creationId xmlns:a16="http://schemas.microsoft.com/office/drawing/2014/main" id="{D6375D93-1591-4E92-962A-3A22D993B2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918" name="Shape 795">
            <a:extLst>
              <a:ext uri="{FF2B5EF4-FFF2-40B4-BE49-F238E27FC236}">
                <a16:creationId xmlns:a16="http://schemas.microsoft.com/office/drawing/2014/main" id="{10E04436-BA78-451B-A429-102AE9460F0D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103813"/>
            <a:ext cx="1824038" cy="585787"/>
            <a:chOff x="3387042" y="5104361"/>
            <a:chExt cx="1824069" cy="584775"/>
          </a:xfrm>
        </p:grpSpPr>
        <p:cxnSp>
          <p:nvCxnSpPr>
            <p:cNvPr id="37959" name="Shape 796">
              <a:extLst>
                <a:ext uri="{FF2B5EF4-FFF2-40B4-BE49-F238E27FC236}">
                  <a16:creationId xmlns:a16="http://schemas.microsoft.com/office/drawing/2014/main" id="{990B5F9D-E956-478D-9CE4-962B1A4926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60" name="Shape 797">
              <a:extLst>
                <a:ext uri="{FF2B5EF4-FFF2-40B4-BE49-F238E27FC236}">
                  <a16:creationId xmlns:a16="http://schemas.microsoft.com/office/drawing/2014/main" id="{73FCB30A-72F6-4052-8AF2-0ECB18C1C00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61" name="Shape 798">
              <a:extLst>
                <a:ext uri="{FF2B5EF4-FFF2-40B4-BE49-F238E27FC236}">
                  <a16:creationId xmlns:a16="http://schemas.microsoft.com/office/drawing/2014/main" id="{66B3CDD9-949D-4E72-8936-1003918525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62" name="Shape 799">
              <a:extLst>
                <a:ext uri="{FF2B5EF4-FFF2-40B4-BE49-F238E27FC236}">
                  <a16:creationId xmlns:a16="http://schemas.microsoft.com/office/drawing/2014/main" id="{DBBC9804-8009-40EB-8E35-836BAF9E4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 pitchFamily="49" charset="0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 pitchFamily="49" charset="0"/>
                  <a:sym typeface="Courier" pitchFamily="49" charset="0"/>
                </a:rPr>
                <a:t>4</a:t>
              </a:r>
              <a:endParaRPr lang="zh-CN" altLang="en-US"/>
            </a:p>
          </p:txBody>
        </p:sp>
        <p:cxnSp>
          <p:nvCxnSpPr>
            <p:cNvPr id="37963" name="Shape 800">
              <a:extLst>
                <a:ext uri="{FF2B5EF4-FFF2-40B4-BE49-F238E27FC236}">
                  <a16:creationId xmlns:a16="http://schemas.microsoft.com/office/drawing/2014/main" id="{B7226DE7-2480-480C-B808-A47C605F74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801" name="Shape 801">
            <a:extLst>
              <a:ext uri="{FF2B5EF4-FFF2-40B4-BE49-F238E27FC236}">
                <a16:creationId xmlns:a16="http://schemas.microsoft.com/office/drawing/2014/main" id="{3658E52D-D4C9-4AA6-A8B3-527748C4BF86}"/>
              </a:ext>
            </a:extLst>
          </p:cNvPr>
          <p:cNvGraphicFramePr>
            <a:graphicFrameLocks noGrp="1"/>
          </p:cNvGraphicFramePr>
          <p:nvPr/>
        </p:nvGraphicFramePr>
        <p:xfrm>
          <a:off x="6296025" y="198438"/>
          <a:ext cx="4532313" cy="768350"/>
        </p:xfrm>
        <a:graphic>
          <a:graphicData uri="http://schemas.openxmlformats.org/drawingml/2006/table">
            <a:tbl>
              <a:tblPr/>
              <a:tblGrid>
                <a:gridCol w="1406525">
                  <a:extLst>
                    <a:ext uri="{9D8B030D-6E8A-4147-A177-3AD203B41FA5}">
                      <a16:colId xmlns:a16="http://schemas.microsoft.com/office/drawing/2014/main" val="2316351480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72703055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9980900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16174376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225616103"/>
                    </a:ext>
                  </a:extLst>
                </a:gridCol>
              </a:tblGrid>
              <a:tr h="371777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threadIdx.x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+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blockIdx.x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*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blockDim.x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270720"/>
                  </a:ext>
                </a:extLst>
              </a:tr>
              <a:tr h="39657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2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1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4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03038"/>
                  </a:ext>
                </a:extLst>
              </a:tr>
            </a:tbl>
          </a:graphicData>
        </a:graphic>
      </p:graphicFrame>
      <p:graphicFrame>
        <p:nvGraphicFramePr>
          <p:cNvPr id="802" name="Shape 802">
            <a:extLst>
              <a:ext uri="{FF2B5EF4-FFF2-40B4-BE49-F238E27FC236}">
                <a16:creationId xmlns:a16="http://schemas.microsoft.com/office/drawing/2014/main" id="{DEB4DAE3-0F96-4452-88E2-ACD5AAC4A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177095"/>
              </p:ext>
            </p:extLst>
          </p:nvPr>
        </p:nvGraphicFramePr>
        <p:xfrm>
          <a:off x="6307138" y="1127125"/>
          <a:ext cx="4532312" cy="768350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208928305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56701510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197888052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0313432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955500342"/>
                    </a:ext>
                  </a:extLst>
                </a:gridCol>
              </a:tblGrid>
              <a:tr h="371777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dataIndex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&lt;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N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=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Courier" pitchFamily="49" charset="0"/>
                        </a:rPr>
                        <a:t>可以运行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SC Regular" panose="020B0500000000000000" pitchFamily="34" charset="-128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098720"/>
                  </a:ext>
                </a:extLst>
              </a:tr>
              <a:tr h="39657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6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5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false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205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F3768FD-6960-4499-B9C6-E94D9E32651E}"/>
              </a:ext>
            </a:extLst>
          </p:cNvPr>
          <p:cNvSpPr txBox="1"/>
          <p:nvPr/>
        </p:nvSpPr>
        <p:spPr>
          <a:xfrm>
            <a:off x="491272" y="5145717"/>
            <a:ext cx="2931736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ebuchet MS" panose="020B0603020202020204" pitchFamily="34" charset="0"/>
              </a:rPr>
              <a:t>www.nvidia.cn/DLI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Shape 84">
            <a:extLst>
              <a:ext uri="{FF2B5EF4-FFF2-40B4-BE49-F238E27FC236}">
                <a16:creationId xmlns:a16="http://schemas.microsoft.com/office/drawing/2014/main" id="{2A3CD270-D6C1-42D4-BA86-318ACC84C5CF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71450"/>
            <a:ext cx="1108075" cy="2389188"/>
            <a:chOff x="4932467" y="170897"/>
            <a:chExt cx="1107867" cy="2390377"/>
          </a:xfrm>
        </p:grpSpPr>
        <p:sp>
          <p:nvSpPr>
            <p:cNvPr id="15423" name="Shape 85">
              <a:extLst>
                <a:ext uri="{FF2B5EF4-FFF2-40B4-BE49-F238E27FC236}">
                  <a16:creationId xmlns:a16="http://schemas.microsoft.com/office/drawing/2014/main" id="{6A6DFF2B-C67D-4EEB-A9E3-E43AA886A1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5424" name="Shape 86">
              <a:extLst>
                <a:ext uri="{FF2B5EF4-FFF2-40B4-BE49-F238E27FC236}">
                  <a16:creationId xmlns:a16="http://schemas.microsoft.com/office/drawing/2014/main" id="{002AC688-4799-45F7-83DE-DF0E71A7E4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5425" name="Shape 87">
              <a:extLst>
                <a:ext uri="{FF2B5EF4-FFF2-40B4-BE49-F238E27FC236}">
                  <a16:creationId xmlns:a16="http://schemas.microsoft.com/office/drawing/2014/main" id="{6B381A1C-DFE7-41DC-B5EE-F79B0CDB16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5426" name="Shape 88">
              <a:extLst>
                <a:ext uri="{FF2B5EF4-FFF2-40B4-BE49-F238E27FC236}">
                  <a16:creationId xmlns:a16="http://schemas.microsoft.com/office/drawing/2014/main" id="{CE27DCFC-0B9A-4780-948A-D5963185FA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5427" name="Shape 89">
              <a:extLst>
                <a:ext uri="{FF2B5EF4-FFF2-40B4-BE49-F238E27FC236}">
                  <a16:creationId xmlns:a16="http://schemas.microsoft.com/office/drawing/2014/main" id="{3B3BAFC9-420E-4815-9878-B36C2B5EE4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5428" name="Shape 90">
              <a:extLst>
                <a:ext uri="{FF2B5EF4-FFF2-40B4-BE49-F238E27FC236}">
                  <a16:creationId xmlns:a16="http://schemas.microsoft.com/office/drawing/2014/main" id="{66DC1A80-ADDE-4047-BD6C-BD5F5DFF66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5429" name="Shape 91">
              <a:extLst>
                <a:ext uri="{FF2B5EF4-FFF2-40B4-BE49-F238E27FC236}">
                  <a16:creationId xmlns:a16="http://schemas.microsoft.com/office/drawing/2014/main" id="{AA6BCE5D-FB0C-4DF8-BA9D-4BD848E7EA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5430" name="Shape 92">
              <a:extLst>
                <a:ext uri="{FF2B5EF4-FFF2-40B4-BE49-F238E27FC236}">
                  <a16:creationId xmlns:a16="http://schemas.microsoft.com/office/drawing/2014/main" id="{7B4937EF-6480-46A4-816C-88B2355CBA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5363" name="Shape 93">
            <a:extLst>
              <a:ext uri="{FF2B5EF4-FFF2-40B4-BE49-F238E27FC236}">
                <a16:creationId xmlns:a16="http://schemas.microsoft.com/office/drawing/2014/main" id="{3492B290-9E8E-48EC-9E1B-8D43ECF61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925763"/>
            <a:ext cx="4772025" cy="26019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5364" name="Shape 94">
            <a:extLst>
              <a:ext uri="{FF2B5EF4-FFF2-40B4-BE49-F238E27FC236}">
                <a16:creationId xmlns:a16="http://schemas.microsoft.com/office/drawing/2014/main" id="{2378D3BD-8D69-47D4-845B-CA56F7C4C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001963"/>
            <a:ext cx="2797175" cy="2333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 pitchFamily="49" charset="0"/>
              <a:buNone/>
            </a:pPr>
            <a:r>
              <a:rPr lang="en-US" altLang="zh-CN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performWork&lt;&lt;&lt;2, 4&gt;&gt;&gt;()</a:t>
            </a:r>
            <a:endParaRPr lang="zh-CN" altLang="en-US"/>
          </a:p>
        </p:txBody>
      </p:sp>
      <p:sp>
        <p:nvSpPr>
          <p:cNvPr id="15365" name="Shape 95">
            <a:extLst>
              <a:ext uri="{FF2B5EF4-FFF2-40B4-BE49-F238E27FC236}">
                <a16:creationId xmlns:a16="http://schemas.microsoft.com/office/drawing/2014/main" id="{469521DE-620A-4712-9686-6818CFB3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354388"/>
            <a:ext cx="2136775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5366" name="Shape 96">
            <a:extLst>
              <a:ext uri="{FF2B5EF4-FFF2-40B4-BE49-F238E27FC236}">
                <a16:creationId xmlns:a16="http://schemas.microsoft.com/office/drawing/2014/main" id="{F24BFA1B-DEE0-4E68-913C-1FBDEEEEC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354388"/>
            <a:ext cx="2138363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5367" name="Shape 97">
            <a:extLst>
              <a:ext uri="{FF2B5EF4-FFF2-40B4-BE49-F238E27FC236}">
                <a16:creationId xmlns:a16="http://schemas.microsoft.com/office/drawing/2014/main" id="{4BC0444E-7A30-4E59-AAB7-8D70D1698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5368" name="Shape 98">
            <a:extLst>
              <a:ext uri="{FF2B5EF4-FFF2-40B4-BE49-F238E27FC236}">
                <a16:creationId xmlns:a16="http://schemas.microsoft.com/office/drawing/2014/main" id="{3C93AF69-70A1-43EF-BEA3-CCFC52DD2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5369" name="Shape 99">
            <a:extLst>
              <a:ext uri="{FF2B5EF4-FFF2-40B4-BE49-F238E27FC236}">
                <a16:creationId xmlns:a16="http://schemas.microsoft.com/office/drawing/2014/main" id="{F1DDD57C-2D93-49D6-B3BA-1F8B4E97C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79800"/>
            <a:ext cx="350837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5370" name="Shape 100">
            <a:extLst>
              <a:ext uri="{FF2B5EF4-FFF2-40B4-BE49-F238E27FC236}">
                <a16:creationId xmlns:a16="http://schemas.microsoft.com/office/drawing/2014/main" id="{CF95E7A5-6F7B-4013-9D5E-C2D37D7B5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5371" name="Shape 101">
            <a:extLst>
              <a:ext uri="{FF2B5EF4-FFF2-40B4-BE49-F238E27FC236}">
                <a16:creationId xmlns:a16="http://schemas.microsoft.com/office/drawing/2014/main" id="{CD77D9B6-89C3-4B4B-B202-DEE4D3CB6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5372" name="Shape 102">
            <a:extLst>
              <a:ext uri="{FF2B5EF4-FFF2-40B4-BE49-F238E27FC236}">
                <a16:creationId xmlns:a16="http://schemas.microsoft.com/office/drawing/2014/main" id="{49C7196B-5DF4-4372-B2CB-17FE74FCA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479800"/>
            <a:ext cx="350837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5373" name="Shape 103">
            <a:extLst>
              <a:ext uri="{FF2B5EF4-FFF2-40B4-BE49-F238E27FC236}">
                <a16:creationId xmlns:a16="http://schemas.microsoft.com/office/drawing/2014/main" id="{B82C6A46-1073-43D3-9599-389A5E45A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5374" name="Shape 104">
            <a:extLst>
              <a:ext uri="{FF2B5EF4-FFF2-40B4-BE49-F238E27FC236}">
                <a16:creationId xmlns:a16="http://schemas.microsoft.com/office/drawing/2014/main" id="{3A3ACBDD-680B-45FF-9FF3-876833A70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15375" name="Shape 105">
            <a:extLst>
              <a:ext uri="{FF2B5EF4-FFF2-40B4-BE49-F238E27FC236}">
                <a16:creationId xmlns:a16="http://schemas.microsoft.com/office/drawing/2014/main" id="{86818D3F-D2C4-47D0-8967-222A0EFA58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6" name="Shape 106">
            <a:extLst>
              <a:ext uri="{FF2B5EF4-FFF2-40B4-BE49-F238E27FC236}">
                <a16:creationId xmlns:a16="http://schemas.microsoft.com/office/drawing/2014/main" id="{56DCD800-92E0-4815-8797-BBBB87C7A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5377" name="Shape 107">
            <a:extLst>
              <a:ext uri="{FF2B5EF4-FFF2-40B4-BE49-F238E27FC236}">
                <a16:creationId xmlns:a16="http://schemas.microsoft.com/office/drawing/2014/main" id="{BB55D12E-D879-485C-8C74-40CCA7BC2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 dirty="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15378" name="Shape 108">
            <a:extLst>
              <a:ext uri="{FF2B5EF4-FFF2-40B4-BE49-F238E27FC236}">
                <a16:creationId xmlns:a16="http://schemas.microsoft.com/office/drawing/2014/main" id="{AD49A971-463B-4292-A94F-BEB84592D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5379" name="Shape 109">
            <a:extLst>
              <a:ext uri="{FF2B5EF4-FFF2-40B4-BE49-F238E27FC236}">
                <a16:creationId xmlns:a16="http://schemas.microsoft.com/office/drawing/2014/main" id="{A482379A-33CA-4BF9-A05D-53CEB00CD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15380" name="Shape 110">
            <a:extLst>
              <a:ext uri="{FF2B5EF4-FFF2-40B4-BE49-F238E27FC236}">
                <a16:creationId xmlns:a16="http://schemas.microsoft.com/office/drawing/2014/main" id="{606CEB89-C3ED-46A4-A30B-204575C1DA4F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15419" name="Shape 111">
              <a:extLst>
                <a:ext uri="{FF2B5EF4-FFF2-40B4-BE49-F238E27FC236}">
                  <a16:creationId xmlns:a16="http://schemas.microsoft.com/office/drawing/2014/main" id="{8F654286-78DC-4DF9-9BCA-0B57C2E35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15420" name="Shape 112">
              <a:extLst>
                <a:ext uri="{FF2B5EF4-FFF2-40B4-BE49-F238E27FC236}">
                  <a16:creationId xmlns:a16="http://schemas.microsoft.com/office/drawing/2014/main" id="{E9DC541C-433F-4D6B-BE7F-6F270AFEB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15421" name="Shape 113">
              <a:extLst>
                <a:ext uri="{FF2B5EF4-FFF2-40B4-BE49-F238E27FC236}">
                  <a16:creationId xmlns:a16="http://schemas.microsoft.com/office/drawing/2014/main" id="{7EC502EC-4764-4A62-8247-85D30B2B1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15422" name="Shape 114">
              <a:extLst>
                <a:ext uri="{FF2B5EF4-FFF2-40B4-BE49-F238E27FC236}">
                  <a16:creationId xmlns:a16="http://schemas.microsoft.com/office/drawing/2014/main" id="{8AFCBEEA-0FCC-4C0B-9482-553178C4E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15381" name="Shape 115">
            <a:extLst>
              <a:ext uri="{FF2B5EF4-FFF2-40B4-BE49-F238E27FC236}">
                <a16:creationId xmlns:a16="http://schemas.microsoft.com/office/drawing/2014/main" id="{27863FAA-DFA5-4FB3-B743-27407407D6A5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3973513"/>
            <a:ext cx="1951038" cy="400050"/>
            <a:chOff x="3340553" y="3973703"/>
            <a:chExt cx="1950262" cy="400110"/>
          </a:xfrm>
        </p:grpSpPr>
        <p:sp>
          <p:nvSpPr>
            <p:cNvPr id="15415" name="Shape 116">
              <a:extLst>
                <a:ext uri="{FF2B5EF4-FFF2-40B4-BE49-F238E27FC236}">
                  <a16:creationId xmlns:a16="http://schemas.microsoft.com/office/drawing/2014/main" id="{F83F2F1D-D940-47E8-850F-C10CCEB72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15416" name="Shape 117">
              <a:extLst>
                <a:ext uri="{FF2B5EF4-FFF2-40B4-BE49-F238E27FC236}">
                  <a16:creationId xmlns:a16="http://schemas.microsoft.com/office/drawing/2014/main" id="{0ED12720-B0CA-4502-8904-F2E45A22B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15417" name="Shape 118">
              <a:extLst>
                <a:ext uri="{FF2B5EF4-FFF2-40B4-BE49-F238E27FC236}">
                  <a16:creationId xmlns:a16="http://schemas.microsoft.com/office/drawing/2014/main" id="{EB240C52-8B75-4FB2-903B-4326E29EA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15418" name="Shape 119">
              <a:extLst>
                <a:ext uri="{FF2B5EF4-FFF2-40B4-BE49-F238E27FC236}">
                  <a16:creationId xmlns:a16="http://schemas.microsoft.com/office/drawing/2014/main" id="{3520D0C2-87B0-4C7C-90CE-3FBBF9333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15382" name="Shape 120">
            <a:extLst>
              <a:ext uri="{FF2B5EF4-FFF2-40B4-BE49-F238E27FC236}">
                <a16:creationId xmlns:a16="http://schemas.microsoft.com/office/drawing/2014/main" id="{D3ABD8C5-7D10-49CA-9E74-CCA6911B8FDD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3970338"/>
            <a:ext cx="1951037" cy="400050"/>
            <a:chOff x="3340553" y="3973703"/>
            <a:chExt cx="1950262" cy="400110"/>
          </a:xfrm>
        </p:grpSpPr>
        <p:sp>
          <p:nvSpPr>
            <p:cNvPr id="15411" name="Shape 121">
              <a:extLst>
                <a:ext uri="{FF2B5EF4-FFF2-40B4-BE49-F238E27FC236}">
                  <a16:creationId xmlns:a16="http://schemas.microsoft.com/office/drawing/2014/main" id="{802C6564-B050-4E7B-A94E-C47A1F6C5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15412" name="Shape 122">
              <a:extLst>
                <a:ext uri="{FF2B5EF4-FFF2-40B4-BE49-F238E27FC236}">
                  <a16:creationId xmlns:a16="http://schemas.microsoft.com/office/drawing/2014/main" id="{6B10140E-872D-4521-8279-7E3FD0C73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15413" name="Shape 123">
              <a:extLst>
                <a:ext uri="{FF2B5EF4-FFF2-40B4-BE49-F238E27FC236}">
                  <a16:creationId xmlns:a16="http://schemas.microsoft.com/office/drawing/2014/main" id="{6ABF43EF-E52A-4037-B61E-37AE4F459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15414" name="Shape 124">
              <a:extLst>
                <a:ext uri="{FF2B5EF4-FFF2-40B4-BE49-F238E27FC236}">
                  <a16:creationId xmlns:a16="http://schemas.microsoft.com/office/drawing/2014/main" id="{EC380C0B-2C30-421F-A484-E862A603E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15383" name="Shape 125">
            <a:extLst>
              <a:ext uri="{FF2B5EF4-FFF2-40B4-BE49-F238E27FC236}">
                <a16:creationId xmlns:a16="http://schemas.microsoft.com/office/drawing/2014/main" id="{7DC6A2AA-F029-4A21-8F42-7260BD64F0D9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219075"/>
            <a:ext cx="473075" cy="2298700"/>
            <a:chOff x="4944841" y="220693"/>
            <a:chExt cx="473636" cy="2298907"/>
          </a:xfrm>
        </p:grpSpPr>
        <p:sp>
          <p:nvSpPr>
            <p:cNvPr id="15407" name="Shape 126">
              <a:extLst>
                <a:ext uri="{FF2B5EF4-FFF2-40B4-BE49-F238E27FC236}">
                  <a16:creationId xmlns:a16="http://schemas.microsoft.com/office/drawing/2014/main" id="{9749E57D-7479-4495-9F4F-50E23EAF3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4</a:t>
              </a:r>
              <a:endParaRPr lang="zh-CN" altLang="en-US"/>
            </a:p>
          </p:txBody>
        </p:sp>
        <p:sp>
          <p:nvSpPr>
            <p:cNvPr id="15408" name="Shape 127">
              <a:extLst>
                <a:ext uri="{FF2B5EF4-FFF2-40B4-BE49-F238E27FC236}">
                  <a16:creationId xmlns:a16="http://schemas.microsoft.com/office/drawing/2014/main" id="{027BF799-21CA-4C20-BC30-727DDEBA9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5</a:t>
              </a:r>
              <a:endParaRPr lang="zh-CN" altLang="en-US"/>
            </a:p>
          </p:txBody>
        </p:sp>
        <p:sp>
          <p:nvSpPr>
            <p:cNvPr id="15409" name="Shape 128">
              <a:extLst>
                <a:ext uri="{FF2B5EF4-FFF2-40B4-BE49-F238E27FC236}">
                  <a16:creationId xmlns:a16="http://schemas.microsoft.com/office/drawing/2014/main" id="{4DBF4667-B9EF-4902-A005-6AF4B7391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6</a:t>
              </a:r>
              <a:endParaRPr lang="zh-CN" altLang="en-US"/>
            </a:p>
          </p:txBody>
        </p:sp>
        <p:sp>
          <p:nvSpPr>
            <p:cNvPr id="15410" name="Shape 129">
              <a:extLst>
                <a:ext uri="{FF2B5EF4-FFF2-40B4-BE49-F238E27FC236}">
                  <a16:creationId xmlns:a16="http://schemas.microsoft.com/office/drawing/2014/main" id="{F0FEBF59-58D9-4B2D-B498-B562D97B5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7</a:t>
              </a:r>
              <a:endParaRPr lang="zh-CN" altLang="en-US"/>
            </a:p>
          </p:txBody>
        </p:sp>
      </p:grpSp>
      <p:sp>
        <p:nvSpPr>
          <p:cNvPr id="15384" name="Shape 130">
            <a:extLst>
              <a:ext uri="{FF2B5EF4-FFF2-40B4-BE49-F238E27FC236}">
                <a16:creationId xmlns:a16="http://schemas.microsoft.com/office/drawing/2014/main" id="{E70E80F2-D8CE-4922-8DC2-C05FCCCF7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1638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 pitchFamily="49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0</a:t>
            </a:r>
            <a:endParaRPr lang="zh-CN" altLang="en-US"/>
          </a:p>
        </p:txBody>
      </p:sp>
      <p:sp>
        <p:nvSpPr>
          <p:cNvPr id="15385" name="Shape 131">
            <a:extLst>
              <a:ext uri="{FF2B5EF4-FFF2-40B4-BE49-F238E27FC236}">
                <a16:creationId xmlns:a16="http://schemas.microsoft.com/office/drawing/2014/main" id="{E6BCA8E9-553A-415A-BCE1-B0CC595B7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1607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 pitchFamily="49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1</a:t>
            </a:r>
            <a:endParaRPr lang="zh-CN" altLang="en-US"/>
          </a:p>
        </p:txBody>
      </p:sp>
      <p:grpSp>
        <p:nvGrpSpPr>
          <p:cNvPr id="15386" name="Shape 132">
            <a:extLst>
              <a:ext uri="{FF2B5EF4-FFF2-40B4-BE49-F238E27FC236}">
                <a16:creationId xmlns:a16="http://schemas.microsoft.com/office/drawing/2014/main" id="{4A6EA749-1C0A-4B97-BDFA-7D5D5ACBDFA4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5103813"/>
            <a:ext cx="1824038" cy="585787"/>
            <a:chOff x="3387042" y="5104361"/>
            <a:chExt cx="1824069" cy="584775"/>
          </a:xfrm>
        </p:grpSpPr>
        <p:cxnSp>
          <p:nvCxnSpPr>
            <p:cNvPr id="15402" name="Shape 133">
              <a:extLst>
                <a:ext uri="{FF2B5EF4-FFF2-40B4-BE49-F238E27FC236}">
                  <a16:creationId xmlns:a16="http://schemas.microsoft.com/office/drawing/2014/main" id="{F631CBC3-6F4C-43FA-A12F-FC95F4496E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3" name="Shape 134">
              <a:extLst>
                <a:ext uri="{FF2B5EF4-FFF2-40B4-BE49-F238E27FC236}">
                  <a16:creationId xmlns:a16="http://schemas.microsoft.com/office/drawing/2014/main" id="{71D5219E-5598-4E8E-ADD7-179230FA480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4" name="Shape 135">
              <a:extLst>
                <a:ext uri="{FF2B5EF4-FFF2-40B4-BE49-F238E27FC236}">
                  <a16:creationId xmlns:a16="http://schemas.microsoft.com/office/drawing/2014/main" id="{DB2D31B8-2C48-4F6C-8506-79893A1A28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05" name="Shape 136">
              <a:extLst>
                <a:ext uri="{FF2B5EF4-FFF2-40B4-BE49-F238E27FC236}">
                  <a16:creationId xmlns:a16="http://schemas.microsoft.com/office/drawing/2014/main" id="{808E3799-B554-4759-9FB6-E849F877C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 pitchFamily="49" charset="0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 pitchFamily="49" charset="0"/>
                  <a:sym typeface="Courier" pitchFamily="49" charset="0"/>
                </a:rPr>
                <a:t>4</a:t>
              </a:r>
              <a:endParaRPr lang="zh-CN" altLang="en-US"/>
            </a:p>
          </p:txBody>
        </p:sp>
        <p:cxnSp>
          <p:nvCxnSpPr>
            <p:cNvPr id="15406" name="Shape 137">
              <a:extLst>
                <a:ext uri="{FF2B5EF4-FFF2-40B4-BE49-F238E27FC236}">
                  <a16:creationId xmlns:a16="http://schemas.microsoft.com/office/drawing/2014/main" id="{F01B1E4E-735A-4475-95ED-4AF6C6F153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387" name="Shape 138">
            <a:extLst>
              <a:ext uri="{FF2B5EF4-FFF2-40B4-BE49-F238E27FC236}">
                <a16:creationId xmlns:a16="http://schemas.microsoft.com/office/drawing/2014/main" id="{505D5330-2522-4BA0-866C-A47B3AC222AD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103813"/>
            <a:ext cx="1824038" cy="585787"/>
            <a:chOff x="3387042" y="5104361"/>
            <a:chExt cx="1824069" cy="584775"/>
          </a:xfrm>
        </p:grpSpPr>
        <p:cxnSp>
          <p:nvCxnSpPr>
            <p:cNvPr id="15397" name="Shape 139">
              <a:extLst>
                <a:ext uri="{FF2B5EF4-FFF2-40B4-BE49-F238E27FC236}">
                  <a16:creationId xmlns:a16="http://schemas.microsoft.com/office/drawing/2014/main" id="{93692C82-18C8-4CD4-B6ED-3DC547830DD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8" name="Shape 140">
              <a:extLst>
                <a:ext uri="{FF2B5EF4-FFF2-40B4-BE49-F238E27FC236}">
                  <a16:creationId xmlns:a16="http://schemas.microsoft.com/office/drawing/2014/main" id="{F8AEA6BC-BF38-4A10-8C8D-BF508F70B8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9" name="Shape 141">
              <a:extLst>
                <a:ext uri="{FF2B5EF4-FFF2-40B4-BE49-F238E27FC236}">
                  <a16:creationId xmlns:a16="http://schemas.microsoft.com/office/drawing/2014/main" id="{ACDF9A09-C147-4BF6-9652-93BE5CAC3E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00" name="Shape 142">
              <a:extLst>
                <a:ext uri="{FF2B5EF4-FFF2-40B4-BE49-F238E27FC236}">
                  <a16:creationId xmlns:a16="http://schemas.microsoft.com/office/drawing/2014/main" id="{9EB7FE3C-5084-4274-847F-F6A69B758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 pitchFamily="49" charset="0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 pitchFamily="49" charset="0"/>
                  <a:sym typeface="Courier" pitchFamily="49" charset="0"/>
                </a:rPr>
                <a:t>4</a:t>
              </a:r>
              <a:endParaRPr lang="zh-CN" altLang="en-US"/>
            </a:p>
          </p:txBody>
        </p:sp>
        <p:cxnSp>
          <p:nvCxnSpPr>
            <p:cNvPr id="15401" name="Shape 143">
              <a:extLst>
                <a:ext uri="{FF2B5EF4-FFF2-40B4-BE49-F238E27FC236}">
                  <a16:creationId xmlns:a16="http://schemas.microsoft.com/office/drawing/2014/main" id="{93AA6C2F-5081-4C33-96E4-A24A99DBF2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388" name="Shape 144">
            <a:extLst>
              <a:ext uri="{FF2B5EF4-FFF2-40B4-BE49-F238E27FC236}">
                <a16:creationId xmlns:a16="http://schemas.microsoft.com/office/drawing/2014/main" id="{02E5F0FB-3C63-40CB-9451-E5278B5A6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9"/>
            <a:ext cx="3262312" cy="590660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>
                <a:ea typeface="Noto Sans CJK SC Regular" panose="020B0500000000000000" pitchFamily="34" charset="-128"/>
              </a:rPr>
              <a:t>在先前场景中，网络中的线程数与元素数量完全匹配</a:t>
            </a:r>
          </a:p>
        </p:txBody>
      </p:sp>
      <p:cxnSp>
        <p:nvCxnSpPr>
          <p:cNvPr id="15389" name="Shape 145">
            <a:extLst>
              <a:ext uri="{FF2B5EF4-FFF2-40B4-BE49-F238E27FC236}">
                <a16:creationId xmlns:a16="http://schemas.microsoft.com/office/drawing/2014/main" id="{B4A874B1-EC6C-4E6C-BA74-5D2FF29B833D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3565525" y="420688"/>
            <a:ext cx="1379538" cy="30591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0" name="Shape 146">
            <a:extLst>
              <a:ext uri="{FF2B5EF4-FFF2-40B4-BE49-F238E27FC236}">
                <a16:creationId xmlns:a16="http://schemas.microsoft.com/office/drawing/2014/main" id="{75465268-D44A-4409-8B31-35B3B09DEDE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4062413" y="1054100"/>
            <a:ext cx="882650" cy="242570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1" name="Shape 147">
            <a:extLst>
              <a:ext uri="{FF2B5EF4-FFF2-40B4-BE49-F238E27FC236}">
                <a16:creationId xmlns:a16="http://schemas.microsoft.com/office/drawing/2014/main" id="{D6E84718-B9F9-490F-AEFA-7E4D7E7240E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4559300" y="1685925"/>
            <a:ext cx="385763" cy="17938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2" name="Shape 148">
            <a:extLst>
              <a:ext uri="{FF2B5EF4-FFF2-40B4-BE49-F238E27FC236}">
                <a16:creationId xmlns:a16="http://schemas.microsoft.com/office/drawing/2014/main" id="{EE78CA31-186B-45CF-9E08-141714072DA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945063" y="2319338"/>
            <a:ext cx="109537" cy="116046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3" name="Shape 149">
            <a:extLst>
              <a:ext uri="{FF2B5EF4-FFF2-40B4-BE49-F238E27FC236}">
                <a16:creationId xmlns:a16="http://schemas.microsoft.com/office/drawing/2014/main" id="{353CD30C-52F7-4C2A-974D-CD360923948C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5881688" y="420688"/>
            <a:ext cx="158750" cy="30591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4" name="Shape 150">
            <a:extLst>
              <a:ext uri="{FF2B5EF4-FFF2-40B4-BE49-F238E27FC236}">
                <a16:creationId xmlns:a16="http://schemas.microsoft.com/office/drawing/2014/main" id="{7DB87538-6F29-41B6-93FD-EAE1215551B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6024563" y="1052513"/>
            <a:ext cx="354012" cy="242728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5" name="Shape 151">
            <a:extLst>
              <a:ext uri="{FF2B5EF4-FFF2-40B4-BE49-F238E27FC236}">
                <a16:creationId xmlns:a16="http://schemas.microsoft.com/office/drawing/2014/main" id="{77D6DE09-1FD6-49FB-9823-EC8A319B3AC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6040438" y="1681163"/>
            <a:ext cx="833437" cy="179863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6" name="Shape 152">
            <a:extLst>
              <a:ext uri="{FF2B5EF4-FFF2-40B4-BE49-F238E27FC236}">
                <a16:creationId xmlns:a16="http://schemas.microsoft.com/office/drawing/2014/main" id="{E1DF98FD-79AA-4F09-9055-D8767A5AF1D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6024563" y="2317750"/>
            <a:ext cx="1346200" cy="11620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157">
            <a:extLst>
              <a:ext uri="{FF2B5EF4-FFF2-40B4-BE49-F238E27FC236}">
                <a16:creationId xmlns:a16="http://schemas.microsoft.com/office/drawing/2014/main" id="{68FAAF91-027A-4D14-BDAC-246B0C8491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171450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11" name="Shape 158">
            <a:extLst>
              <a:ext uri="{FF2B5EF4-FFF2-40B4-BE49-F238E27FC236}">
                <a16:creationId xmlns:a16="http://schemas.microsoft.com/office/drawing/2014/main" id="{E6407A38-BFA1-4DDD-8A27-2D1C9CA269A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41963" y="171450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  <a:buFont typeface="Courier" pitchFamily="49" charset="0"/>
              <a:buNone/>
            </a:pPr>
            <a:r>
              <a:rPr lang="en-US" altLang="zh-CN" sz="2000" b="1">
                <a:latin typeface="Courier" pitchFamily="49" charset="0"/>
                <a:sym typeface="Courier" pitchFamily="49" charset="0"/>
              </a:rPr>
              <a:t>4</a:t>
            </a:r>
            <a:endParaRPr lang="zh-CN" altLang="en-US" sz="2000" b="1"/>
          </a:p>
        </p:txBody>
      </p:sp>
      <p:sp>
        <p:nvSpPr>
          <p:cNvPr id="17412" name="Shape 159">
            <a:extLst>
              <a:ext uri="{FF2B5EF4-FFF2-40B4-BE49-F238E27FC236}">
                <a16:creationId xmlns:a16="http://schemas.microsoft.com/office/drawing/2014/main" id="{4D5F7C39-28DE-4756-B42B-3FC423F372D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801688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13" name="Shape 160">
            <a:extLst>
              <a:ext uri="{FF2B5EF4-FFF2-40B4-BE49-F238E27FC236}">
                <a16:creationId xmlns:a16="http://schemas.microsoft.com/office/drawing/2014/main" id="{E9E80F82-269C-450F-BDF3-580CA1FFF54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1431925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14" name="Shape 161">
            <a:extLst>
              <a:ext uri="{FF2B5EF4-FFF2-40B4-BE49-F238E27FC236}">
                <a16:creationId xmlns:a16="http://schemas.microsoft.com/office/drawing/2014/main" id="{17337484-363E-4811-B82E-AAC8CEA4C16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2062163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15" name="Shape 162">
            <a:extLst>
              <a:ext uri="{FF2B5EF4-FFF2-40B4-BE49-F238E27FC236}">
                <a16:creationId xmlns:a16="http://schemas.microsoft.com/office/drawing/2014/main" id="{C9C42334-49F3-4B4F-AE3F-1B1AF7BE5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925763"/>
            <a:ext cx="4772025" cy="26019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16" name="Shape 163">
            <a:extLst>
              <a:ext uri="{FF2B5EF4-FFF2-40B4-BE49-F238E27FC236}">
                <a16:creationId xmlns:a16="http://schemas.microsoft.com/office/drawing/2014/main" id="{28B4C041-E625-4FFE-981F-7F6B45BAB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001963"/>
            <a:ext cx="2797175" cy="2333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 pitchFamily="49" charset="0"/>
              <a:buNone/>
            </a:pPr>
            <a:r>
              <a:rPr lang="en-US" altLang="zh-CN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performWork&lt;&lt;&lt;2, 4&gt;&gt;&gt;()</a:t>
            </a:r>
            <a:endParaRPr lang="zh-CN" altLang="en-US"/>
          </a:p>
        </p:txBody>
      </p:sp>
      <p:sp>
        <p:nvSpPr>
          <p:cNvPr id="17417" name="Shape 164">
            <a:extLst>
              <a:ext uri="{FF2B5EF4-FFF2-40B4-BE49-F238E27FC236}">
                <a16:creationId xmlns:a16="http://schemas.microsoft.com/office/drawing/2014/main" id="{294150CF-896F-4F8D-B6AE-AA273399E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354388"/>
            <a:ext cx="2136775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18" name="Shape 165">
            <a:extLst>
              <a:ext uri="{FF2B5EF4-FFF2-40B4-BE49-F238E27FC236}">
                <a16:creationId xmlns:a16="http://schemas.microsoft.com/office/drawing/2014/main" id="{E04587B0-4BDE-4B85-B5AE-FD11A9FC3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354388"/>
            <a:ext cx="2138363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19" name="Shape 166">
            <a:extLst>
              <a:ext uri="{FF2B5EF4-FFF2-40B4-BE49-F238E27FC236}">
                <a16:creationId xmlns:a16="http://schemas.microsoft.com/office/drawing/2014/main" id="{E3262353-96B0-405A-8C3C-3A0738AD3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20" name="Shape 167">
            <a:extLst>
              <a:ext uri="{FF2B5EF4-FFF2-40B4-BE49-F238E27FC236}">
                <a16:creationId xmlns:a16="http://schemas.microsoft.com/office/drawing/2014/main" id="{D141C8D3-B568-4F69-9EFA-3900470CB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21" name="Shape 168">
            <a:extLst>
              <a:ext uri="{FF2B5EF4-FFF2-40B4-BE49-F238E27FC236}">
                <a16:creationId xmlns:a16="http://schemas.microsoft.com/office/drawing/2014/main" id="{8A00E2C5-CC9E-4544-8E0C-0A22F76F7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79800"/>
            <a:ext cx="350837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22" name="Shape 169">
            <a:extLst>
              <a:ext uri="{FF2B5EF4-FFF2-40B4-BE49-F238E27FC236}">
                <a16:creationId xmlns:a16="http://schemas.microsoft.com/office/drawing/2014/main" id="{5DCAE570-052B-4CB6-83C0-E54612CF9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23" name="Shape 170">
            <a:extLst>
              <a:ext uri="{FF2B5EF4-FFF2-40B4-BE49-F238E27FC236}">
                <a16:creationId xmlns:a16="http://schemas.microsoft.com/office/drawing/2014/main" id="{662377FD-2A56-49AF-8A85-40987D220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24" name="Shape 171">
            <a:extLst>
              <a:ext uri="{FF2B5EF4-FFF2-40B4-BE49-F238E27FC236}">
                <a16:creationId xmlns:a16="http://schemas.microsoft.com/office/drawing/2014/main" id="{080ED8D1-798C-4564-9F21-F898C74C6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479800"/>
            <a:ext cx="350837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25" name="Shape 172">
            <a:extLst>
              <a:ext uri="{FF2B5EF4-FFF2-40B4-BE49-F238E27FC236}">
                <a16:creationId xmlns:a16="http://schemas.microsoft.com/office/drawing/2014/main" id="{9AEEF42A-145F-4203-95B0-D6D365011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3479800"/>
            <a:ext cx="350838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26" name="Shape 173">
            <a:extLst>
              <a:ext uri="{FF2B5EF4-FFF2-40B4-BE49-F238E27FC236}">
                <a16:creationId xmlns:a16="http://schemas.microsoft.com/office/drawing/2014/main" id="{ED2405C2-435F-4D49-B994-3A2CB41D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479800"/>
            <a:ext cx="34925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17427" name="Shape 174">
            <a:extLst>
              <a:ext uri="{FF2B5EF4-FFF2-40B4-BE49-F238E27FC236}">
                <a16:creationId xmlns:a16="http://schemas.microsoft.com/office/drawing/2014/main" id="{F4F8DE1D-7A2C-40B1-9297-E3CF38639B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8" name="Shape 175">
            <a:extLst>
              <a:ext uri="{FF2B5EF4-FFF2-40B4-BE49-F238E27FC236}">
                <a16:creationId xmlns:a16="http://schemas.microsoft.com/office/drawing/2014/main" id="{44989121-DE49-484C-880F-01C2F29D4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7429" name="Shape 176">
            <a:extLst>
              <a:ext uri="{FF2B5EF4-FFF2-40B4-BE49-F238E27FC236}">
                <a16:creationId xmlns:a16="http://schemas.microsoft.com/office/drawing/2014/main" id="{7457065C-864D-42D0-817A-1E0DFE0C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17430" name="Shape 177">
            <a:extLst>
              <a:ext uri="{FF2B5EF4-FFF2-40B4-BE49-F238E27FC236}">
                <a16:creationId xmlns:a16="http://schemas.microsoft.com/office/drawing/2014/main" id="{A82B650C-1019-4C41-A196-EA718DFD5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7431" name="Shape 178">
            <a:extLst>
              <a:ext uri="{FF2B5EF4-FFF2-40B4-BE49-F238E27FC236}">
                <a16:creationId xmlns:a16="http://schemas.microsoft.com/office/drawing/2014/main" id="{0B63034F-E5DB-40E9-A91A-10BA62B2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17432" name="Shape 179">
            <a:extLst>
              <a:ext uri="{FF2B5EF4-FFF2-40B4-BE49-F238E27FC236}">
                <a16:creationId xmlns:a16="http://schemas.microsoft.com/office/drawing/2014/main" id="{193EF929-DA3F-4A4F-9BAD-45B3AFDF9655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17458" name="Shape 180">
              <a:extLst>
                <a:ext uri="{FF2B5EF4-FFF2-40B4-BE49-F238E27FC236}">
                  <a16:creationId xmlns:a16="http://schemas.microsoft.com/office/drawing/2014/main" id="{43FC5742-4195-41DE-BF04-78C6759B2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17459" name="Shape 181">
              <a:extLst>
                <a:ext uri="{FF2B5EF4-FFF2-40B4-BE49-F238E27FC236}">
                  <a16:creationId xmlns:a16="http://schemas.microsoft.com/office/drawing/2014/main" id="{24623317-91D2-4FB2-8059-75791AB64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17460" name="Shape 182">
              <a:extLst>
                <a:ext uri="{FF2B5EF4-FFF2-40B4-BE49-F238E27FC236}">
                  <a16:creationId xmlns:a16="http://schemas.microsoft.com/office/drawing/2014/main" id="{6FBC6710-ACF4-4D27-8A78-555108379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17461" name="Shape 183">
              <a:extLst>
                <a:ext uri="{FF2B5EF4-FFF2-40B4-BE49-F238E27FC236}">
                  <a16:creationId xmlns:a16="http://schemas.microsoft.com/office/drawing/2014/main" id="{23D962BE-7CD6-4434-B717-699951CFB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17433" name="Shape 184">
            <a:extLst>
              <a:ext uri="{FF2B5EF4-FFF2-40B4-BE49-F238E27FC236}">
                <a16:creationId xmlns:a16="http://schemas.microsoft.com/office/drawing/2014/main" id="{2FFB2111-B628-4EF1-A6C3-CE9DC7617F0B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3973513"/>
            <a:ext cx="1951038" cy="400050"/>
            <a:chOff x="3340553" y="3973703"/>
            <a:chExt cx="1950262" cy="400110"/>
          </a:xfrm>
        </p:grpSpPr>
        <p:sp>
          <p:nvSpPr>
            <p:cNvPr id="17454" name="Shape 185">
              <a:extLst>
                <a:ext uri="{FF2B5EF4-FFF2-40B4-BE49-F238E27FC236}">
                  <a16:creationId xmlns:a16="http://schemas.microsoft.com/office/drawing/2014/main" id="{FF7F7B23-82D1-4591-9EA8-37FCD02BA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17455" name="Shape 186">
              <a:extLst>
                <a:ext uri="{FF2B5EF4-FFF2-40B4-BE49-F238E27FC236}">
                  <a16:creationId xmlns:a16="http://schemas.microsoft.com/office/drawing/2014/main" id="{F2EDAE6E-F189-453F-94CB-54407070F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17456" name="Shape 187">
              <a:extLst>
                <a:ext uri="{FF2B5EF4-FFF2-40B4-BE49-F238E27FC236}">
                  <a16:creationId xmlns:a16="http://schemas.microsoft.com/office/drawing/2014/main" id="{B5030719-BD3B-4A8F-9270-96B29A8B0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17457" name="Shape 188">
              <a:extLst>
                <a:ext uri="{FF2B5EF4-FFF2-40B4-BE49-F238E27FC236}">
                  <a16:creationId xmlns:a16="http://schemas.microsoft.com/office/drawing/2014/main" id="{85C9D480-78C8-47C3-912A-4656F6FDC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17434" name="Shape 189">
            <a:extLst>
              <a:ext uri="{FF2B5EF4-FFF2-40B4-BE49-F238E27FC236}">
                <a16:creationId xmlns:a16="http://schemas.microsoft.com/office/drawing/2014/main" id="{19854C43-C335-4066-AFCE-2487106CA7C3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3970338"/>
            <a:ext cx="1951037" cy="400050"/>
            <a:chOff x="3340553" y="3973703"/>
            <a:chExt cx="1950262" cy="400110"/>
          </a:xfrm>
        </p:grpSpPr>
        <p:sp>
          <p:nvSpPr>
            <p:cNvPr id="17450" name="Shape 190">
              <a:extLst>
                <a:ext uri="{FF2B5EF4-FFF2-40B4-BE49-F238E27FC236}">
                  <a16:creationId xmlns:a16="http://schemas.microsoft.com/office/drawing/2014/main" id="{77C6EF4D-6CD1-4D98-88B2-3E639FD84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17451" name="Shape 191">
              <a:extLst>
                <a:ext uri="{FF2B5EF4-FFF2-40B4-BE49-F238E27FC236}">
                  <a16:creationId xmlns:a16="http://schemas.microsoft.com/office/drawing/2014/main" id="{49919C38-FA80-419E-BFFC-19AF42800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17452" name="Shape 192">
              <a:extLst>
                <a:ext uri="{FF2B5EF4-FFF2-40B4-BE49-F238E27FC236}">
                  <a16:creationId xmlns:a16="http://schemas.microsoft.com/office/drawing/2014/main" id="{DD1D5B8E-9CE8-446C-9D2C-3ACD09326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17453" name="Shape 193">
              <a:extLst>
                <a:ext uri="{FF2B5EF4-FFF2-40B4-BE49-F238E27FC236}">
                  <a16:creationId xmlns:a16="http://schemas.microsoft.com/office/drawing/2014/main" id="{B91DFBF1-5BE3-4DFA-8343-FAE94A5C3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sp>
        <p:nvSpPr>
          <p:cNvPr id="17435" name="Shape 194">
            <a:extLst>
              <a:ext uri="{FF2B5EF4-FFF2-40B4-BE49-F238E27FC236}">
                <a16:creationId xmlns:a16="http://schemas.microsoft.com/office/drawing/2014/main" id="{AD7AB825-730B-4A89-A54D-52C6494B7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1638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 pitchFamily="49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0</a:t>
            </a:r>
            <a:endParaRPr lang="zh-CN" altLang="en-US"/>
          </a:p>
        </p:txBody>
      </p:sp>
      <p:sp>
        <p:nvSpPr>
          <p:cNvPr id="17436" name="Shape 195">
            <a:extLst>
              <a:ext uri="{FF2B5EF4-FFF2-40B4-BE49-F238E27FC236}">
                <a16:creationId xmlns:a16="http://schemas.microsoft.com/office/drawing/2014/main" id="{D0B7E369-F035-4BD1-8800-2934F07B5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1607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 pitchFamily="49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1</a:t>
            </a:r>
            <a:endParaRPr lang="zh-CN" altLang="en-US"/>
          </a:p>
        </p:txBody>
      </p:sp>
      <p:grpSp>
        <p:nvGrpSpPr>
          <p:cNvPr id="17437" name="Shape 196">
            <a:extLst>
              <a:ext uri="{FF2B5EF4-FFF2-40B4-BE49-F238E27FC236}">
                <a16:creationId xmlns:a16="http://schemas.microsoft.com/office/drawing/2014/main" id="{07EEF6E0-B3AA-476E-B119-AC933206733B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5103813"/>
            <a:ext cx="1824038" cy="585787"/>
            <a:chOff x="3387042" y="5104361"/>
            <a:chExt cx="1824069" cy="584775"/>
          </a:xfrm>
        </p:grpSpPr>
        <p:cxnSp>
          <p:nvCxnSpPr>
            <p:cNvPr id="17445" name="Shape 197">
              <a:extLst>
                <a:ext uri="{FF2B5EF4-FFF2-40B4-BE49-F238E27FC236}">
                  <a16:creationId xmlns:a16="http://schemas.microsoft.com/office/drawing/2014/main" id="{7CC8C8D6-357A-42D0-86E5-CD4298EAB2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46" name="Shape 198">
              <a:extLst>
                <a:ext uri="{FF2B5EF4-FFF2-40B4-BE49-F238E27FC236}">
                  <a16:creationId xmlns:a16="http://schemas.microsoft.com/office/drawing/2014/main" id="{8D69F072-5272-4379-8029-1A4A633C48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47" name="Shape 199">
              <a:extLst>
                <a:ext uri="{FF2B5EF4-FFF2-40B4-BE49-F238E27FC236}">
                  <a16:creationId xmlns:a16="http://schemas.microsoft.com/office/drawing/2014/main" id="{66221BB1-92D8-4EF2-BA13-F0F06FBCB8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48" name="Shape 200">
              <a:extLst>
                <a:ext uri="{FF2B5EF4-FFF2-40B4-BE49-F238E27FC236}">
                  <a16:creationId xmlns:a16="http://schemas.microsoft.com/office/drawing/2014/main" id="{0C85AA4E-8172-4522-B2A4-20ABFD62A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 pitchFamily="49" charset="0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 pitchFamily="49" charset="0"/>
                  <a:sym typeface="Courier" pitchFamily="49" charset="0"/>
                </a:rPr>
                <a:t>4</a:t>
              </a:r>
              <a:endParaRPr lang="zh-CN" altLang="en-US"/>
            </a:p>
          </p:txBody>
        </p:sp>
        <p:cxnSp>
          <p:nvCxnSpPr>
            <p:cNvPr id="17449" name="Shape 201">
              <a:extLst>
                <a:ext uri="{FF2B5EF4-FFF2-40B4-BE49-F238E27FC236}">
                  <a16:creationId xmlns:a16="http://schemas.microsoft.com/office/drawing/2014/main" id="{DC934313-8EDA-4F08-B2EB-CE9A951E1D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438" name="Shape 202">
            <a:extLst>
              <a:ext uri="{FF2B5EF4-FFF2-40B4-BE49-F238E27FC236}">
                <a16:creationId xmlns:a16="http://schemas.microsoft.com/office/drawing/2014/main" id="{707DB537-CF16-45D8-8B5F-A30FC6E5FA78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103813"/>
            <a:ext cx="1824038" cy="585787"/>
            <a:chOff x="3387042" y="5104361"/>
            <a:chExt cx="1824069" cy="584775"/>
          </a:xfrm>
        </p:grpSpPr>
        <p:cxnSp>
          <p:nvCxnSpPr>
            <p:cNvPr id="17440" name="Shape 203">
              <a:extLst>
                <a:ext uri="{FF2B5EF4-FFF2-40B4-BE49-F238E27FC236}">
                  <a16:creationId xmlns:a16="http://schemas.microsoft.com/office/drawing/2014/main" id="{81357A31-0119-4196-A822-D0E7F35B6D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41" name="Shape 204">
              <a:extLst>
                <a:ext uri="{FF2B5EF4-FFF2-40B4-BE49-F238E27FC236}">
                  <a16:creationId xmlns:a16="http://schemas.microsoft.com/office/drawing/2014/main" id="{BAEF60DD-CCC8-420D-88B4-AE000F9B5F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42" name="Shape 205">
              <a:extLst>
                <a:ext uri="{FF2B5EF4-FFF2-40B4-BE49-F238E27FC236}">
                  <a16:creationId xmlns:a16="http://schemas.microsoft.com/office/drawing/2014/main" id="{63C89D79-B940-4ACE-ADA7-3481063C394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43" name="Shape 206">
              <a:extLst>
                <a:ext uri="{FF2B5EF4-FFF2-40B4-BE49-F238E27FC236}">
                  <a16:creationId xmlns:a16="http://schemas.microsoft.com/office/drawing/2014/main" id="{3A19775F-87AC-4EE2-9BE7-DD6751723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 pitchFamily="49" charset="0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 pitchFamily="49" charset="0"/>
                  <a:sym typeface="Courier" pitchFamily="49" charset="0"/>
                </a:rPr>
                <a:t>4</a:t>
              </a:r>
              <a:endParaRPr lang="zh-CN" altLang="en-US"/>
            </a:p>
          </p:txBody>
        </p:sp>
        <p:cxnSp>
          <p:nvCxnSpPr>
            <p:cNvPr id="17444" name="Shape 207">
              <a:extLst>
                <a:ext uri="{FF2B5EF4-FFF2-40B4-BE49-F238E27FC236}">
                  <a16:creationId xmlns:a16="http://schemas.microsoft.com/office/drawing/2014/main" id="{EC411EC4-BD91-4FE3-8BDE-D597F39CCA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439" name="Shape 208">
            <a:extLst>
              <a:ext uri="{FF2B5EF4-FFF2-40B4-BE49-F238E27FC236}">
                <a16:creationId xmlns:a16="http://schemas.microsoft.com/office/drawing/2014/main" id="{6CC33922-D070-4D5D-8E66-ECD1AEFA6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2387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 dirty="0">
                <a:ea typeface="Noto Sans CJK SC Regular" panose="020B0500000000000000" pitchFamily="34" charset="-128"/>
              </a:rPr>
              <a:t>如果线程数超过要完成的工作量，</a:t>
            </a:r>
            <a:br>
              <a:rPr lang="en-US" altLang="zh-CN" dirty="0">
                <a:ea typeface="Noto Sans CJK SC Regular" panose="020B0500000000000000" pitchFamily="34" charset="-128"/>
              </a:rPr>
            </a:br>
            <a:r>
              <a:rPr lang="zh-CN" altLang="en-US" dirty="0">
                <a:ea typeface="Noto Sans CJK SC Regular" panose="020B0500000000000000" pitchFamily="34" charset="-128"/>
              </a:rPr>
              <a:t>该怎么办？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hape 213">
            <a:extLst>
              <a:ext uri="{FF2B5EF4-FFF2-40B4-BE49-F238E27FC236}">
                <a16:creationId xmlns:a16="http://schemas.microsoft.com/office/drawing/2014/main" id="{268B0140-1B27-4672-B3F3-6174E63DE9A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171450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459" name="Shape 214">
            <a:extLst>
              <a:ext uri="{FF2B5EF4-FFF2-40B4-BE49-F238E27FC236}">
                <a16:creationId xmlns:a16="http://schemas.microsoft.com/office/drawing/2014/main" id="{E5035756-029F-48F0-A191-53450C03F50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41963" y="171450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  <a:buFont typeface="Courier" pitchFamily="49" charset="0"/>
              <a:buNone/>
            </a:pPr>
            <a:r>
              <a:rPr lang="en-US" altLang="zh-CN" sz="2000" b="1">
                <a:latin typeface="Courier" pitchFamily="49" charset="0"/>
                <a:sym typeface="Courier" pitchFamily="49" charset="0"/>
              </a:rPr>
              <a:t>4</a:t>
            </a:r>
            <a:endParaRPr lang="zh-CN" altLang="en-US" sz="2000" b="1"/>
          </a:p>
        </p:txBody>
      </p:sp>
      <p:sp>
        <p:nvSpPr>
          <p:cNvPr id="19460" name="Shape 215">
            <a:extLst>
              <a:ext uri="{FF2B5EF4-FFF2-40B4-BE49-F238E27FC236}">
                <a16:creationId xmlns:a16="http://schemas.microsoft.com/office/drawing/2014/main" id="{62456501-3A4B-4FE1-BA19-8D485C7B6EB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801688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461" name="Shape 216">
            <a:extLst>
              <a:ext uri="{FF2B5EF4-FFF2-40B4-BE49-F238E27FC236}">
                <a16:creationId xmlns:a16="http://schemas.microsoft.com/office/drawing/2014/main" id="{39F1AF7A-655F-4F46-A303-A50C5E97AAA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1431925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462" name="Shape 217">
            <a:extLst>
              <a:ext uri="{FF2B5EF4-FFF2-40B4-BE49-F238E27FC236}">
                <a16:creationId xmlns:a16="http://schemas.microsoft.com/office/drawing/2014/main" id="{84CA9A7F-C2F2-4651-A850-D4D60EB437A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2062163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463" name="Shape 218">
            <a:extLst>
              <a:ext uri="{FF2B5EF4-FFF2-40B4-BE49-F238E27FC236}">
                <a16:creationId xmlns:a16="http://schemas.microsoft.com/office/drawing/2014/main" id="{A0F6AF9A-B3CF-4A94-B8D2-22F0A3C97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925763"/>
            <a:ext cx="4772025" cy="26019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464" name="Shape 219">
            <a:extLst>
              <a:ext uri="{FF2B5EF4-FFF2-40B4-BE49-F238E27FC236}">
                <a16:creationId xmlns:a16="http://schemas.microsoft.com/office/drawing/2014/main" id="{68428165-0DA9-4080-9F5A-62B37B7AB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001963"/>
            <a:ext cx="2797175" cy="2333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 pitchFamily="49" charset="0"/>
              <a:buNone/>
            </a:pPr>
            <a:r>
              <a:rPr lang="en-US" altLang="zh-CN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performWork&lt;&lt;&lt;2, 4&gt;&gt;&gt;()</a:t>
            </a:r>
            <a:endParaRPr lang="zh-CN" altLang="en-US"/>
          </a:p>
        </p:txBody>
      </p:sp>
      <p:sp>
        <p:nvSpPr>
          <p:cNvPr id="19465" name="Shape 220">
            <a:extLst>
              <a:ext uri="{FF2B5EF4-FFF2-40B4-BE49-F238E27FC236}">
                <a16:creationId xmlns:a16="http://schemas.microsoft.com/office/drawing/2014/main" id="{62D5B229-42AD-45DC-A65B-D2A67ECA4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354388"/>
            <a:ext cx="2136775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466" name="Shape 221">
            <a:extLst>
              <a:ext uri="{FF2B5EF4-FFF2-40B4-BE49-F238E27FC236}">
                <a16:creationId xmlns:a16="http://schemas.microsoft.com/office/drawing/2014/main" id="{5F359158-886F-47CF-AB10-F53A1DA97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354388"/>
            <a:ext cx="2138363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467" name="Shape 222">
            <a:extLst>
              <a:ext uri="{FF2B5EF4-FFF2-40B4-BE49-F238E27FC236}">
                <a16:creationId xmlns:a16="http://schemas.microsoft.com/office/drawing/2014/main" id="{CD234C51-6036-44FB-9537-F121C99A8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468" name="Shape 223">
            <a:extLst>
              <a:ext uri="{FF2B5EF4-FFF2-40B4-BE49-F238E27FC236}">
                <a16:creationId xmlns:a16="http://schemas.microsoft.com/office/drawing/2014/main" id="{D3DF83EF-0A6A-4F4D-A09E-C183C9FCE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469" name="Shape 224">
            <a:extLst>
              <a:ext uri="{FF2B5EF4-FFF2-40B4-BE49-F238E27FC236}">
                <a16:creationId xmlns:a16="http://schemas.microsoft.com/office/drawing/2014/main" id="{EBD5AEFA-E1A8-452B-A4DB-A100A044B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79800"/>
            <a:ext cx="350837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470" name="Shape 225">
            <a:extLst>
              <a:ext uri="{FF2B5EF4-FFF2-40B4-BE49-F238E27FC236}">
                <a16:creationId xmlns:a16="http://schemas.microsoft.com/office/drawing/2014/main" id="{9A269BDC-8501-4CCE-AFCD-D5FD869B7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471" name="Shape 226">
            <a:extLst>
              <a:ext uri="{FF2B5EF4-FFF2-40B4-BE49-F238E27FC236}">
                <a16:creationId xmlns:a16="http://schemas.microsoft.com/office/drawing/2014/main" id="{CFCE9FEA-CFAD-47A9-A2F5-F8E8A61D7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472" name="Shape 227">
            <a:extLst>
              <a:ext uri="{FF2B5EF4-FFF2-40B4-BE49-F238E27FC236}">
                <a16:creationId xmlns:a16="http://schemas.microsoft.com/office/drawing/2014/main" id="{B17F771C-D495-49CB-81DA-174390EC8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479800"/>
            <a:ext cx="350837" cy="1635125"/>
          </a:xfrm>
          <a:prstGeom prst="rect">
            <a:avLst/>
          </a:prstGeom>
          <a:solidFill>
            <a:srgbClr val="FF0000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473" name="Shape 228">
            <a:extLst>
              <a:ext uri="{FF2B5EF4-FFF2-40B4-BE49-F238E27FC236}">
                <a16:creationId xmlns:a16="http://schemas.microsoft.com/office/drawing/2014/main" id="{902D1DB4-4582-4AE0-A85B-CFAAC3ACA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3479800"/>
            <a:ext cx="350838" cy="1635125"/>
          </a:xfrm>
          <a:prstGeom prst="rect">
            <a:avLst/>
          </a:prstGeom>
          <a:solidFill>
            <a:srgbClr val="FF0000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474" name="Shape 229">
            <a:extLst>
              <a:ext uri="{FF2B5EF4-FFF2-40B4-BE49-F238E27FC236}">
                <a16:creationId xmlns:a16="http://schemas.microsoft.com/office/drawing/2014/main" id="{63105035-ECA9-4A3B-80A9-90FB514F4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479800"/>
            <a:ext cx="349250" cy="1635125"/>
          </a:xfrm>
          <a:prstGeom prst="rect">
            <a:avLst/>
          </a:prstGeom>
          <a:solidFill>
            <a:srgbClr val="FF0000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19475" name="Shape 230">
            <a:extLst>
              <a:ext uri="{FF2B5EF4-FFF2-40B4-BE49-F238E27FC236}">
                <a16:creationId xmlns:a16="http://schemas.microsoft.com/office/drawing/2014/main" id="{8A05AE5B-4B43-4250-91DE-ED8A36A8884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6" name="Shape 231">
            <a:extLst>
              <a:ext uri="{FF2B5EF4-FFF2-40B4-BE49-F238E27FC236}">
                <a16:creationId xmlns:a16="http://schemas.microsoft.com/office/drawing/2014/main" id="{31AA8A1C-B002-42E5-8E06-284E3FAC7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9477" name="Shape 232">
            <a:extLst>
              <a:ext uri="{FF2B5EF4-FFF2-40B4-BE49-F238E27FC236}">
                <a16:creationId xmlns:a16="http://schemas.microsoft.com/office/drawing/2014/main" id="{1A872B97-CC4B-4763-8B73-466FF912F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19478" name="Shape 233">
            <a:extLst>
              <a:ext uri="{FF2B5EF4-FFF2-40B4-BE49-F238E27FC236}">
                <a16:creationId xmlns:a16="http://schemas.microsoft.com/office/drawing/2014/main" id="{8777A4BB-245F-4919-BD9E-E12FF2962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9479" name="Shape 234">
            <a:extLst>
              <a:ext uri="{FF2B5EF4-FFF2-40B4-BE49-F238E27FC236}">
                <a16:creationId xmlns:a16="http://schemas.microsoft.com/office/drawing/2014/main" id="{B0273B8F-A6D0-4620-9BF5-140112B85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19480" name="Shape 235">
            <a:extLst>
              <a:ext uri="{FF2B5EF4-FFF2-40B4-BE49-F238E27FC236}">
                <a16:creationId xmlns:a16="http://schemas.microsoft.com/office/drawing/2014/main" id="{317AE82F-B294-424E-BD2E-82D5B168A14D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19518" name="Shape 236">
              <a:extLst>
                <a:ext uri="{FF2B5EF4-FFF2-40B4-BE49-F238E27FC236}">
                  <a16:creationId xmlns:a16="http://schemas.microsoft.com/office/drawing/2014/main" id="{4E0B4EC2-B717-43BE-9A13-3D24105C3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19519" name="Shape 237">
              <a:extLst>
                <a:ext uri="{FF2B5EF4-FFF2-40B4-BE49-F238E27FC236}">
                  <a16:creationId xmlns:a16="http://schemas.microsoft.com/office/drawing/2014/main" id="{0DC8ABEF-D6BD-4DB0-BA9D-6466B0BC7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19520" name="Shape 238">
              <a:extLst>
                <a:ext uri="{FF2B5EF4-FFF2-40B4-BE49-F238E27FC236}">
                  <a16:creationId xmlns:a16="http://schemas.microsoft.com/office/drawing/2014/main" id="{08848B6F-8FEC-4253-8604-961373A33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19521" name="Shape 239">
              <a:extLst>
                <a:ext uri="{FF2B5EF4-FFF2-40B4-BE49-F238E27FC236}">
                  <a16:creationId xmlns:a16="http://schemas.microsoft.com/office/drawing/2014/main" id="{9872BF5E-12E3-477D-ADC1-FED5E137E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19481" name="Shape 240">
            <a:extLst>
              <a:ext uri="{FF2B5EF4-FFF2-40B4-BE49-F238E27FC236}">
                <a16:creationId xmlns:a16="http://schemas.microsoft.com/office/drawing/2014/main" id="{B32C976F-4EE0-48A3-B3F9-1550942A5628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3973513"/>
            <a:ext cx="1951038" cy="400050"/>
            <a:chOff x="3340553" y="3973703"/>
            <a:chExt cx="1950262" cy="400110"/>
          </a:xfrm>
        </p:grpSpPr>
        <p:sp>
          <p:nvSpPr>
            <p:cNvPr id="19514" name="Shape 241">
              <a:extLst>
                <a:ext uri="{FF2B5EF4-FFF2-40B4-BE49-F238E27FC236}">
                  <a16:creationId xmlns:a16="http://schemas.microsoft.com/office/drawing/2014/main" id="{A38D4D72-EC60-42E7-8E73-F4EA8392D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19515" name="Shape 242">
              <a:extLst>
                <a:ext uri="{FF2B5EF4-FFF2-40B4-BE49-F238E27FC236}">
                  <a16:creationId xmlns:a16="http://schemas.microsoft.com/office/drawing/2014/main" id="{3BF3E7DC-655F-4992-9325-15D2C0DB3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19516" name="Shape 243">
              <a:extLst>
                <a:ext uri="{FF2B5EF4-FFF2-40B4-BE49-F238E27FC236}">
                  <a16:creationId xmlns:a16="http://schemas.microsoft.com/office/drawing/2014/main" id="{E17D71D9-9519-4FD9-B4C0-5FF0795AF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19517" name="Shape 244">
              <a:extLst>
                <a:ext uri="{FF2B5EF4-FFF2-40B4-BE49-F238E27FC236}">
                  <a16:creationId xmlns:a16="http://schemas.microsoft.com/office/drawing/2014/main" id="{6BE2F003-45CD-4A08-AF9F-9439D628A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19482" name="Shape 245">
            <a:extLst>
              <a:ext uri="{FF2B5EF4-FFF2-40B4-BE49-F238E27FC236}">
                <a16:creationId xmlns:a16="http://schemas.microsoft.com/office/drawing/2014/main" id="{9641A3BB-A387-4FDE-8983-04D5FFADB627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3970338"/>
            <a:ext cx="1951037" cy="400050"/>
            <a:chOff x="3340553" y="3973703"/>
            <a:chExt cx="1950262" cy="400110"/>
          </a:xfrm>
        </p:grpSpPr>
        <p:sp>
          <p:nvSpPr>
            <p:cNvPr id="19510" name="Shape 246">
              <a:extLst>
                <a:ext uri="{FF2B5EF4-FFF2-40B4-BE49-F238E27FC236}">
                  <a16:creationId xmlns:a16="http://schemas.microsoft.com/office/drawing/2014/main" id="{57DD6450-B470-4D50-BDD8-88869665B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19511" name="Shape 247">
              <a:extLst>
                <a:ext uri="{FF2B5EF4-FFF2-40B4-BE49-F238E27FC236}">
                  <a16:creationId xmlns:a16="http://schemas.microsoft.com/office/drawing/2014/main" id="{5ED4605F-7D99-4C6A-B793-8C178DAD7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19512" name="Shape 248">
              <a:extLst>
                <a:ext uri="{FF2B5EF4-FFF2-40B4-BE49-F238E27FC236}">
                  <a16:creationId xmlns:a16="http://schemas.microsoft.com/office/drawing/2014/main" id="{E06B2E92-0BEB-4181-AF7C-86AFD8F36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19513" name="Shape 249">
              <a:extLst>
                <a:ext uri="{FF2B5EF4-FFF2-40B4-BE49-F238E27FC236}">
                  <a16:creationId xmlns:a16="http://schemas.microsoft.com/office/drawing/2014/main" id="{26B10954-9530-400D-BF80-12E418EB0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sp>
        <p:nvSpPr>
          <p:cNvPr id="19483" name="Shape 250">
            <a:extLst>
              <a:ext uri="{FF2B5EF4-FFF2-40B4-BE49-F238E27FC236}">
                <a16:creationId xmlns:a16="http://schemas.microsoft.com/office/drawing/2014/main" id="{D0DD6D30-2042-44FE-8921-6ECCD96A2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1638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 pitchFamily="49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0</a:t>
            </a:r>
            <a:endParaRPr lang="zh-CN" altLang="en-US"/>
          </a:p>
        </p:txBody>
      </p:sp>
      <p:sp>
        <p:nvSpPr>
          <p:cNvPr id="19484" name="Shape 251">
            <a:extLst>
              <a:ext uri="{FF2B5EF4-FFF2-40B4-BE49-F238E27FC236}">
                <a16:creationId xmlns:a16="http://schemas.microsoft.com/office/drawing/2014/main" id="{6A1E7046-8033-49DA-92AA-0A35523D9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1607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 pitchFamily="49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1</a:t>
            </a:r>
            <a:endParaRPr lang="zh-CN" altLang="en-US"/>
          </a:p>
        </p:txBody>
      </p:sp>
      <p:grpSp>
        <p:nvGrpSpPr>
          <p:cNvPr id="19485" name="Shape 252">
            <a:extLst>
              <a:ext uri="{FF2B5EF4-FFF2-40B4-BE49-F238E27FC236}">
                <a16:creationId xmlns:a16="http://schemas.microsoft.com/office/drawing/2014/main" id="{6F63BEFD-24A2-4E2E-A915-91312A688D77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5103813"/>
            <a:ext cx="1824038" cy="585787"/>
            <a:chOff x="3387042" y="5104361"/>
            <a:chExt cx="1824069" cy="584775"/>
          </a:xfrm>
        </p:grpSpPr>
        <p:cxnSp>
          <p:nvCxnSpPr>
            <p:cNvPr id="19505" name="Shape 253">
              <a:extLst>
                <a:ext uri="{FF2B5EF4-FFF2-40B4-BE49-F238E27FC236}">
                  <a16:creationId xmlns:a16="http://schemas.microsoft.com/office/drawing/2014/main" id="{44BE422E-2B12-4054-8F55-B41600F2CC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6" name="Shape 254">
              <a:extLst>
                <a:ext uri="{FF2B5EF4-FFF2-40B4-BE49-F238E27FC236}">
                  <a16:creationId xmlns:a16="http://schemas.microsoft.com/office/drawing/2014/main" id="{F4BC77FF-59B7-4322-A287-D665050348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7" name="Shape 255">
              <a:extLst>
                <a:ext uri="{FF2B5EF4-FFF2-40B4-BE49-F238E27FC236}">
                  <a16:creationId xmlns:a16="http://schemas.microsoft.com/office/drawing/2014/main" id="{C8E8AA15-B7D3-4447-AE8C-A52E65007E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08" name="Shape 256">
              <a:extLst>
                <a:ext uri="{FF2B5EF4-FFF2-40B4-BE49-F238E27FC236}">
                  <a16:creationId xmlns:a16="http://schemas.microsoft.com/office/drawing/2014/main" id="{A6E96F23-8BCC-42A6-A5C9-BFB345796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 pitchFamily="49" charset="0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 pitchFamily="49" charset="0"/>
                  <a:sym typeface="Courier" pitchFamily="49" charset="0"/>
                </a:rPr>
                <a:t>4</a:t>
              </a:r>
              <a:endParaRPr lang="zh-CN" altLang="en-US"/>
            </a:p>
          </p:txBody>
        </p:sp>
        <p:cxnSp>
          <p:nvCxnSpPr>
            <p:cNvPr id="19509" name="Shape 257">
              <a:extLst>
                <a:ext uri="{FF2B5EF4-FFF2-40B4-BE49-F238E27FC236}">
                  <a16:creationId xmlns:a16="http://schemas.microsoft.com/office/drawing/2014/main" id="{AE0F91B8-60C0-43BC-B6CD-4F6E9418FD9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86" name="Shape 258">
            <a:extLst>
              <a:ext uri="{FF2B5EF4-FFF2-40B4-BE49-F238E27FC236}">
                <a16:creationId xmlns:a16="http://schemas.microsoft.com/office/drawing/2014/main" id="{F475EDA8-7844-4789-BF26-E37ED2A39F04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103813"/>
            <a:ext cx="1824038" cy="585787"/>
            <a:chOff x="3387042" y="5104361"/>
            <a:chExt cx="1824069" cy="584775"/>
          </a:xfrm>
        </p:grpSpPr>
        <p:cxnSp>
          <p:nvCxnSpPr>
            <p:cNvPr id="19500" name="Shape 259">
              <a:extLst>
                <a:ext uri="{FF2B5EF4-FFF2-40B4-BE49-F238E27FC236}">
                  <a16:creationId xmlns:a16="http://schemas.microsoft.com/office/drawing/2014/main" id="{D5CA1F4F-451C-443C-9E2F-4D3AF29F03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1" name="Shape 260">
              <a:extLst>
                <a:ext uri="{FF2B5EF4-FFF2-40B4-BE49-F238E27FC236}">
                  <a16:creationId xmlns:a16="http://schemas.microsoft.com/office/drawing/2014/main" id="{BDA4B18C-9585-4912-8AB9-224E0F8EF7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2" name="Shape 261">
              <a:extLst>
                <a:ext uri="{FF2B5EF4-FFF2-40B4-BE49-F238E27FC236}">
                  <a16:creationId xmlns:a16="http://schemas.microsoft.com/office/drawing/2014/main" id="{044FCA48-C286-4A14-88B5-5970EE9EF36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03" name="Shape 262">
              <a:extLst>
                <a:ext uri="{FF2B5EF4-FFF2-40B4-BE49-F238E27FC236}">
                  <a16:creationId xmlns:a16="http://schemas.microsoft.com/office/drawing/2014/main" id="{1DA102D1-614A-4272-AA31-4B02C3416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 pitchFamily="49" charset="0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 pitchFamily="49" charset="0"/>
                  <a:sym typeface="Courier" pitchFamily="49" charset="0"/>
                </a:rPr>
                <a:t>4</a:t>
              </a:r>
              <a:endParaRPr lang="zh-CN" altLang="en-US"/>
            </a:p>
          </p:txBody>
        </p:sp>
        <p:cxnSp>
          <p:nvCxnSpPr>
            <p:cNvPr id="19504" name="Shape 263">
              <a:extLst>
                <a:ext uri="{FF2B5EF4-FFF2-40B4-BE49-F238E27FC236}">
                  <a16:creationId xmlns:a16="http://schemas.microsoft.com/office/drawing/2014/main" id="{64F53E63-EB5F-4293-8D48-B3901AD18D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87" name="Shape 264">
            <a:extLst>
              <a:ext uri="{FF2B5EF4-FFF2-40B4-BE49-F238E27FC236}">
                <a16:creationId xmlns:a16="http://schemas.microsoft.com/office/drawing/2014/main" id="{F4CA1AE6-D9E4-4557-993D-755BD8215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2387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 dirty="0">
                <a:ea typeface="Noto Sans CJK SC Regular" panose="020B0500000000000000" pitchFamily="34" charset="-128"/>
              </a:rPr>
              <a:t>尝试访问不存在的元素会导致</a:t>
            </a:r>
            <a:br>
              <a:rPr lang="en-US" altLang="zh-CN" dirty="0">
                <a:ea typeface="Noto Sans CJK SC Regular" panose="020B0500000000000000" pitchFamily="34" charset="-128"/>
              </a:rPr>
            </a:br>
            <a:r>
              <a:rPr lang="zh-CN" altLang="en-US" dirty="0">
                <a:ea typeface="Noto Sans CJK SC Regular" panose="020B0500000000000000" pitchFamily="34" charset="-128"/>
              </a:rPr>
              <a:t>运行时错误</a:t>
            </a:r>
          </a:p>
        </p:txBody>
      </p:sp>
      <p:cxnSp>
        <p:nvCxnSpPr>
          <p:cNvPr id="19488" name="Shape 265">
            <a:extLst>
              <a:ext uri="{FF2B5EF4-FFF2-40B4-BE49-F238E27FC236}">
                <a16:creationId xmlns:a16="http://schemas.microsoft.com/office/drawing/2014/main" id="{4560D90C-D23F-48C7-9707-F61FCDEC774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6024563" y="1052513"/>
            <a:ext cx="354012" cy="242728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9" name="Shape 266">
            <a:extLst>
              <a:ext uri="{FF2B5EF4-FFF2-40B4-BE49-F238E27FC236}">
                <a16:creationId xmlns:a16="http://schemas.microsoft.com/office/drawing/2014/main" id="{B94F1746-34EB-49F4-9915-69D281EFD855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6040438" y="1681163"/>
            <a:ext cx="833437" cy="179863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0" name="Shape 267">
            <a:extLst>
              <a:ext uri="{FF2B5EF4-FFF2-40B4-BE49-F238E27FC236}">
                <a16:creationId xmlns:a16="http://schemas.microsoft.com/office/drawing/2014/main" id="{56A1B9D2-4428-45A7-888F-AF893F12337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6024563" y="2317750"/>
            <a:ext cx="1346200" cy="11620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491" name="Shape 268">
            <a:extLst>
              <a:ext uri="{FF2B5EF4-FFF2-40B4-BE49-F238E27FC236}">
                <a16:creationId xmlns:a16="http://schemas.microsoft.com/office/drawing/2014/main" id="{07879360-A084-456B-9697-D47549D49DAB}"/>
              </a:ext>
            </a:extLst>
          </p:cNvPr>
          <p:cNvGrpSpPr>
            <a:grpSpLocks/>
          </p:cNvGrpSpPr>
          <p:nvPr/>
        </p:nvGrpSpPr>
        <p:grpSpPr bwMode="auto">
          <a:xfrm>
            <a:off x="5630863" y="882650"/>
            <a:ext cx="336550" cy="336550"/>
            <a:chOff x="7814918" y="1277981"/>
            <a:chExt cx="335994" cy="335994"/>
          </a:xfrm>
        </p:grpSpPr>
        <p:cxnSp>
          <p:nvCxnSpPr>
            <p:cNvPr id="19498" name="Shape 269">
              <a:extLst>
                <a:ext uri="{FF2B5EF4-FFF2-40B4-BE49-F238E27FC236}">
                  <a16:creationId xmlns:a16="http://schemas.microsoft.com/office/drawing/2014/main" id="{FAB368A6-EB9E-4191-B26C-A9ACA69618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825722" y="1277981"/>
              <a:ext cx="314386" cy="335994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9" name="Shape 270">
              <a:extLst>
                <a:ext uri="{FF2B5EF4-FFF2-40B4-BE49-F238E27FC236}">
                  <a16:creationId xmlns:a16="http://schemas.microsoft.com/office/drawing/2014/main" id="{71356202-DC87-43B2-9202-D689EE5645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825722" y="1277981"/>
              <a:ext cx="314386" cy="335994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92" name="Shape 271">
            <a:extLst>
              <a:ext uri="{FF2B5EF4-FFF2-40B4-BE49-F238E27FC236}">
                <a16:creationId xmlns:a16="http://schemas.microsoft.com/office/drawing/2014/main" id="{A7821858-C86C-4D1B-B44A-B8D3265C8528}"/>
              </a:ext>
            </a:extLst>
          </p:cNvPr>
          <p:cNvGrpSpPr>
            <a:grpSpLocks/>
          </p:cNvGrpSpPr>
          <p:nvPr/>
        </p:nvGrpSpPr>
        <p:grpSpPr bwMode="auto">
          <a:xfrm>
            <a:off x="5614988" y="1509713"/>
            <a:ext cx="336550" cy="336550"/>
            <a:chOff x="7814918" y="1277981"/>
            <a:chExt cx="335994" cy="335994"/>
          </a:xfrm>
        </p:grpSpPr>
        <p:cxnSp>
          <p:nvCxnSpPr>
            <p:cNvPr id="19496" name="Shape 272">
              <a:extLst>
                <a:ext uri="{FF2B5EF4-FFF2-40B4-BE49-F238E27FC236}">
                  <a16:creationId xmlns:a16="http://schemas.microsoft.com/office/drawing/2014/main" id="{2DA082CD-F11B-4787-8B3D-465544C6CB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825722" y="1277981"/>
              <a:ext cx="314386" cy="335994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7" name="Shape 273">
              <a:extLst>
                <a:ext uri="{FF2B5EF4-FFF2-40B4-BE49-F238E27FC236}">
                  <a16:creationId xmlns:a16="http://schemas.microsoft.com/office/drawing/2014/main" id="{A567F3C3-2382-4C21-BFBC-2CB5425CFC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825722" y="1277981"/>
              <a:ext cx="314386" cy="335994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93" name="Shape 274">
            <a:extLst>
              <a:ext uri="{FF2B5EF4-FFF2-40B4-BE49-F238E27FC236}">
                <a16:creationId xmlns:a16="http://schemas.microsoft.com/office/drawing/2014/main" id="{762ACED3-0AA5-4972-9156-0FC9A35B6F57}"/>
              </a:ext>
            </a:extLst>
          </p:cNvPr>
          <p:cNvGrpSpPr>
            <a:grpSpLocks/>
          </p:cNvGrpSpPr>
          <p:nvPr/>
        </p:nvGrpSpPr>
        <p:grpSpPr bwMode="auto">
          <a:xfrm>
            <a:off x="5641975" y="2141538"/>
            <a:ext cx="336550" cy="334962"/>
            <a:chOff x="7814918" y="1277981"/>
            <a:chExt cx="335994" cy="335994"/>
          </a:xfrm>
        </p:grpSpPr>
        <p:cxnSp>
          <p:nvCxnSpPr>
            <p:cNvPr id="19494" name="Shape 275">
              <a:extLst>
                <a:ext uri="{FF2B5EF4-FFF2-40B4-BE49-F238E27FC236}">
                  <a16:creationId xmlns:a16="http://schemas.microsoft.com/office/drawing/2014/main" id="{73DAFEAA-CC46-4D5F-A82C-4C06C66B5A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825722" y="1277981"/>
              <a:ext cx="314386" cy="335994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5" name="Shape 276">
              <a:extLst>
                <a:ext uri="{FF2B5EF4-FFF2-40B4-BE49-F238E27FC236}">
                  <a16:creationId xmlns:a16="http://schemas.microsoft.com/office/drawing/2014/main" id="{08A2D3F0-B4FF-42E8-BE92-04D884C4AA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825722" y="1277981"/>
              <a:ext cx="314386" cy="335994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281">
            <a:extLst>
              <a:ext uri="{FF2B5EF4-FFF2-40B4-BE49-F238E27FC236}">
                <a16:creationId xmlns:a16="http://schemas.microsoft.com/office/drawing/2014/main" id="{B4C0113A-B52B-4988-95E5-EEF55D9D92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171450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1507" name="Shape 282">
            <a:extLst>
              <a:ext uri="{FF2B5EF4-FFF2-40B4-BE49-F238E27FC236}">
                <a16:creationId xmlns:a16="http://schemas.microsoft.com/office/drawing/2014/main" id="{0FAC7367-294C-471A-A646-41189576CB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41963" y="171450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  <a:buFont typeface="Courier" pitchFamily="49" charset="0"/>
              <a:buNone/>
            </a:pPr>
            <a:r>
              <a:rPr lang="en-US" altLang="zh-CN" sz="2000" b="1">
                <a:latin typeface="Courier" pitchFamily="49" charset="0"/>
                <a:sym typeface="Courier" pitchFamily="49" charset="0"/>
              </a:rPr>
              <a:t>4</a:t>
            </a:r>
            <a:endParaRPr lang="zh-CN" altLang="en-US" sz="2000" b="1"/>
          </a:p>
        </p:txBody>
      </p:sp>
      <p:sp>
        <p:nvSpPr>
          <p:cNvPr id="21508" name="Shape 283">
            <a:extLst>
              <a:ext uri="{FF2B5EF4-FFF2-40B4-BE49-F238E27FC236}">
                <a16:creationId xmlns:a16="http://schemas.microsoft.com/office/drawing/2014/main" id="{D345071F-2C0B-4E82-BBFD-9DE0AD2E45E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801688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1509" name="Shape 284">
            <a:extLst>
              <a:ext uri="{FF2B5EF4-FFF2-40B4-BE49-F238E27FC236}">
                <a16:creationId xmlns:a16="http://schemas.microsoft.com/office/drawing/2014/main" id="{E91A39F0-2E0F-4664-9DDC-96F736010FA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1431925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1510" name="Shape 285">
            <a:extLst>
              <a:ext uri="{FF2B5EF4-FFF2-40B4-BE49-F238E27FC236}">
                <a16:creationId xmlns:a16="http://schemas.microsoft.com/office/drawing/2014/main" id="{640A6CD3-DBBC-4D02-A736-E354E5BE594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2062163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1511" name="Shape 286">
            <a:extLst>
              <a:ext uri="{FF2B5EF4-FFF2-40B4-BE49-F238E27FC236}">
                <a16:creationId xmlns:a16="http://schemas.microsoft.com/office/drawing/2014/main" id="{B2DF461C-8F57-4D52-8E5B-69486CAC0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925763"/>
            <a:ext cx="4772025" cy="26019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1512" name="Shape 287">
            <a:extLst>
              <a:ext uri="{FF2B5EF4-FFF2-40B4-BE49-F238E27FC236}">
                <a16:creationId xmlns:a16="http://schemas.microsoft.com/office/drawing/2014/main" id="{C6E89536-39DB-47CE-89F4-04FD90074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001963"/>
            <a:ext cx="2797175" cy="2333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 pitchFamily="49" charset="0"/>
              <a:buNone/>
            </a:pPr>
            <a:r>
              <a:rPr lang="en-US" altLang="zh-CN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performWork&lt;&lt;&lt;2, 4&gt;&gt;&gt;()</a:t>
            </a:r>
            <a:endParaRPr lang="zh-CN" altLang="en-US"/>
          </a:p>
        </p:txBody>
      </p:sp>
      <p:sp>
        <p:nvSpPr>
          <p:cNvPr id="21513" name="Shape 288">
            <a:extLst>
              <a:ext uri="{FF2B5EF4-FFF2-40B4-BE49-F238E27FC236}">
                <a16:creationId xmlns:a16="http://schemas.microsoft.com/office/drawing/2014/main" id="{5048E155-8CA3-4DD3-B94D-A32F6F549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354388"/>
            <a:ext cx="2136775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1514" name="Shape 289">
            <a:extLst>
              <a:ext uri="{FF2B5EF4-FFF2-40B4-BE49-F238E27FC236}">
                <a16:creationId xmlns:a16="http://schemas.microsoft.com/office/drawing/2014/main" id="{4AE574DE-6263-4EB1-98B6-822AA7576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354388"/>
            <a:ext cx="2138363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1515" name="Shape 290">
            <a:extLst>
              <a:ext uri="{FF2B5EF4-FFF2-40B4-BE49-F238E27FC236}">
                <a16:creationId xmlns:a16="http://schemas.microsoft.com/office/drawing/2014/main" id="{B91535E5-EDA6-4125-80C8-72114E45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1516" name="Shape 291">
            <a:extLst>
              <a:ext uri="{FF2B5EF4-FFF2-40B4-BE49-F238E27FC236}">
                <a16:creationId xmlns:a16="http://schemas.microsoft.com/office/drawing/2014/main" id="{B7B6B902-D6A0-4F59-8324-2FEC6D782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1517" name="Shape 292">
            <a:extLst>
              <a:ext uri="{FF2B5EF4-FFF2-40B4-BE49-F238E27FC236}">
                <a16:creationId xmlns:a16="http://schemas.microsoft.com/office/drawing/2014/main" id="{280DC636-C679-401A-A5B4-3E9645AD8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79800"/>
            <a:ext cx="350837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1518" name="Shape 293">
            <a:extLst>
              <a:ext uri="{FF2B5EF4-FFF2-40B4-BE49-F238E27FC236}">
                <a16:creationId xmlns:a16="http://schemas.microsoft.com/office/drawing/2014/main" id="{948DEB3E-8DA2-4755-984D-4B4B44858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1519" name="Shape 294">
            <a:extLst>
              <a:ext uri="{FF2B5EF4-FFF2-40B4-BE49-F238E27FC236}">
                <a16:creationId xmlns:a16="http://schemas.microsoft.com/office/drawing/2014/main" id="{16FC229A-5216-425C-AEAE-28959C5CD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1520" name="Shape 295">
            <a:extLst>
              <a:ext uri="{FF2B5EF4-FFF2-40B4-BE49-F238E27FC236}">
                <a16:creationId xmlns:a16="http://schemas.microsoft.com/office/drawing/2014/main" id="{49911441-DE32-43E1-827F-DC57E6015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479800"/>
            <a:ext cx="350837" cy="1635125"/>
          </a:xfrm>
          <a:prstGeom prst="rect">
            <a:avLst/>
          </a:prstGeom>
          <a:solidFill>
            <a:srgbClr val="FF0000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1521" name="Shape 296">
            <a:extLst>
              <a:ext uri="{FF2B5EF4-FFF2-40B4-BE49-F238E27FC236}">
                <a16:creationId xmlns:a16="http://schemas.microsoft.com/office/drawing/2014/main" id="{FFF1AB90-7270-4079-A524-B8BBEA0A2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3479800"/>
            <a:ext cx="350838" cy="1635125"/>
          </a:xfrm>
          <a:prstGeom prst="rect">
            <a:avLst/>
          </a:prstGeom>
          <a:solidFill>
            <a:srgbClr val="FF0000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1522" name="Shape 297">
            <a:extLst>
              <a:ext uri="{FF2B5EF4-FFF2-40B4-BE49-F238E27FC236}">
                <a16:creationId xmlns:a16="http://schemas.microsoft.com/office/drawing/2014/main" id="{177E7EBB-979D-4780-8122-153772922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479800"/>
            <a:ext cx="349250" cy="1635125"/>
          </a:xfrm>
          <a:prstGeom prst="rect">
            <a:avLst/>
          </a:prstGeom>
          <a:solidFill>
            <a:srgbClr val="FF0000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21523" name="Shape 298">
            <a:extLst>
              <a:ext uri="{FF2B5EF4-FFF2-40B4-BE49-F238E27FC236}">
                <a16:creationId xmlns:a16="http://schemas.microsoft.com/office/drawing/2014/main" id="{96676680-52CD-4DE5-BC8F-FE5539EF692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4" name="Shape 299">
            <a:extLst>
              <a:ext uri="{FF2B5EF4-FFF2-40B4-BE49-F238E27FC236}">
                <a16:creationId xmlns:a16="http://schemas.microsoft.com/office/drawing/2014/main" id="{F6C5976D-7866-4E0D-ADF9-61618DCAD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1525" name="Shape 300">
            <a:extLst>
              <a:ext uri="{FF2B5EF4-FFF2-40B4-BE49-F238E27FC236}">
                <a16:creationId xmlns:a16="http://schemas.microsoft.com/office/drawing/2014/main" id="{CA163408-3126-4BCF-BF77-926A79FD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21526" name="Shape 301">
            <a:extLst>
              <a:ext uri="{FF2B5EF4-FFF2-40B4-BE49-F238E27FC236}">
                <a16:creationId xmlns:a16="http://schemas.microsoft.com/office/drawing/2014/main" id="{2384BAAE-D09F-480F-885E-9B41E5218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1527" name="Shape 302">
            <a:extLst>
              <a:ext uri="{FF2B5EF4-FFF2-40B4-BE49-F238E27FC236}">
                <a16:creationId xmlns:a16="http://schemas.microsoft.com/office/drawing/2014/main" id="{CEC6B779-B633-48C4-99AC-81569FC03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21528" name="Shape 303">
            <a:extLst>
              <a:ext uri="{FF2B5EF4-FFF2-40B4-BE49-F238E27FC236}">
                <a16:creationId xmlns:a16="http://schemas.microsoft.com/office/drawing/2014/main" id="{5F531432-D79A-48F8-AA66-F6F9941CF56F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21566" name="Shape 304">
              <a:extLst>
                <a:ext uri="{FF2B5EF4-FFF2-40B4-BE49-F238E27FC236}">
                  <a16:creationId xmlns:a16="http://schemas.microsoft.com/office/drawing/2014/main" id="{504C8301-4369-4D5B-99B3-0F49B0A2E9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21567" name="Shape 305">
              <a:extLst>
                <a:ext uri="{FF2B5EF4-FFF2-40B4-BE49-F238E27FC236}">
                  <a16:creationId xmlns:a16="http://schemas.microsoft.com/office/drawing/2014/main" id="{ABE79351-6855-410B-BF43-9ED83BF7E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21568" name="Shape 306">
              <a:extLst>
                <a:ext uri="{FF2B5EF4-FFF2-40B4-BE49-F238E27FC236}">
                  <a16:creationId xmlns:a16="http://schemas.microsoft.com/office/drawing/2014/main" id="{A6CFCAA5-5026-46A3-B97B-FCC03FF87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21569" name="Shape 307">
              <a:extLst>
                <a:ext uri="{FF2B5EF4-FFF2-40B4-BE49-F238E27FC236}">
                  <a16:creationId xmlns:a16="http://schemas.microsoft.com/office/drawing/2014/main" id="{F5505181-B79E-4447-9874-A6733462A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21529" name="Shape 308">
            <a:extLst>
              <a:ext uri="{FF2B5EF4-FFF2-40B4-BE49-F238E27FC236}">
                <a16:creationId xmlns:a16="http://schemas.microsoft.com/office/drawing/2014/main" id="{BBE8AB7F-D3B1-4578-AB01-C2A23A4370F0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3973513"/>
            <a:ext cx="1951038" cy="400050"/>
            <a:chOff x="3340553" y="3973703"/>
            <a:chExt cx="1950262" cy="400110"/>
          </a:xfrm>
        </p:grpSpPr>
        <p:sp>
          <p:nvSpPr>
            <p:cNvPr id="21562" name="Shape 309">
              <a:extLst>
                <a:ext uri="{FF2B5EF4-FFF2-40B4-BE49-F238E27FC236}">
                  <a16:creationId xmlns:a16="http://schemas.microsoft.com/office/drawing/2014/main" id="{80673CD3-9708-4394-B992-C68995AC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21563" name="Shape 310">
              <a:extLst>
                <a:ext uri="{FF2B5EF4-FFF2-40B4-BE49-F238E27FC236}">
                  <a16:creationId xmlns:a16="http://schemas.microsoft.com/office/drawing/2014/main" id="{B29AF017-E7AF-489B-9A56-375183D57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21564" name="Shape 311">
              <a:extLst>
                <a:ext uri="{FF2B5EF4-FFF2-40B4-BE49-F238E27FC236}">
                  <a16:creationId xmlns:a16="http://schemas.microsoft.com/office/drawing/2014/main" id="{5FF0F396-269F-4585-8BCA-FE3A74CC7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21565" name="Shape 312">
              <a:extLst>
                <a:ext uri="{FF2B5EF4-FFF2-40B4-BE49-F238E27FC236}">
                  <a16:creationId xmlns:a16="http://schemas.microsoft.com/office/drawing/2014/main" id="{EF5AAFF5-58AF-4720-92E9-CAD40B2B5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21530" name="Shape 313">
            <a:extLst>
              <a:ext uri="{FF2B5EF4-FFF2-40B4-BE49-F238E27FC236}">
                <a16:creationId xmlns:a16="http://schemas.microsoft.com/office/drawing/2014/main" id="{24DA7643-B33B-469B-B40F-DEAE566E51CF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3970338"/>
            <a:ext cx="1951037" cy="400050"/>
            <a:chOff x="3340553" y="3973703"/>
            <a:chExt cx="1950262" cy="400110"/>
          </a:xfrm>
        </p:grpSpPr>
        <p:sp>
          <p:nvSpPr>
            <p:cNvPr id="21558" name="Shape 314">
              <a:extLst>
                <a:ext uri="{FF2B5EF4-FFF2-40B4-BE49-F238E27FC236}">
                  <a16:creationId xmlns:a16="http://schemas.microsoft.com/office/drawing/2014/main" id="{D654CB73-C4D4-441A-98FC-D2B392676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21559" name="Shape 315">
              <a:extLst>
                <a:ext uri="{FF2B5EF4-FFF2-40B4-BE49-F238E27FC236}">
                  <a16:creationId xmlns:a16="http://schemas.microsoft.com/office/drawing/2014/main" id="{B9660CF3-F227-45AF-B011-9AFE2F8CA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21560" name="Shape 316">
              <a:extLst>
                <a:ext uri="{FF2B5EF4-FFF2-40B4-BE49-F238E27FC236}">
                  <a16:creationId xmlns:a16="http://schemas.microsoft.com/office/drawing/2014/main" id="{3291563E-5374-4777-8FBC-C292E510A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21561" name="Shape 317">
              <a:extLst>
                <a:ext uri="{FF2B5EF4-FFF2-40B4-BE49-F238E27FC236}">
                  <a16:creationId xmlns:a16="http://schemas.microsoft.com/office/drawing/2014/main" id="{610C375E-4FAF-4330-806F-8F85A3FD7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sp>
        <p:nvSpPr>
          <p:cNvPr id="21531" name="Shape 318">
            <a:extLst>
              <a:ext uri="{FF2B5EF4-FFF2-40B4-BE49-F238E27FC236}">
                <a16:creationId xmlns:a16="http://schemas.microsoft.com/office/drawing/2014/main" id="{34623016-456B-42A4-9437-EEDA0CF03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1638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 pitchFamily="49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0</a:t>
            </a:r>
            <a:endParaRPr lang="zh-CN" altLang="en-US"/>
          </a:p>
        </p:txBody>
      </p:sp>
      <p:sp>
        <p:nvSpPr>
          <p:cNvPr id="21532" name="Shape 319">
            <a:extLst>
              <a:ext uri="{FF2B5EF4-FFF2-40B4-BE49-F238E27FC236}">
                <a16:creationId xmlns:a16="http://schemas.microsoft.com/office/drawing/2014/main" id="{EC9C9894-C23A-48B3-98AB-7885E0EBF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1607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 pitchFamily="49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1</a:t>
            </a:r>
            <a:endParaRPr lang="zh-CN" altLang="en-US"/>
          </a:p>
        </p:txBody>
      </p:sp>
      <p:grpSp>
        <p:nvGrpSpPr>
          <p:cNvPr id="21533" name="Shape 320">
            <a:extLst>
              <a:ext uri="{FF2B5EF4-FFF2-40B4-BE49-F238E27FC236}">
                <a16:creationId xmlns:a16="http://schemas.microsoft.com/office/drawing/2014/main" id="{9AAD27E8-191E-4C42-9D03-77A0EA0CBB07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5103813"/>
            <a:ext cx="1824038" cy="585787"/>
            <a:chOff x="3387042" y="5104361"/>
            <a:chExt cx="1824069" cy="584775"/>
          </a:xfrm>
        </p:grpSpPr>
        <p:cxnSp>
          <p:nvCxnSpPr>
            <p:cNvPr id="21553" name="Shape 321">
              <a:extLst>
                <a:ext uri="{FF2B5EF4-FFF2-40B4-BE49-F238E27FC236}">
                  <a16:creationId xmlns:a16="http://schemas.microsoft.com/office/drawing/2014/main" id="{5F6FE2A8-8A9E-4308-8DD7-E46C88B8F2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4" name="Shape 322">
              <a:extLst>
                <a:ext uri="{FF2B5EF4-FFF2-40B4-BE49-F238E27FC236}">
                  <a16:creationId xmlns:a16="http://schemas.microsoft.com/office/drawing/2014/main" id="{DF4DB2FD-5B34-4BFE-BBB9-AF5C2D786C6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5" name="Shape 323">
              <a:extLst>
                <a:ext uri="{FF2B5EF4-FFF2-40B4-BE49-F238E27FC236}">
                  <a16:creationId xmlns:a16="http://schemas.microsoft.com/office/drawing/2014/main" id="{16267377-15D6-43C3-97F4-C4B3971C95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6" name="Shape 324">
              <a:extLst>
                <a:ext uri="{FF2B5EF4-FFF2-40B4-BE49-F238E27FC236}">
                  <a16:creationId xmlns:a16="http://schemas.microsoft.com/office/drawing/2014/main" id="{FC815556-0650-40A6-BC4E-4D2610CA9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 pitchFamily="49" charset="0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 pitchFamily="49" charset="0"/>
                  <a:sym typeface="Courier" pitchFamily="49" charset="0"/>
                </a:rPr>
                <a:t>4</a:t>
              </a:r>
              <a:endParaRPr lang="zh-CN" altLang="en-US"/>
            </a:p>
          </p:txBody>
        </p:sp>
        <p:cxnSp>
          <p:nvCxnSpPr>
            <p:cNvPr id="21557" name="Shape 325">
              <a:extLst>
                <a:ext uri="{FF2B5EF4-FFF2-40B4-BE49-F238E27FC236}">
                  <a16:creationId xmlns:a16="http://schemas.microsoft.com/office/drawing/2014/main" id="{7BAC1A73-6C70-47BD-8AA0-15E5906259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34" name="Shape 326">
            <a:extLst>
              <a:ext uri="{FF2B5EF4-FFF2-40B4-BE49-F238E27FC236}">
                <a16:creationId xmlns:a16="http://schemas.microsoft.com/office/drawing/2014/main" id="{1831D30A-AC52-4A41-9011-017E990BB2F3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103813"/>
            <a:ext cx="1824038" cy="585787"/>
            <a:chOff x="3387042" y="5104361"/>
            <a:chExt cx="1824069" cy="584775"/>
          </a:xfrm>
        </p:grpSpPr>
        <p:cxnSp>
          <p:nvCxnSpPr>
            <p:cNvPr id="21548" name="Shape 327">
              <a:extLst>
                <a:ext uri="{FF2B5EF4-FFF2-40B4-BE49-F238E27FC236}">
                  <a16:creationId xmlns:a16="http://schemas.microsoft.com/office/drawing/2014/main" id="{9071F1FA-4556-422F-80F3-047CC587852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9" name="Shape 328">
              <a:extLst>
                <a:ext uri="{FF2B5EF4-FFF2-40B4-BE49-F238E27FC236}">
                  <a16:creationId xmlns:a16="http://schemas.microsoft.com/office/drawing/2014/main" id="{41B43926-9452-4E0A-9C73-6509F1BDEA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0" name="Shape 329">
              <a:extLst>
                <a:ext uri="{FF2B5EF4-FFF2-40B4-BE49-F238E27FC236}">
                  <a16:creationId xmlns:a16="http://schemas.microsoft.com/office/drawing/2014/main" id="{9365DF47-5E73-48BC-AD61-F99820E5A0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1" name="Shape 330">
              <a:extLst>
                <a:ext uri="{FF2B5EF4-FFF2-40B4-BE49-F238E27FC236}">
                  <a16:creationId xmlns:a16="http://schemas.microsoft.com/office/drawing/2014/main" id="{1D0077C7-A5CD-408E-AAD5-78EAE11F4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 pitchFamily="49" charset="0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 pitchFamily="49" charset="0"/>
                  <a:sym typeface="Courier" pitchFamily="49" charset="0"/>
                </a:rPr>
                <a:t>4</a:t>
              </a:r>
              <a:endParaRPr lang="zh-CN" altLang="en-US"/>
            </a:p>
          </p:txBody>
        </p:sp>
        <p:cxnSp>
          <p:nvCxnSpPr>
            <p:cNvPr id="21552" name="Shape 331">
              <a:extLst>
                <a:ext uri="{FF2B5EF4-FFF2-40B4-BE49-F238E27FC236}">
                  <a16:creationId xmlns:a16="http://schemas.microsoft.com/office/drawing/2014/main" id="{A705E0F1-F773-4D0F-9CED-EB8AABEB69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535" name="Shape 332">
            <a:extLst>
              <a:ext uri="{FF2B5EF4-FFF2-40B4-BE49-F238E27FC236}">
                <a16:creationId xmlns:a16="http://schemas.microsoft.com/office/drawing/2014/main" id="{2B5964C4-F5A5-4376-953F-FAB70AA5C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954087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 dirty="0">
                <a:ea typeface="Noto Sans CJK SC Regular" panose="020B0500000000000000" pitchFamily="34" charset="-128"/>
              </a:rPr>
              <a:t>必须使用代码检查并确保经由公式 </a:t>
            </a:r>
            <a:r>
              <a:rPr lang="en-US" altLang="zh-CN" b="1" dirty="0" err="1">
                <a:latin typeface="Courier" pitchFamily="49" charset="0"/>
                <a:sym typeface="Courier" pitchFamily="49" charset="0"/>
              </a:rPr>
              <a:t>threadIdx.x</a:t>
            </a:r>
            <a:r>
              <a:rPr lang="en-US" altLang="zh-CN" b="1" dirty="0">
                <a:latin typeface="Courier" pitchFamily="49" charset="0"/>
                <a:sym typeface="Courier" pitchFamily="49" charset="0"/>
              </a:rPr>
              <a:t> + </a:t>
            </a:r>
            <a:r>
              <a:rPr lang="en-US" altLang="zh-CN" b="1" dirty="0" err="1">
                <a:latin typeface="Courier" pitchFamily="49" charset="0"/>
                <a:sym typeface="Courier" pitchFamily="49" charset="0"/>
              </a:rPr>
              <a:t>blockIdx.x</a:t>
            </a:r>
            <a:r>
              <a:rPr lang="en-US" altLang="zh-CN" b="1" dirty="0">
                <a:latin typeface="Courier" pitchFamily="49" charset="0"/>
                <a:sym typeface="Courier" pitchFamily="49" charset="0"/>
              </a:rPr>
              <a:t> </a:t>
            </a:r>
            <a:r>
              <a:rPr lang="zh-CN" altLang="en-US" b="1" dirty="0">
                <a:latin typeface="Courier" pitchFamily="49" charset="0"/>
                <a:sym typeface="Courier" pitchFamily="49" charset="0"/>
              </a:rPr>
              <a:t>* </a:t>
            </a:r>
            <a:r>
              <a:rPr lang="en-US" altLang="zh-CN" b="1" dirty="0" err="1">
                <a:latin typeface="Courier" pitchFamily="49" charset="0"/>
                <a:sym typeface="Courier" pitchFamily="49" charset="0"/>
              </a:rPr>
              <a:t>blockDim.x</a:t>
            </a:r>
            <a:r>
              <a:rPr lang="zh-CN" altLang="en-US" dirty="0">
                <a:ea typeface="Noto Sans CJK SC Regular" panose="020B0500000000000000" pitchFamily="34" charset="-128"/>
              </a:rPr>
              <a:t> 计算出的 </a:t>
            </a:r>
            <a:r>
              <a:rPr lang="en-US" altLang="zh-CN" b="1" dirty="0" err="1">
                <a:latin typeface="Courier" pitchFamily="49" charset="0"/>
                <a:sym typeface="Courier" pitchFamily="49" charset="0"/>
              </a:rPr>
              <a:t>dataIndex</a:t>
            </a:r>
            <a:r>
              <a:rPr lang="zh-CN" altLang="en-US" dirty="0">
                <a:ea typeface="Noto Sans CJK SC Regular" panose="020B0500000000000000" pitchFamily="34" charset="-128"/>
              </a:rPr>
              <a:t> 小于 </a:t>
            </a:r>
            <a:r>
              <a:rPr lang="en-US" altLang="zh-CN" b="1" dirty="0">
                <a:latin typeface="Courier" pitchFamily="49" charset="0"/>
                <a:sym typeface="Courier" pitchFamily="49" charset="0"/>
              </a:rPr>
              <a:t>N</a:t>
            </a:r>
            <a:r>
              <a:rPr lang="zh-CN" altLang="en-US" dirty="0">
                <a:ea typeface="Noto Sans CJK SC Regular" panose="020B0500000000000000" pitchFamily="34" charset="-128"/>
              </a:rPr>
              <a:t>（数据元素数量）。</a:t>
            </a:r>
          </a:p>
        </p:txBody>
      </p:sp>
      <p:cxnSp>
        <p:nvCxnSpPr>
          <p:cNvPr id="21536" name="Shape 333">
            <a:extLst>
              <a:ext uri="{FF2B5EF4-FFF2-40B4-BE49-F238E27FC236}">
                <a16:creationId xmlns:a16="http://schemas.microsoft.com/office/drawing/2014/main" id="{529D8C8F-97E3-4CBD-A10B-2C5AB80A416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6024563" y="1052513"/>
            <a:ext cx="354012" cy="242728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7" name="Shape 334">
            <a:extLst>
              <a:ext uri="{FF2B5EF4-FFF2-40B4-BE49-F238E27FC236}">
                <a16:creationId xmlns:a16="http://schemas.microsoft.com/office/drawing/2014/main" id="{0A075D7D-3008-4CB8-B2D2-26EAAF214774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6040438" y="1681163"/>
            <a:ext cx="833437" cy="179863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8" name="Shape 335">
            <a:extLst>
              <a:ext uri="{FF2B5EF4-FFF2-40B4-BE49-F238E27FC236}">
                <a16:creationId xmlns:a16="http://schemas.microsoft.com/office/drawing/2014/main" id="{331EF04C-8601-40A9-B42B-419501ED31F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6024563" y="2317750"/>
            <a:ext cx="1346200" cy="11620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539" name="Shape 336">
            <a:extLst>
              <a:ext uri="{FF2B5EF4-FFF2-40B4-BE49-F238E27FC236}">
                <a16:creationId xmlns:a16="http://schemas.microsoft.com/office/drawing/2014/main" id="{90EFDE7D-A472-4329-9589-778F64C957EA}"/>
              </a:ext>
            </a:extLst>
          </p:cNvPr>
          <p:cNvGrpSpPr>
            <a:grpSpLocks/>
          </p:cNvGrpSpPr>
          <p:nvPr/>
        </p:nvGrpSpPr>
        <p:grpSpPr bwMode="auto">
          <a:xfrm>
            <a:off x="5630863" y="882650"/>
            <a:ext cx="336550" cy="336550"/>
            <a:chOff x="7814918" y="1277981"/>
            <a:chExt cx="335994" cy="335994"/>
          </a:xfrm>
        </p:grpSpPr>
        <p:cxnSp>
          <p:nvCxnSpPr>
            <p:cNvPr id="21546" name="Shape 337">
              <a:extLst>
                <a:ext uri="{FF2B5EF4-FFF2-40B4-BE49-F238E27FC236}">
                  <a16:creationId xmlns:a16="http://schemas.microsoft.com/office/drawing/2014/main" id="{71830579-1655-461A-AB2C-43CD1423C4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825722" y="1277981"/>
              <a:ext cx="314386" cy="335994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7" name="Shape 338">
              <a:extLst>
                <a:ext uri="{FF2B5EF4-FFF2-40B4-BE49-F238E27FC236}">
                  <a16:creationId xmlns:a16="http://schemas.microsoft.com/office/drawing/2014/main" id="{22F31EDC-227E-430A-8772-114A3E816A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825722" y="1277981"/>
              <a:ext cx="314386" cy="335994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40" name="Shape 339">
            <a:extLst>
              <a:ext uri="{FF2B5EF4-FFF2-40B4-BE49-F238E27FC236}">
                <a16:creationId xmlns:a16="http://schemas.microsoft.com/office/drawing/2014/main" id="{95D66C77-55C5-43FA-9DD0-134E2553B12A}"/>
              </a:ext>
            </a:extLst>
          </p:cNvPr>
          <p:cNvGrpSpPr>
            <a:grpSpLocks/>
          </p:cNvGrpSpPr>
          <p:nvPr/>
        </p:nvGrpSpPr>
        <p:grpSpPr bwMode="auto">
          <a:xfrm>
            <a:off x="5614988" y="1509713"/>
            <a:ext cx="336550" cy="336550"/>
            <a:chOff x="7814918" y="1277981"/>
            <a:chExt cx="335994" cy="335994"/>
          </a:xfrm>
        </p:grpSpPr>
        <p:cxnSp>
          <p:nvCxnSpPr>
            <p:cNvPr id="21544" name="Shape 340">
              <a:extLst>
                <a:ext uri="{FF2B5EF4-FFF2-40B4-BE49-F238E27FC236}">
                  <a16:creationId xmlns:a16="http://schemas.microsoft.com/office/drawing/2014/main" id="{9BF18B7F-5F3A-426C-98A6-60D01D25B9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825722" y="1277981"/>
              <a:ext cx="314386" cy="335994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5" name="Shape 341">
              <a:extLst>
                <a:ext uri="{FF2B5EF4-FFF2-40B4-BE49-F238E27FC236}">
                  <a16:creationId xmlns:a16="http://schemas.microsoft.com/office/drawing/2014/main" id="{692A3311-54A2-46E1-BEFD-C94B123D24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825722" y="1277981"/>
              <a:ext cx="314386" cy="335994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41" name="Shape 342">
            <a:extLst>
              <a:ext uri="{FF2B5EF4-FFF2-40B4-BE49-F238E27FC236}">
                <a16:creationId xmlns:a16="http://schemas.microsoft.com/office/drawing/2014/main" id="{04F802AD-A5A0-44E7-A51E-638CF147631E}"/>
              </a:ext>
            </a:extLst>
          </p:cNvPr>
          <p:cNvGrpSpPr>
            <a:grpSpLocks/>
          </p:cNvGrpSpPr>
          <p:nvPr/>
        </p:nvGrpSpPr>
        <p:grpSpPr bwMode="auto">
          <a:xfrm>
            <a:off x="5641975" y="2141538"/>
            <a:ext cx="336550" cy="334962"/>
            <a:chOff x="7814918" y="1277981"/>
            <a:chExt cx="335994" cy="335994"/>
          </a:xfrm>
        </p:grpSpPr>
        <p:cxnSp>
          <p:nvCxnSpPr>
            <p:cNvPr id="21542" name="Shape 343">
              <a:extLst>
                <a:ext uri="{FF2B5EF4-FFF2-40B4-BE49-F238E27FC236}">
                  <a16:creationId xmlns:a16="http://schemas.microsoft.com/office/drawing/2014/main" id="{CA814EC3-8CE5-4121-98D7-DCF4C4FD68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825722" y="1277981"/>
              <a:ext cx="314386" cy="335994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3" name="Shape 344">
              <a:extLst>
                <a:ext uri="{FF2B5EF4-FFF2-40B4-BE49-F238E27FC236}">
                  <a16:creationId xmlns:a16="http://schemas.microsoft.com/office/drawing/2014/main" id="{3EBA94E5-DF15-4A86-A41F-A63F2ACD7E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825722" y="1277981"/>
              <a:ext cx="314386" cy="335994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hape 349">
            <a:extLst>
              <a:ext uri="{FF2B5EF4-FFF2-40B4-BE49-F238E27FC236}">
                <a16:creationId xmlns:a16="http://schemas.microsoft.com/office/drawing/2014/main" id="{0A20C373-5C02-4C8C-92F7-32F6FC9ED7B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171450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3555" name="Shape 350">
            <a:extLst>
              <a:ext uri="{FF2B5EF4-FFF2-40B4-BE49-F238E27FC236}">
                <a16:creationId xmlns:a16="http://schemas.microsoft.com/office/drawing/2014/main" id="{75280D43-1044-403F-8057-E037ABEB6D4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41963" y="171450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  <a:buFont typeface="Courier" pitchFamily="49" charset="0"/>
              <a:buNone/>
            </a:pPr>
            <a:r>
              <a:rPr lang="en-US" altLang="zh-CN" sz="2000" b="1">
                <a:latin typeface="Courier" pitchFamily="49" charset="0"/>
                <a:sym typeface="Courier" pitchFamily="49" charset="0"/>
              </a:rPr>
              <a:t>4</a:t>
            </a:r>
            <a:endParaRPr lang="zh-CN" altLang="en-US" sz="2000" b="1"/>
          </a:p>
        </p:txBody>
      </p:sp>
      <p:sp>
        <p:nvSpPr>
          <p:cNvPr id="23556" name="Shape 351">
            <a:extLst>
              <a:ext uri="{FF2B5EF4-FFF2-40B4-BE49-F238E27FC236}">
                <a16:creationId xmlns:a16="http://schemas.microsoft.com/office/drawing/2014/main" id="{55803CDC-1FA3-4EE8-AD92-2DA284379DA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801688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3557" name="Shape 352">
            <a:extLst>
              <a:ext uri="{FF2B5EF4-FFF2-40B4-BE49-F238E27FC236}">
                <a16:creationId xmlns:a16="http://schemas.microsoft.com/office/drawing/2014/main" id="{D342B417-B533-4CDA-B09A-9A15BD68A9D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1431925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3558" name="Shape 353">
            <a:extLst>
              <a:ext uri="{FF2B5EF4-FFF2-40B4-BE49-F238E27FC236}">
                <a16:creationId xmlns:a16="http://schemas.microsoft.com/office/drawing/2014/main" id="{80CDCE3D-C6DE-4023-B4A8-ADB60D9FA80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2062163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3559" name="Shape 354">
            <a:extLst>
              <a:ext uri="{FF2B5EF4-FFF2-40B4-BE49-F238E27FC236}">
                <a16:creationId xmlns:a16="http://schemas.microsoft.com/office/drawing/2014/main" id="{E0595B04-CAEF-4EE0-A0D4-432EC684E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925763"/>
            <a:ext cx="4772025" cy="26019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3560" name="Shape 355">
            <a:extLst>
              <a:ext uri="{FF2B5EF4-FFF2-40B4-BE49-F238E27FC236}">
                <a16:creationId xmlns:a16="http://schemas.microsoft.com/office/drawing/2014/main" id="{52FEBD7A-F48E-4BE7-B250-C3D462D5D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001963"/>
            <a:ext cx="2797175" cy="2333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 pitchFamily="49" charset="0"/>
              <a:buNone/>
            </a:pPr>
            <a:r>
              <a:rPr lang="en-US" altLang="zh-CN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performWork&lt;&lt;&lt;2, 4&gt;&gt;&gt;()</a:t>
            </a:r>
            <a:endParaRPr lang="zh-CN" altLang="en-US"/>
          </a:p>
        </p:txBody>
      </p:sp>
      <p:sp>
        <p:nvSpPr>
          <p:cNvPr id="23561" name="Shape 356">
            <a:extLst>
              <a:ext uri="{FF2B5EF4-FFF2-40B4-BE49-F238E27FC236}">
                <a16:creationId xmlns:a16="http://schemas.microsoft.com/office/drawing/2014/main" id="{9AC21F30-D8F0-436E-862F-359BC4B38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354388"/>
            <a:ext cx="2136775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3562" name="Shape 357">
            <a:extLst>
              <a:ext uri="{FF2B5EF4-FFF2-40B4-BE49-F238E27FC236}">
                <a16:creationId xmlns:a16="http://schemas.microsoft.com/office/drawing/2014/main" id="{D9E35C15-DD1B-4FB1-A279-4B07F8BE6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354388"/>
            <a:ext cx="2138363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3563" name="Shape 358">
            <a:extLst>
              <a:ext uri="{FF2B5EF4-FFF2-40B4-BE49-F238E27FC236}">
                <a16:creationId xmlns:a16="http://schemas.microsoft.com/office/drawing/2014/main" id="{7DD28A26-B0C3-49F7-BE45-4A64D0290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3564" name="Shape 359">
            <a:extLst>
              <a:ext uri="{FF2B5EF4-FFF2-40B4-BE49-F238E27FC236}">
                <a16:creationId xmlns:a16="http://schemas.microsoft.com/office/drawing/2014/main" id="{7921CE25-C87D-4FC1-BB6C-8CF7EB76C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3565" name="Shape 360">
            <a:extLst>
              <a:ext uri="{FF2B5EF4-FFF2-40B4-BE49-F238E27FC236}">
                <a16:creationId xmlns:a16="http://schemas.microsoft.com/office/drawing/2014/main" id="{9E332152-7736-4848-8320-3E05B0C48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79800"/>
            <a:ext cx="350837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3566" name="Shape 361">
            <a:extLst>
              <a:ext uri="{FF2B5EF4-FFF2-40B4-BE49-F238E27FC236}">
                <a16:creationId xmlns:a16="http://schemas.microsoft.com/office/drawing/2014/main" id="{E3C99787-6141-4DCA-A9F5-5477D827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3567" name="Shape 362">
            <a:extLst>
              <a:ext uri="{FF2B5EF4-FFF2-40B4-BE49-F238E27FC236}">
                <a16:creationId xmlns:a16="http://schemas.microsoft.com/office/drawing/2014/main" id="{C811923C-B614-41E0-A475-9FB7D644F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3479800"/>
            <a:ext cx="350838" cy="16351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3568" name="Shape 363">
            <a:extLst>
              <a:ext uri="{FF2B5EF4-FFF2-40B4-BE49-F238E27FC236}">
                <a16:creationId xmlns:a16="http://schemas.microsoft.com/office/drawing/2014/main" id="{F205A06E-505E-4E6B-B11C-A425D9105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479800"/>
            <a:ext cx="350837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3569" name="Shape 364">
            <a:extLst>
              <a:ext uri="{FF2B5EF4-FFF2-40B4-BE49-F238E27FC236}">
                <a16:creationId xmlns:a16="http://schemas.microsoft.com/office/drawing/2014/main" id="{553E490B-768C-4B87-A812-B0059BED4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3479800"/>
            <a:ext cx="350838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3570" name="Shape 365">
            <a:extLst>
              <a:ext uri="{FF2B5EF4-FFF2-40B4-BE49-F238E27FC236}">
                <a16:creationId xmlns:a16="http://schemas.microsoft.com/office/drawing/2014/main" id="{5439BC56-0C90-4A7A-AFF0-904C4C26A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479800"/>
            <a:ext cx="34925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23571" name="Shape 366">
            <a:extLst>
              <a:ext uri="{FF2B5EF4-FFF2-40B4-BE49-F238E27FC236}">
                <a16:creationId xmlns:a16="http://schemas.microsoft.com/office/drawing/2014/main" id="{9ECE9AC1-8E11-43CE-9432-36C48377AC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2" name="Shape 367">
            <a:extLst>
              <a:ext uri="{FF2B5EF4-FFF2-40B4-BE49-F238E27FC236}">
                <a16:creationId xmlns:a16="http://schemas.microsoft.com/office/drawing/2014/main" id="{F4C75EAF-3E11-4FFB-ABDD-F58FA73B2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3573" name="Shape 368">
            <a:extLst>
              <a:ext uri="{FF2B5EF4-FFF2-40B4-BE49-F238E27FC236}">
                <a16:creationId xmlns:a16="http://schemas.microsoft.com/office/drawing/2014/main" id="{ADD9A130-01AD-44A4-AE6E-5A15B8CCD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23574" name="Shape 369">
            <a:extLst>
              <a:ext uri="{FF2B5EF4-FFF2-40B4-BE49-F238E27FC236}">
                <a16:creationId xmlns:a16="http://schemas.microsoft.com/office/drawing/2014/main" id="{056FF5CB-ED70-4EDC-B1B2-D9A65D0AD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3575" name="Shape 370">
            <a:extLst>
              <a:ext uri="{FF2B5EF4-FFF2-40B4-BE49-F238E27FC236}">
                <a16:creationId xmlns:a16="http://schemas.microsoft.com/office/drawing/2014/main" id="{6FEC0319-2DD0-47C8-B49D-5C71DB27F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23576" name="Shape 371">
            <a:extLst>
              <a:ext uri="{FF2B5EF4-FFF2-40B4-BE49-F238E27FC236}">
                <a16:creationId xmlns:a16="http://schemas.microsoft.com/office/drawing/2014/main" id="{7240CC34-0801-478B-9AE5-3711AB4F29F9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23641" name="Shape 372">
              <a:extLst>
                <a:ext uri="{FF2B5EF4-FFF2-40B4-BE49-F238E27FC236}">
                  <a16:creationId xmlns:a16="http://schemas.microsoft.com/office/drawing/2014/main" id="{A7962449-1950-4824-81A4-070F3E83E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23642" name="Shape 373">
              <a:extLst>
                <a:ext uri="{FF2B5EF4-FFF2-40B4-BE49-F238E27FC236}">
                  <a16:creationId xmlns:a16="http://schemas.microsoft.com/office/drawing/2014/main" id="{AB295A07-8AD6-4FBC-B389-0B050C283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23643" name="Shape 374">
              <a:extLst>
                <a:ext uri="{FF2B5EF4-FFF2-40B4-BE49-F238E27FC236}">
                  <a16:creationId xmlns:a16="http://schemas.microsoft.com/office/drawing/2014/main" id="{CD8832FC-2D45-4AF7-9BBE-67B27935D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23644" name="Shape 375">
              <a:extLst>
                <a:ext uri="{FF2B5EF4-FFF2-40B4-BE49-F238E27FC236}">
                  <a16:creationId xmlns:a16="http://schemas.microsoft.com/office/drawing/2014/main" id="{3BB37D02-61CA-421A-9D2C-3C02324F4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23577" name="Shape 376">
            <a:extLst>
              <a:ext uri="{FF2B5EF4-FFF2-40B4-BE49-F238E27FC236}">
                <a16:creationId xmlns:a16="http://schemas.microsoft.com/office/drawing/2014/main" id="{2236A545-3637-41AC-B303-477FF9993B3A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3973513"/>
            <a:ext cx="1951038" cy="400050"/>
            <a:chOff x="3340553" y="3973703"/>
            <a:chExt cx="1950262" cy="400110"/>
          </a:xfrm>
        </p:grpSpPr>
        <p:sp>
          <p:nvSpPr>
            <p:cNvPr id="23637" name="Shape 377">
              <a:extLst>
                <a:ext uri="{FF2B5EF4-FFF2-40B4-BE49-F238E27FC236}">
                  <a16:creationId xmlns:a16="http://schemas.microsoft.com/office/drawing/2014/main" id="{61ED38FB-C79C-4764-9301-DAEFA8505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23638" name="Shape 378">
              <a:extLst>
                <a:ext uri="{FF2B5EF4-FFF2-40B4-BE49-F238E27FC236}">
                  <a16:creationId xmlns:a16="http://schemas.microsoft.com/office/drawing/2014/main" id="{D16D01BD-6CC6-4D17-8050-B6E1C7015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23639" name="Shape 379">
              <a:extLst>
                <a:ext uri="{FF2B5EF4-FFF2-40B4-BE49-F238E27FC236}">
                  <a16:creationId xmlns:a16="http://schemas.microsoft.com/office/drawing/2014/main" id="{5C5E6DFF-9D4E-4014-8A67-14AE6F733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23640" name="Shape 380">
              <a:extLst>
                <a:ext uri="{FF2B5EF4-FFF2-40B4-BE49-F238E27FC236}">
                  <a16:creationId xmlns:a16="http://schemas.microsoft.com/office/drawing/2014/main" id="{CE47F602-59D1-4108-9092-1BA6325BF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23578" name="Shape 381">
            <a:extLst>
              <a:ext uri="{FF2B5EF4-FFF2-40B4-BE49-F238E27FC236}">
                <a16:creationId xmlns:a16="http://schemas.microsoft.com/office/drawing/2014/main" id="{B5CE2176-7303-45F1-BD5F-D0ACF590904D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3970338"/>
            <a:ext cx="1951037" cy="400050"/>
            <a:chOff x="3340553" y="3973703"/>
            <a:chExt cx="1950262" cy="400110"/>
          </a:xfrm>
        </p:grpSpPr>
        <p:sp>
          <p:nvSpPr>
            <p:cNvPr id="23633" name="Shape 382">
              <a:extLst>
                <a:ext uri="{FF2B5EF4-FFF2-40B4-BE49-F238E27FC236}">
                  <a16:creationId xmlns:a16="http://schemas.microsoft.com/office/drawing/2014/main" id="{E1A5A343-E036-4AF1-8CCE-98928F0BE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23634" name="Shape 383">
              <a:extLst>
                <a:ext uri="{FF2B5EF4-FFF2-40B4-BE49-F238E27FC236}">
                  <a16:creationId xmlns:a16="http://schemas.microsoft.com/office/drawing/2014/main" id="{85F9AC46-6DA1-40C5-88E0-2D8617512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23635" name="Shape 384">
              <a:extLst>
                <a:ext uri="{FF2B5EF4-FFF2-40B4-BE49-F238E27FC236}">
                  <a16:creationId xmlns:a16="http://schemas.microsoft.com/office/drawing/2014/main" id="{E817582A-DDCC-41D2-B6A5-7D7F349E2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23636" name="Shape 385">
              <a:extLst>
                <a:ext uri="{FF2B5EF4-FFF2-40B4-BE49-F238E27FC236}">
                  <a16:creationId xmlns:a16="http://schemas.microsoft.com/office/drawing/2014/main" id="{5DA5FFD9-ACB3-494F-B779-D027DBF8E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sp>
        <p:nvSpPr>
          <p:cNvPr id="23579" name="Shape 386">
            <a:extLst>
              <a:ext uri="{FF2B5EF4-FFF2-40B4-BE49-F238E27FC236}">
                <a16:creationId xmlns:a16="http://schemas.microsoft.com/office/drawing/2014/main" id="{39A5797C-F3F3-44DB-A5FF-770B8DBA6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1638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 pitchFamily="49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0</a:t>
            </a:r>
            <a:endParaRPr lang="zh-CN" altLang="en-US"/>
          </a:p>
        </p:txBody>
      </p:sp>
      <p:sp>
        <p:nvSpPr>
          <p:cNvPr id="23580" name="Shape 387">
            <a:extLst>
              <a:ext uri="{FF2B5EF4-FFF2-40B4-BE49-F238E27FC236}">
                <a16:creationId xmlns:a16="http://schemas.microsoft.com/office/drawing/2014/main" id="{AAC1A188-4B9A-4B3A-8FDC-284C48B50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1607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 pitchFamily="49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1</a:t>
            </a:r>
            <a:endParaRPr lang="zh-CN" altLang="en-US"/>
          </a:p>
        </p:txBody>
      </p:sp>
      <p:grpSp>
        <p:nvGrpSpPr>
          <p:cNvPr id="23581" name="Shape 388">
            <a:extLst>
              <a:ext uri="{FF2B5EF4-FFF2-40B4-BE49-F238E27FC236}">
                <a16:creationId xmlns:a16="http://schemas.microsoft.com/office/drawing/2014/main" id="{7931C846-1954-4615-8766-7F823228AACB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5103813"/>
            <a:ext cx="1824038" cy="585787"/>
            <a:chOff x="3387042" y="5104361"/>
            <a:chExt cx="1824069" cy="584775"/>
          </a:xfrm>
        </p:grpSpPr>
        <p:cxnSp>
          <p:nvCxnSpPr>
            <p:cNvPr id="23628" name="Shape 389">
              <a:extLst>
                <a:ext uri="{FF2B5EF4-FFF2-40B4-BE49-F238E27FC236}">
                  <a16:creationId xmlns:a16="http://schemas.microsoft.com/office/drawing/2014/main" id="{C9639C40-FAA9-4663-BC2D-7E1E6290EE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29" name="Shape 390">
              <a:extLst>
                <a:ext uri="{FF2B5EF4-FFF2-40B4-BE49-F238E27FC236}">
                  <a16:creationId xmlns:a16="http://schemas.microsoft.com/office/drawing/2014/main" id="{EA654352-1549-4C59-BCEB-38D0FA75BD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30" name="Shape 391">
              <a:extLst>
                <a:ext uri="{FF2B5EF4-FFF2-40B4-BE49-F238E27FC236}">
                  <a16:creationId xmlns:a16="http://schemas.microsoft.com/office/drawing/2014/main" id="{A5E6F2F6-A201-4D66-9679-684F1C2B11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1" name="Shape 392">
              <a:extLst>
                <a:ext uri="{FF2B5EF4-FFF2-40B4-BE49-F238E27FC236}">
                  <a16:creationId xmlns:a16="http://schemas.microsoft.com/office/drawing/2014/main" id="{34C2F2E1-5216-4C19-8E3A-9BAB4A85F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 pitchFamily="49" charset="0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 pitchFamily="49" charset="0"/>
                  <a:sym typeface="Courier" pitchFamily="49" charset="0"/>
                </a:rPr>
                <a:t>4</a:t>
              </a:r>
              <a:endParaRPr lang="zh-CN" altLang="en-US"/>
            </a:p>
          </p:txBody>
        </p:sp>
        <p:cxnSp>
          <p:nvCxnSpPr>
            <p:cNvPr id="23632" name="Shape 393">
              <a:extLst>
                <a:ext uri="{FF2B5EF4-FFF2-40B4-BE49-F238E27FC236}">
                  <a16:creationId xmlns:a16="http://schemas.microsoft.com/office/drawing/2014/main" id="{2DE31893-4D8D-4BD3-9835-19006888B9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82" name="Shape 394">
            <a:extLst>
              <a:ext uri="{FF2B5EF4-FFF2-40B4-BE49-F238E27FC236}">
                <a16:creationId xmlns:a16="http://schemas.microsoft.com/office/drawing/2014/main" id="{2B0CE1EC-FD79-415C-A46B-F6C5DCB2B645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103813"/>
            <a:ext cx="1824038" cy="585787"/>
            <a:chOff x="3387042" y="5104361"/>
            <a:chExt cx="1824069" cy="584775"/>
          </a:xfrm>
        </p:grpSpPr>
        <p:cxnSp>
          <p:nvCxnSpPr>
            <p:cNvPr id="23623" name="Shape 395">
              <a:extLst>
                <a:ext uri="{FF2B5EF4-FFF2-40B4-BE49-F238E27FC236}">
                  <a16:creationId xmlns:a16="http://schemas.microsoft.com/office/drawing/2014/main" id="{A99D5C63-E7F2-44AF-B021-8AA97E5782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24" name="Shape 396">
              <a:extLst>
                <a:ext uri="{FF2B5EF4-FFF2-40B4-BE49-F238E27FC236}">
                  <a16:creationId xmlns:a16="http://schemas.microsoft.com/office/drawing/2014/main" id="{76D7BB7E-17C4-4505-91EA-283C8F55DB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25" name="Shape 397">
              <a:extLst>
                <a:ext uri="{FF2B5EF4-FFF2-40B4-BE49-F238E27FC236}">
                  <a16:creationId xmlns:a16="http://schemas.microsoft.com/office/drawing/2014/main" id="{4B8421CC-BE91-4A36-880A-D1FB3A5EBC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26" name="Shape 398">
              <a:extLst>
                <a:ext uri="{FF2B5EF4-FFF2-40B4-BE49-F238E27FC236}">
                  <a16:creationId xmlns:a16="http://schemas.microsoft.com/office/drawing/2014/main" id="{CC66B895-8EBD-42B7-89AA-126D4728C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 pitchFamily="49" charset="0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 pitchFamily="49" charset="0"/>
                  <a:sym typeface="Courier" pitchFamily="49" charset="0"/>
                </a:rPr>
                <a:t>4</a:t>
              </a:r>
              <a:endParaRPr lang="zh-CN" altLang="en-US"/>
            </a:p>
          </p:txBody>
        </p:sp>
        <p:cxnSp>
          <p:nvCxnSpPr>
            <p:cNvPr id="23627" name="Shape 399">
              <a:extLst>
                <a:ext uri="{FF2B5EF4-FFF2-40B4-BE49-F238E27FC236}">
                  <a16:creationId xmlns:a16="http://schemas.microsoft.com/office/drawing/2014/main" id="{D4D420EA-5AEB-4C89-A2C9-765C05F1649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400" name="Shape 400">
            <a:extLst>
              <a:ext uri="{FF2B5EF4-FFF2-40B4-BE49-F238E27FC236}">
                <a16:creationId xmlns:a16="http://schemas.microsoft.com/office/drawing/2014/main" id="{9763A3F0-8C56-4258-9524-33A544FC3B91}"/>
              </a:ext>
            </a:extLst>
          </p:cNvPr>
          <p:cNvGraphicFramePr>
            <a:graphicFrameLocks noGrp="1"/>
          </p:cNvGraphicFramePr>
          <p:nvPr/>
        </p:nvGraphicFramePr>
        <p:xfrm>
          <a:off x="6296025" y="198438"/>
          <a:ext cx="4532313" cy="768350"/>
        </p:xfrm>
        <a:graphic>
          <a:graphicData uri="http://schemas.openxmlformats.org/drawingml/2006/table">
            <a:tbl>
              <a:tblPr/>
              <a:tblGrid>
                <a:gridCol w="1406525">
                  <a:extLst>
                    <a:ext uri="{9D8B030D-6E8A-4147-A177-3AD203B41FA5}">
                      <a16:colId xmlns:a16="http://schemas.microsoft.com/office/drawing/2014/main" val="1973904001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3096235777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150123157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7105191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4081806140"/>
                    </a:ext>
                  </a:extLst>
                </a:gridCol>
              </a:tblGrid>
              <a:tr h="371777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threadIdx.x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+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blockIdx.x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*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blockDim.x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159587"/>
                  </a:ext>
                </a:extLst>
              </a:tr>
              <a:tr h="39657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0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1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4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294392"/>
                  </a:ext>
                </a:extLst>
              </a:tr>
            </a:tbl>
          </a:graphicData>
        </a:graphic>
      </p:graphicFrame>
      <p:graphicFrame>
        <p:nvGraphicFramePr>
          <p:cNvPr id="401" name="Shape 401">
            <a:extLst>
              <a:ext uri="{FF2B5EF4-FFF2-40B4-BE49-F238E27FC236}">
                <a16:creationId xmlns:a16="http://schemas.microsoft.com/office/drawing/2014/main" id="{DBC65CA1-2331-4C5C-B1ED-194E35208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902505"/>
              </p:ext>
            </p:extLst>
          </p:nvPr>
        </p:nvGraphicFramePr>
        <p:xfrm>
          <a:off x="6307138" y="1127125"/>
          <a:ext cx="4532312" cy="768350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271152839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0652805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391239304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13833598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16179920"/>
                    </a:ext>
                  </a:extLst>
                </a:gridCol>
              </a:tblGrid>
              <a:tr h="371777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dataIndex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&lt;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N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=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Courier" pitchFamily="49" charset="0"/>
                        </a:rPr>
                        <a:t>可以运行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SC Regular" panose="020B0500000000000000" pitchFamily="34" charset="-128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715172"/>
                  </a:ext>
                </a:extLst>
              </a:tr>
              <a:tr h="39657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4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5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6B9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6B9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?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5177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406">
            <a:extLst>
              <a:ext uri="{FF2B5EF4-FFF2-40B4-BE49-F238E27FC236}">
                <a16:creationId xmlns:a16="http://schemas.microsoft.com/office/drawing/2014/main" id="{1B872B99-03CB-4DDC-867B-2FE95407FD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171450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5603" name="Shape 407">
            <a:extLst>
              <a:ext uri="{FF2B5EF4-FFF2-40B4-BE49-F238E27FC236}">
                <a16:creationId xmlns:a16="http://schemas.microsoft.com/office/drawing/2014/main" id="{92DD2162-38AC-4951-8908-1F1E7F4B8C5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41963" y="171450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  <a:buFont typeface="Courier" pitchFamily="49" charset="0"/>
              <a:buNone/>
            </a:pPr>
            <a:r>
              <a:rPr lang="en-US" altLang="zh-CN" sz="2000" b="1">
                <a:latin typeface="Courier" pitchFamily="49" charset="0"/>
                <a:sym typeface="Courier" pitchFamily="49" charset="0"/>
              </a:rPr>
              <a:t>4</a:t>
            </a:r>
            <a:endParaRPr lang="zh-CN" altLang="en-US" sz="2000" b="1"/>
          </a:p>
        </p:txBody>
      </p:sp>
      <p:sp>
        <p:nvSpPr>
          <p:cNvPr id="25604" name="Shape 408">
            <a:extLst>
              <a:ext uri="{FF2B5EF4-FFF2-40B4-BE49-F238E27FC236}">
                <a16:creationId xmlns:a16="http://schemas.microsoft.com/office/drawing/2014/main" id="{839B9EB3-F07D-4834-A21B-73F3235FF23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801688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5605" name="Shape 409">
            <a:extLst>
              <a:ext uri="{FF2B5EF4-FFF2-40B4-BE49-F238E27FC236}">
                <a16:creationId xmlns:a16="http://schemas.microsoft.com/office/drawing/2014/main" id="{F3FEDE78-512F-4CB3-8957-3E72E6FF8E6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1431925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5606" name="Shape 410">
            <a:extLst>
              <a:ext uri="{FF2B5EF4-FFF2-40B4-BE49-F238E27FC236}">
                <a16:creationId xmlns:a16="http://schemas.microsoft.com/office/drawing/2014/main" id="{332C8368-5C06-4F29-9FD6-BCC9258E286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2062163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5607" name="Shape 411">
            <a:extLst>
              <a:ext uri="{FF2B5EF4-FFF2-40B4-BE49-F238E27FC236}">
                <a16:creationId xmlns:a16="http://schemas.microsoft.com/office/drawing/2014/main" id="{A4FE056C-E50E-4925-AF28-B903F3604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925763"/>
            <a:ext cx="4772025" cy="26019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5608" name="Shape 412">
            <a:extLst>
              <a:ext uri="{FF2B5EF4-FFF2-40B4-BE49-F238E27FC236}">
                <a16:creationId xmlns:a16="http://schemas.microsoft.com/office/drawing/2014/main" id="{07521BB5-897D-4348-B0CE-C888E7BB1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001963"/>
            <a:ext cx="2797175" cy="2333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 pitchFamily="49" charset="0"/>
              <a:buNone/>
            </a:pPr>
            <a:r>
              <a:rPr lang="en-US" altLang="zh-CN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performWork&lt;&lt;&lt;2, 4&gt;&gt;&gt;()</a:t>
            </a:r>
            <a:endParaRPr lang="zh-CN" altLang="en-US"/>
          </a:p>
        </p:txBody>
      </p:sp>
      <p:sp>
        <p:nvSpPr>
          <p:cNvPr id="25609" name="Shape 413">
            <a:extLst>
              <a:ext uri="{FF2B5EF4-FFF2-40B4-BE49-F238E27FC236}">
                <a16:creationId xmlns:a16="http://schemas.microsoft.com/office/drawing/2014/main" id="{75B19E7E-E69C-46B0-82D3-BE667A3B4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354388"/>
            <a:ext cx="2136775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5610" name="Shape 414">
            <a:extLst>
              <a:ext uri="{FF2B5EF4-FFF2-40B4-BE49-F238E27FC236}">
                <a16:creationId xmlns:a16="http://schemas.microsoft.com/office/drawing/2014/main" id="{D76B4933-D648-45F5-BF5A-41020F481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354388"/>
            <a:ext cx="2138363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5611" name="Shape 415">
            <a:extLst>
              <a:ext uri="{FF2B5EF4-FFF2-40B4-BE49-F238E27FC236}">
                <a16:creationId xmlns:a16="http://schemas.microsoft.com/office/drawing/2014/main" id="{4C025507-8FB9-4199-95C0-E03575671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5612" name="Shape 416">
            <a:extLst>
              <a:ext uri="{FF2B5EF4-FFF2-40B4-BE49-F238E27FC236}">
                <a16:creationId xmlns:a16="http://schemas.microsoft.com/office/drawing/2014/main" id="{B7F072E8-BD4E-4ADA-B317-8549FEAD1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5613" name="Shape 417">
            <a:extLst>
              <a:ext uri="{FF2B5EF4-FFF2-40B4-BE49-F238E27FC236}">
                <a16:creationId xmlns:a16="http://schemas.microsoft.com/office/drawing/2014/main" id="{1B9CA7A3-F3EC-41E5-8252-2B6EA76C2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79800"/>
            <a:ext cx="350837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5614" name="Shape 418">
            <a:extLst>
              <a:ext uri="{FF2B5EF4-FFF2-40B4-BE49-F238E27FC236}">
                <a16:creationId xmlns:a16="http://schemas.microsoft.com/office/drawing/2014/main" id="{6C6DC273-C780-46BD-860A-31C50C72F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5615" name="Shape 419">
            <a:extLst>
              <a:ext uri="{FF2B5EF4-FFF2-40B4-BE49-F238E27FC236}">
                <a16:creationId xmlns:a16="http://schemas.microsoft.com/office/drawing/2014/main" id="{A3BA9327-918D-4C08-B52C-59CA01476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5616" name="Shape 420">
            <a:extLst>
              <a:ext uri="{FF2B5EF4-FFF2-40B4-BE49-F238E27FC236}">
                <a16:creationId xmlns:a16="http://schemas.microsoft.com/office/drawing/2014/main" id="{B4291808-E110-43E8-A488-533A7F687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479800"/>
            <a:ext cx="350837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5617" name="Shape 421">
            <a:extLst>
              <a:ext uri="{FF2B5EF4-FFF2-40B4-BE49-F238E27FC236}">
                <a16:creationId xmlns:a16="http://schemas.microsoft.com/office/drawing/2014/main" id="{E3152D98-1399-4BDA-B87B-F7D515377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3479800"/>
            <a:ext cx="350838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5618" name="Shape 422">
            <a:extLst>
              <a:ext uri="{FF2B5EF4-FFF2-40B4-BE49-F238E27FC236}">
                <a16:creationId xmlns:a16="http://schemas.microsoft.com/office/drawing/2014/main" id="{A71D805D-0B08-4EDE-855A-6743740D9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479800"/>
            <a:ext cx="34925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25619" name="Shape 423">
            <a:extLst>
              <a:ext uri="{FF2B5EF4-FFF2-40B4-BE49-F238E27FC236}">
                <a16:creationId xmlns:a16="http://schemas.microsoft.com/office/drawing/2014/main" id="{C3373D70-1202-40C4-97DE-A832C2B453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0" name="Shape 424">
            <a:extLst>
              <a:ext uri="{FF2B5EF4-FFF2-40B4-BE49-F238E27FC236}">
                <a16:creationId xmlns:a16="http://schemas.microsoft.com/office/drawing/2014/main" id="{79B33C8E-AB99-4471-9219-EECCB4B20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5621" name="Shape 425">
            <a:extLst>
              <a:ext uri="{FF2B5EF4-FFF2-40B4-BE49-F238E27FC236}">
                <a16:creationId xmlns:a16="http://schemas.microsoft.com/office/drawing/2014/main" id="{145FFE92-88FD-4363-A28B-12EA4232F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25622" name="Shape 426">
            <a:extLst>
              <a:ext uri="{FF2B5EF4-FFF2-40B4-BE49-F238E27FC236}">
                <a16:creationId xmlns:a16="http://schemas.microsoft.com/office/drawing/2014/main" id="{BC961A6B-1E94-47CF-99A9-786B63DD4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5623" name="Shape 427">
            <a:extLst>
              <a:ext uri="{FF2B5EF4-FFF2-40B4-BE49-F238E27FC236}">
                <a16:creationId xmlns:a16="http://schemas.microsoft.com/office/drawing/2014/main" id="{38180A72-9725-4712-92BE-C13053238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25624" name="Shape 428">
            <a:extLst>
              <a:ext uri="{FF2B5EF4-FFF2-40B4-BE49-F238E27FC236}">
                <a16:creationId xmlns:a16="http://schemas.microsoft.com/office/drawing/2014/main" id="{86CBAA39-3DD1-4103-93B4-B8DB8C4C3667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25690" name="Shape 429">
              <a:extLst>
                <a:ext uri="{FF2B5EF4-FFF2-40B4-BE49-F238E27FC236}">
                  <a16:creationId xmlns:a16="http://schemas.microsoft.com/office/drawing/2014/main" id="{FE59D20D-3E79-4AF6-BEF6-DA19B1DF0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25691" name="Shape 430">
              <a:extLst>
                <a:ext uri="{FF2B5EF4-FFF2-40B4-BE49-F238E27FC236}">
                  <a16:creationId xmlns:a16="http://schemas.microsoft.com/office/drawing/2014/main" id="{F98A06DF-816B-4285-A9B5-6D1E56DEE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25692" name="Shape 431">
              <a:extLst>
                <a:ext uri="{FF2B5EF4-FFF2-40B4-BE49-F238E27FC236}">
                  <a16:creationId xmlns:a16="http://schemas.microsoft.com/office/drawing/2014/main" id="{58BDC6B4-677D-4E35-8682-78508089B4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25693" name="Shape 432">
              <a:extLst>
                <a:ext uri="{FF2B5EF4-FFF2-40B4-BE49-F238E27FC236}">
                  <a16:creationId xmlns:a16="http://schemas.microsoft.com/office/drawing/2014/main" id="{7E9EA199-C085-4A17-A90F-E2FE0A3C4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25625" name="Shape 433">
            <a:extLst>
              <a:ext uri="{FF2B5EF4-FFF2-40B4-BE49-F238E27FC236}">
                <a16:creationId xmlns:a16="http://schemas.microsoft.com/office/drawing/2014/main" id="{E221792B-DA38-4CAD-9D28-48D2542F4E20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3973513"/>
            <a:ext cx="1951038" cy="400050"/>
            <a:chOff x="3340553" y="3973703"/>
            <a:chExt cx="1950262" cy="400110"/>
          </a:xfrm>
        </p:grpSpPr>
        <p:sp>
          <p:nvSpPr>
            <p:cNvPr id="25686" name="Shape 434">
              <a:extLst>
                <a:ext uri="{FF2B5EF4-FFF2-40B4-BE49-F238E27FC236}">
                  <a16:creationId xmlns:a16="http://schemas.microsoft.com/office/drawing/2014/main" id="{BC810609-D830-43AA-AEAA-4286247B1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25687" name="Shape 435">
              <a:extLst>
                <a:ext uri="{FF2B5EF4-FFF2-40B4-BE49-F238E27FC236}">
                  <a16:creationId xmlns:a16="http://schemas.microsoft.com/office/drawing/2014/main" id="{289C1FEB-9EF8-40B9-94B4-7F5E57A50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25688" name="Shape 436">
              <a:extLst>
                <a:ext uri="{FF2B5EF4-FFF2-40B4-BE49-F238E27FC236}">
                  <a16:creationId xmlns:a16="http://schemas.microsoft.com/office/drawing/2014/main" id="{6E2C9AAD-7C52-4FC4-AC2F-396EC2CFB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25689" name="Shape 437">
              <a:extLst>
                <a:ext uri="{FF2B5EF4-FFF2-40B4-BE49-F238E27FC236}">
                  <a16:creationId xmlns:a16="http://schemas.microsoft.com/office/drawing/2014/main" id="{17B8D183-D27F-4FDA-AA79-4C780FAD9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25626" name="Shape 438">
            <a:extLst>
              <a:ext uri="{FF2B5EF4-FFF2-40B4-BE49-F238E27FC236}">
                <a16:creationId xmlns:a16="http://schemas.microsoft.com/office/drawing/2014/main" id="{9D71A3F8-0CB1-450A-951A-CBB6E294FEE7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3970338"/>
            <a:ext cx="1951037" cy="400050"/>
            <a:chOff x="3340553" y="3973703"/>
            <a:chExt cx="1950262" cy="400110"/>
          </a:xfrm>
        </p:grpSpPr>
        <p:sp>
          <p:nvSpPr>
            <p:cNvPr id="25682" name="Shape 439">
              <a:extLst>
                <a:ext uri="{FF2B5EF4-FFF2-40B4-BE49-F238E27FC236}">
                  <a16:creationId xmlns:a16="http://schemas.microsoft.com/office/drawing/2014/main" id="{2F612FAF-4DC7-4073-9DD2-C8CF3D321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25683" name="Shape 440">
              <a:extLst>
                <a:ext uri="{FF2B5EF4-FFF2-40B4-BE49-F238E27FC236}">
                  <a16:creationId xmlns:a16="http://schemas.microsoft.com/office/drawing/2014/main" id="{5881F773-E623-43E9-8447-AE1E597A0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25684" name="Shape 441">
              <a:extLst>
                <a:ext uri="{FF2B5EF4-FFF2-40B4-BE49-F238E27FC236}">
                  <a16:creationId xmlns:a16="http://schemas.microsoft.com/office/drawing/2014/main" id="{D372EDEC-2CB9-4FF1-B676-256D82DB7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25685" name="Shape 442">
              <a:extLst>
                <a:ext uri="{FF2B5EF4-FFF2-40B4-BE49-F238E27FC236}">
                  <a16:creationId xmlns:a16="http://schemas.microsoft.com/office/drawing/2014/main" id="{AD0C5593-7D55-45A4-9BFB-C49DCDFBD9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sp>
        <p:nvSpPr>
          <p:cNvPr id="25627" name="Shape 443">
            <a:extLst>
              <a:ext uri="{FF2B5EF4-FFF2-40B4-BE49-F238E27FC236}">
                <a16:creationId xmlns:a16="http://schemas.microsoft.com/office/drawing/2014/main" id="{E4750C3A-C9B3-487A-84F2-5AC851F36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1638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 pitchFamily="49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0</a:t>
            </a:r>
            <a:endParaRPr lang="zh-CN" altLang="en-US"/>
          </a:p>
        </p:txBody>
      </p:sp>
      <p:sp>
        <p:nvSpPr>
          <p:cNvPr id="25628" name="Shape 444">
            <a:extLst>
              <a:ext uri="{FF2B5EF4-FFF2-40B4-BE49-F238E27FC236}">
                <a16:creationId xmlns:a16="http://schemas.microsoft.com/office/drawing/2014/main" id="{17B033F1-9838-48C2-9DD4-D1C424BDC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1607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 pitchFamily="49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1</a:t>
            </a:r>
            <a:endParaRPr lang="zh-CN" altLang="en-US"/>
          </a:p>
        </p:txBody>
      </p:sp>
      <p:grpSp>
        <p:nvGrpSpPr>
          <p:cNvPr id="25629" name="Shape 445">
            <a:extLst>
              <a:ext uri="{FF2B5EF4-FFF2-40B4-BE49-F238E27FC236}">
                <a16:creationId xmlns:a16="http://schemas.microsoft.com/office/drawing/2014/main" id="{A7110078-A94A-4302-98B7-587C14A6B7EB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5103813"/>
            <a:ext cx="1824038" cy="585787"/>
            <a:chOff x="3387042" y="5104361"/>
            <a:chExt cx="1824069" cy="584775"/>
          </a:xfrm>
        </p:grpSpPr>
        <p:cxnSp>
          <p:nvCxnSpPr>
            <p:cNvPr id="25677" name="Shape 446">
              <a:extLst>
                <a:ext uri="{FF2B5EF4-FFF2-40B4-BE49-F238E27FC236}">
                  <a16:creationId xmlns:a16="http://schemas.microsoft.com/office/drawing/2014/main" id="{F2562762-71FC-46B4-8977-23580B18FC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8" name="Shape 447">
              <a:extLst>
                <a:ext uri="{FF2B5EF4-FFF2-40B4-BE49-F238E27FC236}">
                  <a16:creationId xmlns:a16="http://schemas.microsoft.com/office/drawing/2014/main" id="{56D8B6DD-39C7-4FB5-ADCE-81B240F48A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9" name="Shape 448">
              <a:extLst>
                <a:ext uri="{FF2B5EF4-FFF2-40B4-BE49-F238E27FC236}">
                  <a16:creationId xmlns:a16="http://schemas.microsoft.com/office/drawing/2014/main" id="{E8B42DE7-F2E7-4845-8ECF-7A44C61BA1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80" name="Shape 449">
              <a:extLst>
                <a:ext uri="{FF2B5EF4-FFF2-40B4-BE49-F238E27FC236}">
                  <a16:creationId xmlns:a16="http://schemas.microsoft.com/office/drawing/2014/main" id="{39B2CB7A-A853-4B38-B567-889A944DD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 pitchFamily="49" charset="0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 pitchFamily="49" charset="0"/>
                  <a:sym typeface="Courier" pitchFamily="49" charset="0"/>
                </a:rPr>
                <a:t>4</a:t>
              </a:r>
              <a:endParaRPr lang="zh-CN" altLang="en-US"/>
            </a:p>
          </p:txBody>
        </p:sp>
        <p:cxnSp>
          <p:nvCxnSpPr>
            <p:cNvPr id="25681" name="Shape 450">
              <a:extLst>
                <a:ext uri="{FF2B5EF4-FFF2-40B4-BE49-F238E27FC236}">
                  <a16:creationId xmlns:a16="http://schemas.microsoft.com/office/drawing/2014/main" id="{00247B94-A9CF-4CB1-B482-B15B7CCA10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630" name="Shape 451">
            <a:extLst>
              <a:ext uri="{FF2B5EF4-FFF2-40B4-BE49-F238E27FC236}">
                <a16:creationId xmlns:a16="http://schemas.microsoft.com/office/drawing/2014/main" id="{77125701-1491-4A06-B867-FAEAFA0864DD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103813"/>
            <a:ext cx="1824038" cy="585787"/>
            <a:chOff x="3387042" y="5104361"/>
            <a:chExt cx="1824069" cy="584775"/>
          </a:xfrm>
        </p:grpSpPr>
        <p:cxnSp>
          <p:nvCxnSpPr>
            <p:cNvPr id="25672" name="Shape 452">
              <a:extLst>
                <a:ext uri="{FF2B5EF4-FFF2-40B4-BE49-F238E27FC236}">
                  <a16:creationId xmlns:a16="http://schemas.microsoft.com/office/drawing/2014/main" id="{B407BFAB-40E2-467F-BFF6-DEC51EA6A0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3" name="Shape 453">
              <a:extLst>
                <a:ext uri="{FF2B5EF4-FFF2-40B4-BE49-F238E27FC236}">
                  <a16:creationId xmlns:a16="http://schemas.microsoft.com/office/drawing/2014/main" id="{C720E9A1-EE2D-4A56-8072-8B3AB601ABC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4" name="Shape 454">
              <a:extLst>
                <a:ext uri="{FF2B5EF4-FFF2-40B4-BE49-F238E27FC236}">
                  <a16:creationId xmlns:a16="http://schemas.microsoft.com/office/drawing/2014/main" id="{1484156B-0595-4954-B37C-36D1A2B5D0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75" name="Shape 455">
              <a:extLst>
                <a:ext uri="{FF2B5EF4-FFF2-40B4-BE49-F238E27FC236}">
                  <a16:creationId xmlns:a16="http://schemas.microsoft.com/office/drawing/2014/main" id="{D4427ACC-2C8C-49D3-88D3-8F113A697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 pitchFamily="49" charset="0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 pitchFamily="49" charset="0"/>
                  <a:sym typeface="Courier" pitchFamily="49" charset="0"/>
                </a:rPr>
                <a:t>4</a:t>
              </a:r>
              <a:endParaRPr lang="zh-CN" altLang="en-US"/>
            </a:p>
          </p:txBody>
        </p:sp>
        <p:cxnSp>
          <p:nvCxnSpPr>
            <p:cNvPr id="25676" name="Shape 456">
              <a:extLst>
                <a:ext uri="{FF2B5EF4-FFF2-40B4-BE49-F238E27FC236}">
                  <a16:creationId xmlns:a16="http://schemas.microsoft.com/office/drawing/2014/main" id="{DA016AD7-62F1-4E0E-BF26-5544651771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457" name="Shape 457">
            <a:extLst>
              <a:ext uri="{FF2B5EF4-FFF2-40B4-BE49-F238E27FC236}">
                <a16:creationId xmlns:a16="http://schemas.microsoft.com/office/drawing/2014/main" id="{2C0D8C4F-FF37-43D8-B140-EB29C443C579}"/>
              </a:ext>
            </a:extLst>
          </p:cNvPr>
          <p:cNvGraphicFramePr>
            <a:graphicFrameLocks noGrp="1"/>
          </p:cNvGraphicFramePr>
          <p:nvPr/>
        </p:nvGraphicFramePr>
        <p:xfrm>
          <a:off x="6296025" y="198438"/>
          <a:ext cx="4532313" cy="768350"/>
        </p:xfrm>
        <a:graphic>
          <a:graphicData uri="http://schemas.openxmlformats.org/drawingml/2006/table">
            <a:tbl>
              <a:tblPr/>
              <a:tblGrid>
                <a:gridCol w="1406525">
                  <a:extLst>
                    <a:ext uri="{9D8B030D-6E8A-4147-A177-3AD203B41FA5}">
                      <a16:colId xmlns:a16="http://schemas.microsoft.com/office/drawing/2014/main" val="93740197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59354149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8004021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76978571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72048542"/>
                    </a:ext>
                  </a:extLst>
                </a:gridCol>
              </a:tblGrid>
              <a:tr h="371777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threadIdx.x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+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blockIdx.x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*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blockDim.x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757364"/>
                  </a:ext>
                </a:extLst>
              </a:tr>
              <a:tr h="39657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0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1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4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168488"/>
                  </a:ext>
                </a:extLst>
              </a:tr>
            </a:tbl>
          </a:graphicData>
        </a:graphic>
      </p:graphicFrame>
      <p:graphicFrame>
        <p:nvGraphicFramePr>
          <p:cNvPr id="458" name="Shape 458">
            <a:extLst>
              <a:ext uri="{FF2B5EF4-FFF2-40B4-BE49-F238E27FC236}">
                <a16:creationId xmlns:a16="http://schemas.microsoft.com/office/drawing/2014/main" id="{556B182E-2DF9-478C-909A-AFF374160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175994"/>
              </p:ext>
            </p:extLst>
          </p:nvPr>
        </p:nvGraphicFramePr>
        <p:xfrm>
          <a:off x="6307138" y="1127125"/>
          <a:ext cx="4532312" cy="768350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229360282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3718983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302194104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5061409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833127216"/>
                    </a:ext>
                  </a:extLst>
                </a:gridCol>
              </a:tblGrid>
              <a:tr h="371777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dataIndex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&lt;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N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=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Courier" pitchFamily="49" charset="0"/>
                        </a:rPr>
                        <a:t>可以运行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SC Regular" panose="020B0500000000000000" pitchFamily="34" charset="-128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719207"/>
                  </a:ext>
                </a:extLst>
              </a:tr>
              <a:tr h="39657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4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5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6B9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6B9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true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896831"/>
                  </a:ext>
                </a:extLst>
              </a:tr>
            </a:tbl>
          </a:graphicData>
        </a:graphic>
      </p:graphicFrame>
      <p:cxnSp>
        <p:nvCxnSpPr>
          <p:cNvPr id="25671" name="Shape 459">
            <a:extLst>
              <a:ext uri="{FF2B5EF4-FFF2-40B4-BE49-F238E27FC236}">
                <a16:creationId xmlns:a16="http://schemas.microsoft.com/office/drawing/2014/main" id="{08B6302A-4A3A-4492-B190-A2EE823F2839}"/>
              </a:ext>
            </a:extLst>
          </p:cNvPr>
          <p:cNvCxnSpPr>
            <a:cxnSpLocks noChangeShapeType="1"/>
            <a:endCxn id="25603" idx="2"/>
          </p:cNvCxnSpPr>
          <p:nvPr/>
        </p:nvCxnSpPr>
        <p:spPr bwMode="auto">
          <a:xfrm rot="10800000">
            <a:off x="5791200" y="669925"/>
            <a:ext cx="90488" cy="28098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464">
            <a:extLst>
              <a:ext uri="{FF2B5EF4-FFF2-40B4-BE49-F238E27FC236}">
                <a16:creationId xmlns:a16="http://schemas.microsoft.com/office/drawing/2014/main" id="{3114BB6B-5597-44F7-9E5D-CD1E91E0CD5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171450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7651" name="Shape 465">
            <a:extLst>
              <a:ext uri="{FF2B5EF4-FFF2-40B4-BE49-F238E27FC236}">
                <a16:creationId xmlns:a16="http://schemas.microsoft.com/office/drawing/2014/main" id="{A80AD988-5767-4F9C-BFFA-E5CCB3BA576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41963" y="171450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  <a:buFont typeface="Courier" pitchFamily="49" charset="0"/>
              <a:buNone/>
            </a:pPr>
            <a:r>
              <a:rPr lang="en-US" altLang="zh-CN" sz="2000" b="1">
                <a:latin typeface="Courier" pitchFamily="49" charset="0"/>
                <a:sym typeface="Courier" pitchFamily="49" charset="0"/>
              </a:rPr>
              <a:t>4</a:t>
            </a:r>
            <a:endParaRPr lang="zh-CN" altLang="en-US" sz="2000" b="1"/>
          </a:p>
        </p:txBody>
      </p:sp>
      <p:sp>
        <p:nvSpPr>
          <p:cNvPr id="27652" name="Shape 466">
            <a:extLst>
              <a:ext uri="{FF2B5EF4-FFF2-40B4-BE49-F238E27FC236}">
                <a16:creationId xmlns:a16="http://schemas.microsoft.com/office/drawing/2014/main" id="{DEC47AB0-ED63-415F-BDE0-BB7EE9865A9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801688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7653" name="Shape 467">
            <a:extLst>
              <a:ext uri="{FF2B5EF4-FFF2-40B4-BE49-F238E27FC236}">
                <a16:creationId xmlns:a16="http://schemas.microsoft.com/office/drawing/2014/main" id="{0DEE94CA-3BBE-40E6-8C7B-B6B0128109D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1431925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7654" name="Shape 468">
            <a:extLst>
              <a:ext uri="{FF2B5EF4-FFF2-40B4-BE49-F238E27FC236}">
                <a16:creationId xmlns:a16="http://schemas.microsoft.com/office/drawing/2014/main" id="{8E2D4739-7CE4-4BE7-96A1-D14A623C775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2062163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7655" name="Shape 469">
            <a:extLst>
              <a:ext uri="{FF2B5EF4-FFF2-40B4-BE49-F238E27FC236}">
                <a16:creationId xmlns:a16="http://schemas.microsoft.com/office/drawing/2014/main" id="{F1F9B70F-54F0-41C4-B6A8-B9B20316F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925763"/>
            <a:ext cx="4772025" cy="26019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7656" name="Shape 470">
            <a:extLst>
              <a:ext uri="{FF2B5EF4-FFF2-40B4-BE49-F238E27FC236}">
                <a16:creationId xmlns:a16="http://schemas.microsoft.com/office/drawing/2014/main" id="{E87EC3DA-C8A3-4D10-AC84-44E347F31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001963"/>
            <a:ext cx="2797175" cy="2333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 pitchFamily="49" charset="0"/>
              <a:buNone/>
            </a:pPr>
            <a:r>
              <a:rPr lang="en-US" altLang="zh-CN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performWork&lt;&lt;&lt;2, 4&gt;&gt;&gt;()</a:t>
            </a:r>
            <a:endParaRPr lang="zh-CN" altLang="en-US"/>
          </a:p>
        </p:txBody>
      </p:sp>
      <p:sp>
        <p:nvSpPr>
          <p:cNvPr id="27657" name="Shape 471">
            <a:extLst>
              <a:ext uri="{FF2B5EF4-FFF2-40B4-BE49-F238E27FC236}">
                <a16:creationId xmlns:a16="http://schemas.microsoft.com/office/drawing/2014/main" id="{BF2726D2-8464-4010-979C-3BC17A813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354388"/>
            <a:ext cx="2136775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7658" name="Shape 472">
            <a:extLst>
              <a:ext uri="{FF2B5EF4-FFF2-40B4-BE49-F238E27FC236}">
                <a16:creationId xmlns:a16="http://schemas.microsoft.com/office/drawing/2014/main" id="{90028D28-8A5D-40CD-A3C6-BC4F51C0C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354388"/>
            <a:ext cx="2138363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7659" name="Shape 473">
            <a:extLst>
              <a:ext uri="{FF2B5EF4-FFF2-40B4-BE49-F238E27FC236}">
                <a16:creationId xmlns:a16="http://schemas.microsoft.com/office/drawing/2014/main" id="{B33AF140-8B0D-4D30-8EB2-F61F0FFB0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7660" name="Shape 474">
            <a:extLst>
              <a:ext uri="{FF2B5EF4-FFF2-40B4-BE49-F238E27FC236}">
                <a16:creationId xmlns:a16="http://schemas.microsoft.com/office/drawing/2014/main" id="{E54103FF-FC25-44B7-BB0C-6903D8D5B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7661" name="Shape 475">
            <a:extLst>
              <a:ext uri="{FF2B5EF4-FFF2-40B4-BE49-F238E27FC236}">
                <a16:creationId xmlns:a16="http://schemas.microsoft.com/office/drawing/2014/main" id="{8E5F04ED-8F42-42F5-A79F-68470F13D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79800"/>
            <a:ext cx="350837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7662" name="Shape 476">
            <a:extLst>
              <a:ext uri="{FF2B5EF4-FFF2-40B4-BE49-F238E27FC236}">
                <a16:creationId xmlns:a16="http://schemas.microsoft.com/office/drawing/2014/main" id="{A40B5909-23CC-4FD2-A993-3F17588DF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7663" name="Shape 477">
            <a:extLst>
              <a:ext uri="{FF2B5EF4-FFF2-40B4-BE49-F238E27FC236}">
                <a16:creationId xmlns:a16="http://schemas.microsoft.com/office/drawing/2014/main" id="{8D125442-CE17-4331-B9C3-BBCAD6EEE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7664" name="Shape 478">
            <a:extLst>
              <a:ext uri="{FF2B5EF4-FFF2-40B4-BE49-F238E27FC236}">
                <a16:creationId xmlns:a16="http://schemas.microsoft.com/office/drawing/2014/main" id="{93A6F003-3E4A-40FA-AAE0-ABF10A8D8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479800"/>
            <a:ext cx="350837" cy="16351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7665" name="Shape 479">
            <a:extLst>
              <a:ext uri="{FF2B5EF4-FFF2-40B4-BE49-F238E27FC236}">
                <a16:creationId xmlns:a16="http://schemas.microsoft.com/office/drawing/2014/main" id="{11F82042-0E1B-4AC0-B4D2-0809533A7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3479800"/>
            <a:ext cx="350838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7666" name="Shape 480">
            <a:extLst>
              <a:ext uri="{FF2B5EF4-FFF2-40B4-BE49-F238E27FC236}">
                <a16:creationId xmlns:a16="http://schemas.microsoft.com/office/drawing/2014/main" id="{09EBF44D-612C-4A6C-8845-162041F37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479800"/>
            <a:ext cx="34925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27667" name="Shape 481">
            <a:extLst>
              <a:ext uri="{FF2B5EF4-FFF2-40B4-BE49-F238E27FC236}">
                <a16:creationId xmlns:a16="http://schemas.microsoft.com/office/drawing/2014/main" id="{8074C9F2-DED6-4C13-991D-18B834F2B0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8" name="Shape 482">
            <a:extLst>
              <a:ext uri="{FF2B5EF4-FFF2-40B4-BE49-F238E27FC236}">
                <a16:creationId xmlns:a16="http://schemas.microsoft.com/office/drawing/2014/main" id="{2A224842-0BB0-4912-8048-56C9E07F1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7669" name="Shape 483">
            <a:extLst>
              <a:ext uri="{FF2B5EF4-FFF2-40B4-BE49-F238E27FC236}">
                <a16:creationId xmlns:a16="http://schemas.microsoft.com/office/drawing/2014/main" id="{EE8F1289-8335-4A3E-84E5-E13BB83A4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27670" name="Shape 484">
            <a:extLst>
              <a:ext uri="{FF2B5EF4-FFF2-40B4-BE49-F238E27FC236}">
                <a16:creationId xmlns:a16="http://schemas.microsoft.com/office/drawing/2014/main" id="{4931652D-B21E-44FE-BDDB-17C7A025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7671" name="Shape 485">
            <a:extLst>
              <a:ext uri="{FF2B5EF4-FFF2-40B4-BE49-F238E27FC236}">
                <a16:creationId xmlns:a16="http://schemas.microsoft.com/office/drawing/2014/main" id="{D3C3F0F3-A409-4481-A3ED-D2243439D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27672" name="Shape 486">
            <a:extLst>
              <a:ext uri="{FF2B5EF4-FFF2-40B4-BE49-F238E27FC236}">
                <a16:creationId xmlns:a16="http://schemas.microsoft.com/office/drawing/2014/main" id="{C62D114F-D468-4A8C-AD44-776E42569EDB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27737" name="Shape 487">
              <a:extLst>
                <a:ext uri="{FF2B5EF4-FFF2-40B4-BE49-F238E27FC236}">
                  <a16:creationId xmlns:a16="http://schemas.microsoft.com/office/drawing/2014/main" id="{3143E0AF-D439-4223-A917-044FF21BE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27738" name="Shape 488">
              <a:extLst>
                <a:ext uri="{FF2B5EF4-FFF2-40B4-BE49-F238E27FC236}">
                  <a16:creationId xmlns:a16="http://schemas.microsoft.com/office/drawing/2014/main" id="{1E6948FE-0810-4FFE-88E5-909C9D681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27739" name="Shape 489">
              <a:extLst>
                <a:ext uri="{FF2B5EF4-FFF2-40B4-BE49-F238E27FC236}">
                  <a16:creationId xmlns:a16="http://schemas.microsoft.com/office/drawing/2014/main" id="{89AB22D9-0C35-4421-B0BA-A2A41D86B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27740" name="Shape 490">
              <a:extLst>
                <a:ext uri="{FF2B5EF4-FFF2-40B4-BE49-F238E27FC236}">
                  <a16:creationId xmlns:a16="http://schemas.microsoft.com/office/drawing/2014/main" id="{9CE38682-6A6F-4EA2-8CF9-9635A9D17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27673" name="Shape 491">
            <a:extLst>
              <a:ext uri="{FF2B5EF4-FFF2-40B4-BE49-F238E27FC236}">
                <a16:creationId xmlns:a16="http://schemas.microsoft.com/office/drawing/2014/main" id="{EAB10552-B827-4102-9AA9-B5C1DF27D975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3973513"/>
            <a:ext cx="1951038" cy="400050"/>
            <a:chOff x="3340553" y="3973703"/>
            <a:chExt cx="1950262" cy="400110"/>
          </a:xfrm>
        </p:grpSpPr>
        <p:sp>
          <p:nvSpPr>
            <p:cNvPr id="27733" name="Shape 492">
              <a:extLst>
                <a:ext uri="{FF2B5EF4-FFF2-40B4-BE49-F238E27FC236}">
                  <a16:creationId xmlns:a16="http://schemas.microsoft.com/office/drawing/2014/main" id="{094C68DC-61E4-4153-8D6C-595F05ABF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27734" name="Shape 493">
              <a:extLst>
                <a:ext uri="{FF2B5EF4-FFF2-40B4-BE49-F238E27FC236}">
                  <a16:creationId xmlns:a16="http://schemas.microsoft.com/office/drawing/2014/main" id="{EDE1885A-0E03-44FA-B2BB-76CBE4683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27735" name="Shape 494">
              <a:extLst>
                <a:ext uri="{FF2B5EF4-FFF2-40B4-BE49-F238E27FC236}">
                  <a16:creationId xmlns:a16="http://schemas.microsoft.com/office/drawing/2014/main" id="{BBB2B97E-322F-40E5-95F2-F2C88A074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27736" name="Shape 495">
              <a:extLst>
                <a:ext uri="{FF2B5EF4-FFF2-40B4-BE49-F238E27FC236}">
                  <a16:creationId xmlns:a16="http://schemas.microsoft.com/office/drawing/2014/main" id="{4E5187DA-EF8B-49BC-AFB5-188C9375C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27674" name="Shape 496">
            <a:extLst>
              <a:ext uri="{FF2B5EF4-FFF2-40B4-BE49-F238E27FC236}">
                <a16:creationId xmlns:a16="http://schemas.microsoft.com/office/drawing/2014/main" id="{ED19B0E4-51EC-4DA1-9730-BE41AD6EB5F5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3970338"/>
            <a:ext cx="1951037" cy="400050"/>
            <a:chOff x="3340553" y="3973703"/>
            <a:chExt cx="1950262" cy="400110"/>
          </a:xfrm>
        </p:grpSpPr>
        <p:sp>
          <p:nvSpPr>
            <p:cNvPr id="27729" name="Shape 497">
              <a:extLst>
                <a:ext uri="{FF2B5EF4-FFF2-40B4-BE49-F238E27FC236}">
                  <a16:creationId xmlns:a16="http://schemas.microsoft.com/office/drawing/2014/main" id="{B6B77E89-DAC0-4995-B496-CBDF26EEB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27730" name="Shape 498">
              <a:extLst>
                <a:ext uri="{FF2B5EF4-FFF2-40B4-BE49-F238E27FC236}">
                  <a16:creationId xmlns:a16="http://schemas.microsoft.com/office/drawing/2014/main" id="{F3D01BAE-6D8C-4412-8C41-E4D688430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27731" name="Shape 499">
              <a:extLst>
                <a:ext uri="{FF2B5EF4-FFF2-40B4-BE49-F238E27FC236}">
                  <a16:creationId xmlns:a16="http://schemas.microsoft.com/office/drawing/2014/main" id="{F73E6A40-D8FE-41EA-A7F5-8BB137DDA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27732" name="Shape 500">
              <a:extLst>
                <a:ext uri="{FF2B5EF4-FFF2-40B4-BE49-F238E27FC236}">
                  <a16:creationId xmlns:a16="http://schemas.microsoft.com/office/drawing/2014/main" id="{6C003F60-67E8-44A3-A756-46F1801A0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sp>
        <p:nvSpPr>
          <p:cNvPr id="27675" name="Shape 501">
            <a:extLst>
              <a:ext uri="{FF2B5EF4-FFF2-40B4-BE49-F238E27FC236}">
                <a16:creationId xmlns:a16="http://schemas.microsoft.com/office/drawing/2014/main" id="{906408C9-CD9B-4483-8E13-930815411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1638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 pitchFamily="49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0</a:t>
            </a:r>
            <a:endParaRPr lang="zh-CN" altLang="en-US"/>
          </a:p>
        </p:txBody>
      </p:sp>
      <p:sp>
        <p:nvSpPr>
          <p:cNvPr id="27676" name="Shape 502">
            <a:extLst>
              <a:ext uri="{FF2B5EF4-FFF2-40B4-BE49-F238E27FC236}">
                <a16:creationId xmlns:a16="http://schemas.microsoft.com/office/drawing/2014/main" id="{EFB1F88C-A38B-44F2-967C-E406407EE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1607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 pitchFamily="49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1</a:t>
            </a:r>
            <a:endParaRPr lang="zh-CN" altLang="en-US"/>
          </a:p>
        </p:txBody>
      </p:sp>
      <p:grpSp>
        <p:nvGrpSpPr>
          <p:cNvPr id="27677" name="Shape 503">
            <a:extLst>
              <a:ext uri="{FF2B5EF4-FFF2-40B4-BE49-F238E27FC236}">
                <a16:creationId xmlns:a16="http://schemas.microsoft.com/office/drawing/2014/main" id="{F12573DA-44ED-4891-8145-5AE4CF65954B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5103813"/>
            <a:ext cx="1824038" cy="585787"/>
            <a:chOff x="3387042" y="5104361"/>
            <a:chExt cx="1824069" cy="584775"/>
          </a:xfrm>
        </p:grpSpPr>
        <p:cxnSp>
          <p:nvCxnSpPr>
            <p:cNvPr id="27724" name="Shape 504">
              <a:extLst>
                <a:ext uri="{FF2B5EF4-FFF2-40B4-BE49-F238E27FC236}">
                  <a16:creationId xmlns:a16="http://schemas.microsoft.com/office/drawing/2014/main" id="{9ADD570E-750E-4E3D-A60E-A88E47649C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25" name="Shape 505">
              <a:extLst>
                <a:ext uri="{FF2B5EF4-FFF2-40B4-BE49-F238E27FC236}">
                  <a16:creationId xmlns:a16="http://schemas.microsoft.com/office/drawing/2014/main" id="{C5DAD984-A645-4B12-B7AE-15FDB1DC10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26" name="Shape 506">
              <a:extLst>
                <a:ext uri="{FF2B5EF4-FFF2-40B4-BE49-F238E27FC236}">
                  <a16:creationId xmlns:a16="http://schemas.microsoft.com/office/drawing/2014/main" id="{05F2220C-39AB-4F8D-822E-67C08689AA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27" name="Shape 507">
              <a:extLst>
                <a:ext uri="{FF2B5EF4-FFF2-40B4-BE49-F238E27FC236}">
                  <a16:creationId xmlns:a16="http://schemas.microsoft.com/office/drawing/2014/main" id="{BBE52E8E-3E30-4806-9DEC-454E71470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 pitchFamily="49" charset="0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 pitchFamily="49" charset="0"/>
                  <a:sym typeface="Courier" pitchFamily="49" charset="0"/>
                </a:rPr>
                <a:t>4</a:t>
              </a:r>
              <a:endParaRPr lang="zh-CN" altLang="en-US"/>
            </a:p>
          </p:txBody>
        </p:sp>
        <p:cxnSp>
          <p:nvCxnSpPr>
            <p:cNvPr id="27728" name="Shape 508">
              <a:extLst>
                <a:ext uri="{FF2B5EF4-FFF2-40B4-BE49-F238E27FC236}">
                  <a16:creationId xmlns:a16="http://schemas.microsoft.com/office/drawing/2014/main" id="{CB02444B-0618-47FA-AA1C-48F1904F7C6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678" name="Shape 509">
            <a:extLst>
              <a:ext uri="{FF2B5EF4-FFF2-40B4-BE49-F238E27FC236}">
                <a16:creationId xmlns:a16="http://schemas.microsoft.com/office/drawing/2014/main" id="{72CBA7B1-5AD3-4B60-8357-394DDA4CFE57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103813"/>
            <a:ext cx="1824038" cy="585787"/>
            <a:chOff x="3387042" y="5104361"/>
            <a:chExt cx="1824069" cy="584775"/>
          </a:xfrm>
        </p:grpSpPr>
        <p:cxnSp>
          <p:nvCxnSpPr>
            <p:cNvPr id="27719" name="Shape 510">
              <a:extLst>
                <a:ext uri="{FF2B5EF4-FFF2-40B4-BE49-F238E27FC236}">
                  <a16:creationId xmlns:a16="http://schemas.microsoft.com/office/drawing/2014/main" id="{135A3D7F-D761-427F-B5A8-00DF0AE175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20" name="Shape 511">
              <a:extLst>
                <a:ext uri="{FF2B5EF4-FFF2-40B4-BE49-F238E27FC236}">
                  <a16:creationId xmlns:a16="http://schemas.microsoft.com/office/drawing/2014/main" id="{3641D304-BEDC-4F04-954C-8977AE8EE8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21" name="Shape 512">
              <a:extLst>
                <a:ext uri="{FF2B5EF4-FFF2-40B4-BE49-F238E27FC236}">
                  <a16:creationId xmlns:a16="http://schemas.microsoft.com/office/drawing/2014/main" id="{D7BF001A-E9D4-4A3F-86B0-F0B019E9D5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22" name="Shape 513">
              <a:extLst>
                <a:ext uri="{FF2B5EF4-FFF2-40B4-BE49-F238E27FC236}">
                  <a16:creationId xmlns:a16="http://schemas.microsoft.com/office/drawing/2014/main" id="{5D26D9AD-CE61-456D-B001-F75DE4AA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 pitchFamily="49" charset="0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 pitchFamily="49" charset="0"/>
                  <a:sym typeface="Courier" pitchFamily="49" charset="0"/>
                </a:rPr>
                <a:t>4</a:t>
              </a:r>
              <a:endParaRPr lang="zh-CN" altLang="en-US"/>
            </a:p>
          </p:txBody>
        </p:sp>
        <p:cxnSp>
          <p:nvCxnSpPr>
            <p:cNvPr id="27723" name="Shape 514">
              <a:extLst>
                <a:ext uri="{FF2B5EF4-FFF2-40B4-BE49-F238E27FC236}">
                  <a16:creationId xmlns:a16="http://schemas.microsoft.com/office/drawing/2014/main" id="{0DD0AA6E-C5ED-43D1-9283-3BE4FCFD82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515" name="Shape 515">
            <a:extLst>
              <a:ext uri="{FF2B5EF4-FFF2-40B4-BE49-F238E27FC236}">
                <a16:creationId xmlns:a16="http://schemas.microsoft.com/office/drawing/2014/main" id="{59CF7F29-DD11-4CFC-A678-47DF4B87A909}"/>
              </a:ext>
            </a:extLst>
          </p:cNvPr>
          <p:cNvGraphicFramePr>
            <a:graphicFrameLocks noGrp="1"/>
          </p:cNvGraphicFramePr>
          <p:nvPr/>
        </p:nvGraphicFramePr>
        <p:xfrm>
          <a:off x="6296025" y="198438"/>
          <a:ext cx="4532313" cy="768350"/>
        </p:xfrm>
        <a:graphic>
          <a:graphicData uri="http://schemas.openxmlformats.org/drawingml/2006/table">
            <a:tbl>
              <a:tblPr/>
              <a:tblGrid>
                <a:gridCol w="1406525">
                  <a:extLst>
                    <a:ext uri="{9D8B030D-6E8A-4147-A177-3AD203B41FA5}">
                      <a16:colId xmlns:a16="http://schemas.microsoft.com/office/drawing/2014/main" val="2621607214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3806634083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306944907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8207654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733377764"/>
                    </a:ext>
                  </a:extLst>
                </a:gridCol>
              </a:tblGrid>
              <a:tr h="371777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threadIdx.x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+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blockIdx.x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*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blockDim.x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05702"/>
                  </a:ext>
                </a:extLst>
              </a:tr>
              <a:tr h="39657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1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1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4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89286"/>
                  </a:ext>
                </a:extLst>
              </a:tr>
            </a:tbl>
          </a:graphicData>
        </a:graphic>
      </p:graphicFrame>
      <p:graphicFrame>
        <p:nvGraphicFramePr>
          <p:cNvPr id="516" name="Shape 516">
            <a:extLst>
              <a:ext uri="{FF2B5EF4-FFF2-40B4-BE49-F238E27FC236}">
                <a16:creationId xmlns:a16="http://schemas.microsoft.com/office/drawing/2014/main" id="{DF3DE22D-E015-453C-B6B9-3F36CFA0E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43733"/>
              </p:ext>
            </p:extLst>
          </p:nvPr>
        </p:nvGraphicFramePr>
        <p:xfrm>
          <a:off x="6307138" y="1127125"/>
          <a:ext cx="4532312" cy="768350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119764556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571260803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14543751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2602291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719161665"/>
                    </a:ext>
                  </a:extLst>
                </a:gridCol>
              </a:tblGrid>
              <a:tr h="371777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dataIndex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&lt;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N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=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Courier" pitchFamily="49" charset="0"/>
                        </a:rPr>
                        <a:t>可以运行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SC Regular" panose="020B0500000000000000" pitchFamily="34" charset="-128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2381"/>
                  </a:ext>
                </a:extLst>
              </a:tr>
              <a:tr h="39657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5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5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6B9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6B9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?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1684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hape 521">
            <a:extLst>
              <a:ext uri="{FF2B5EF4-FFF2-40B4-BE49-F238E27FC236}">
                <a16:creationId xmlns:a16="http://schemas.microsoft.com/office/drawing/2014/main" id="{9BB72079-A836-4C56-A288-F5CE0F040C1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171450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9699" name="Shape 522">
            <a:extLst>
              <a:ext uri="{FF2B5EF4-FFF2-40B4-BE49-F238E27FC236}">
                <a16:creationId xmlns:a16="http://schemas.microsoft.com/office/drawing/2014/main" id="{16CFFAB8-EB95-4EF0-B369-19D24FEAF41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41963" y="171450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  <a:buFont typeface="Courier" pitchFamily="49" charset="0"/>
              <a:buNone/>
            </a:pPr>
            <a:r>
              <a:rPr lang="en-US" altLang="zh-CN" sz="2000" b="1">
                <a:latin typeface="Courier" pitchFamily="49" charset="0"/>
                <a:sym typeface="Courier" pitchFamily="49" charset="0"/>
              </a:rPr>
              <a:t>4</a:t>
            </a:r>
            <a:endParaRPr lang="zh-CN" altLang="en-US" sz="2000" b="1"/>
          </a:p>
        </p:txBody>
      </p:sp>
      <p:sp>
        <p:nvSpPr>
          <p:cNvPr id="29700" name="Shape 523">
            <a:extLst>
              <a:ext uri="{FF2B5EF4-FFF2-40B4-BE49-F238E27FC236}">
                <a16:creationId xmlns:a16="http://schemas.microsoft.com/office/drawing/2014/main" id="{9469C40C-B1F9-4922-BE45-D1A17D74F9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801688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9701" name="Shape 524">
            <a:extLst>
              <a:ext uri="{FF2B5EF4-FFF2-40B4-BE49-F238E27FC236}">
                <a16:creationId xmlns:a16="http://schemas.microsoft.com/office/drawing/2014/main" id="{A5851347-0C07-45C4-A7C5-C5C496FA89A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1431925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9702" name="Shape 525">
            <a:extLst>
              <a:ext uri="{FF2B5EF4-FFF2-40B4-BE49-F238E27FC236}">
                <a16:creationId xmlns:a16="http://schemas.microsoft.com/office/drawing/2014/main" id="{EF8940E1-F4CF-48CD-A26C-9EDF19C5566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32363" y="2062163"/>
            <a:ext cx="498475" cy="4984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9703" name="Shape 526">
            <a:extLst>
              <a:ext uri="{FF2B5EF4-FFF2-40B4-BE49-F238E27FC236}">
                <a16:creationId xmlns:a16="http://schemas.microsoft.com/office/drawing/2014/main" id="{0E0D9393-E4B0-4B44-B67A-52B075C2D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925763"/>
            <a:ext cx="4772025" cy="26019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9704" name="Shape 527">
            <a:extLst>
              <a:ext uri="{FF2B5EF4-FFF2-40B4-BE49-F238E27FC236}">
                <a16:creationId xmlns:a16="http://schemas.microsoft.com/office/drawing/2014/main" id="{EEC56393-FF9C-4B3A-BB52-83FBC7102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001963"/>
            <a:ext cx="2797175" cy="2333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 pitchFamily="49" charset="0"/>
              <a:buNone/>
            </a:pPr>
            <a:r>
              <a:rPr lang="en-US" altLang="zh-CN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performWork&lt;&lt;&lt;2, 4&gt;&gt;&gt;()</a:t>
            </a:r>
            <a:endParaRPr lang="zh-CN" altLang="en-US"/>
          </a:p>
        </p:txBody>
      </p:sp>
      <p:sp>
        <p:nvSpPr>
          <p:cNvPr id="29705" name="Shape 528">
            <a:extLst>
              <a:ext uri="{FF2B5EF4-FFF2-40B4-BE49-F238E27FC236}">
                <a16:creationId xmlns:a16="http://schemas.microsoft.com/office/drawing/2014/main" id="{4DE943B8-7D52-4344-9CFC-C8C376BDD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354388"/>
            <a:ext cx="2136775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9706" name="Shape 529">
            <a:extLst>
              <a:ext uri="{FF2B5EF4-FFF2-40B4-BE49-F238E27FC236}">
                <a16:creationId xmlns:a16="http://schemas.microsoft.com/office/drawing/2014/main" id="{03677E23-3744-404B-8D2D-3CF3F2F52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354388"/>
            <a:ext cx="2138363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9707" name="Shape 530">
            <a:extLst>
              <a:ext uri="{FF2B5EF4-FFF2-40B4-BE49-F238E27FC236}">
                <a16:creationId xmlns:a16="http://schemas.microsoft.com/office/drawing/2014/main" id="{A8F3A5D9-AAF2-4A60-AB8C-2D8DFA8A2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9708" name="Shape 531">
            <a:extLst>
              <a:ext uri="{FF2B5EF4-FFF2-40B4-BE49-F238E27FC236}">
                <a16:creationId xmlns:a16="http://schemas.microsoft.com/office/drawing/2014/main" id="{F7931410-593B-4BC3-8113-1D96C6A79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9709" name="Shape 532">
            <a:extLst>
              <a:ext uri="{FF2B5EF4-FFF2-40B4-BE49-F238E27FC236}">
                <a16:creationId xmlns:a16="http://schemas.microsoft.com/office/drawing/2014/main" id="{000D0A2E-6C42-4D60-9987-E3B802ED7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79800"/>
            <a:ext cx="350837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9710" name="Shape 533">
            <a:extLst>
              <a:ext uri="{FF2B5EF4-FFF2-40B4-BE49-F238E27FC236}">
                <a16:creationId xmlns:a16="http://schemas.microsoft.com/office/drawing/2014/main" id="{0B3D7E04-90F5-4DDC-931E-4BC10D72C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9711" name="Shape 534">
            <a:extLst>
              <a:ext uri="{FF2B5EF4-FFF2-40B4-BE49-F238E27FC236}">
                <a16:creationId xmlns:a16="http://schemas.microsoft.com/office/drawing/2014/main" id="{265742D0-DCE0-4597-9516-FF33D824D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9712" name="Shape 535">
            <a:extLst>
              <a:ext uri="{FF2B5EF4-FFF2-40B4-BE49-F238E27FC236}">
                <a16:creationId xmlns:a16="http://schemas.microsoft.com/office/drawing/2014/main" id="{CCBCE93C-B945-4D99-95DD-99615C969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479800"/>
            <a:ext cx="350837" cy="1635125"/>
          </a:xfrm>
          <a:prstGeom prst="rect">
            <a:avLst/>
          </a:prstGeom>
          <a:solidFill>
            <a:srgbClr val="D8D8D8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9713" name="Shape 536">
            <a:extLst>
              <a:ext uri="{FF2B5EF4-FFF2-40B4-BE49-F238E27FC236}">
                <a16:creationId xmlns:a16="http://schemas.microsoft.com/office/drawing/2014/main" id="{F85C0CF8-23AB-4D7C-9F7D-36F01550F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3479800"/>
            <a:ext cx="350838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9714" name="Shape 537">
            <a:extLst>
              <a:ext uri="{FF2B5EF4-FFF2-40B4-BE49-F238E27FC236}">
                <a16:creationId xmlns:a16="http://schemas.microsoft.com/office/drawing/2014/main" id="{5153C6AA-2D85-4FE0-96D0-1538B5034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479800"/>
            <a:ext cx="34925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29715" name="Shape 538">
            <a:extLst>
              <a:ext uri="{FF2B5EF4-FFF2-40B4-BE49-F238E27FC236}">
                <a16:creationId xmlns:a16="http://schemas.microsoft.com/office/drawing/2014/main" id="{EF805E63-7532-40B9-9593-AC480B5360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6" name="Shape 539">
            <a:extLst>
              <a:ext uri="{FF2B5EF4-FFF2-40B4-BE49-F238E27FC236}">
                <a16:creationId xmlns:a16="http://schemas.microsoft.com/office/drawing/2014/main" id="{67090EEF-0C0E-48CE-A7E7-ABE30B99E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9717" name="Shape 540">
            <a:extLst>
              <a:ext uri="{FF2B5EF4-FFF2-40B4-BE49-F238E27FC236}">
                <a16:creationId xmlns:a16="http://schemas.microsoft.com/office/drawing/2014/main" id="{7402899C-8672-4841-A1B5-24DF24FBE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29718" name="Shape 541">
            <a:extLst>
              <a:ext uri="{FF2B5EF4-FFF2-40B4-BE49-F238E27FC236}">
                <a16:creationId xmlns:a16="http://schemas.microsoft.com/office/drawing/2014/main" id="{46BC86B3-3808-45A6-B1BE-C9669D48B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9719" name="Shape 542">
            <a:extLst>
              <a:ext uri="{FF2B5EF4-FFF2-40B4-BE49-F238E27FC236}">
                <a16:creationId xmlns:a16="http://schemas.microsoft.com/office/drawing/2014/main" id="{36EA4FEE-919F-499D-B381-76475AC73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29720" name="Shape 543">
            <a:extLst>
              <a:ext uri="{FF2B5EF4-FFF2-40B4-BE49-F238E27FC236}">
                <a16:creationId xmlns:a16="http://schemas.microsoft.com/office/drawing/2014/main" id="{6EEDD8FC-01BD-4861-ABD6-226C59CAB561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29785" name="Shape 544">
              <a:extLst>
                <a:ext uri="{FF2B5EF4-FFF2-40B4-BE49-F238E27FC236}">
                  <a16:creationId xmlns:a16="http://schemas.microsoft.com/office/drawing/2014/main" id="{A79AFDC5-FB89-4B47-A390-F01C52DC5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29786" name="Shape 545">
              <a:extLst>
                <a:ext uri="{FF2B5EF4-FFF2-40B4-BE49-F238E27FC236}">
                  <a16:creationId xmlns:a16="http://schemas.microsoft.com/office/drawing/2014/main" id="{6A519371-536C-435B-82BB-8DAD6FFC1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29787" name="Shape 546">
              <a:extLst>
                <a:ext uri="{FF2B5EF4-FFF2-40B4-BE49-F238E27FC236}">
                  <a16:creationId xmlns:a16="http://schemas.microsoft.com/office/drawing/2014/main" id="{E6DF95D2-D04C-4FDC-AA56-1432FCC7A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29788" name="Shape 547">
              <a:extLst>
                <a:ext uri="{FF2B5EF4-FFF2-40B4-BE49-F238E27FC236}">
                  <a16:creationId xmlns:a16="http://schemas.microsoft.com/office/drawing/2014/main" id="{30761E9A-2FC8-4869-A0A2-642CC8E38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29721" name="Shape 548">
            <a:extLst>
              <a:ext uri="{FF2B5EF4-FFF2-40B4-BE49-F238E27FC236}">
                <a16:creationId xmlns:a16="http://schemas.microsoft.com/office/drawing/2014/main" id="{740D23DB-4B3B-4CFF-947E-E31D323EEB60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3973513"/>
            <a:ext cx="1951038" cy="400050"/>
            <a:chOff x="3340553" y="3973703"/>
            <a:chExt cx="1950262" cy="400110"/>
          </a:xfrm>
        </p:grpSpPr>
        <p:sp>
          <p:nvSpPr>
            <p:cNvPr id="29781" name="Shape 549">
              <a:extLst>
                <a:ext uri="{FF2B5EF4-FFF2-40B4-BE49-F238E27FC236}">
                  <a16:creationId xmlns:a16="http://schemas.microsoft.com/office/drawing/2014/main" id="{B66604D2-D425-49C0-A25D-B7E9F8053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29782" name="Shape 550">
              <a:extLst>
                <a:ext uri="{FF2B5EF4-FFF2-40B4-BE49-F238E27FC236}">
                  <a16:creationId xmlns:a16="http://schemas.microsoft.com/office/drawing/2014/main" id="{ECA6F9DC-6ED2-487F-A361-D412673D4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29783" name="Shape 551">
              <a:extLst>
                <a:ext uri="{FF2B5EF4-FFF2-40B4-BE49-F238E27FC236}">
                  <a16:creationId xmlns:a16="http://schemas.microsoft.com/office/drawing/2014/main" id="{62AC1536-522E-4613-BFE3-304BC7B3A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29784" name="Shape 552">
              <a:extLst>
                <a:ext uri="{FF2B5EF4-FFF2-40B4-BE49-F238E27FC236}">
                  <a16:creationId xmlns:a16="http://schemas.microsoft.com/office/drawing/2014/main" id="{74462D75-C256-4EA7-B1EB-731DFFB88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29722" name="Shape 553">
            <a:extLst>
              <a:ext uri="{FF2B5EF4-FFF2-40B4-BE49-F238E27FC236}">
                <a16:creationId xmlns:a16="http://schemas.microsoft.com/office/drawing/2014/main" id="{050D6443-D619-45B3-82F8-BCF4329EFE63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3970338"/>
            <a:ext cx="1951037" cy="400050"/>
            <a:chOff x="3340553" y="3973703"/>
            <a:chExt cx="1950262" cy="400110"/>
          </a:xfrm>
        </p:grpSpPr>
        <p:sp>
          <p:nvSpPr>
            <p:cNvPr id="29777" name="Shape 554">
              <a:extLst>
                <a:ext uri="{FF2B5EF4-FFF2-40B4-BE49-F238E27FC236}">
                  <a16:creationId xmlns:a16="http://schemas.microsoft.com/office/drawing/2014/main" id="{BB40153B-019B-4F29-AFFF-7E497E401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0</a:t>
              </a:r>
              <a:endParaRPr lang="zh-CN" altLang="en-US"/>
            </a:p>
          </p:txBody>
        </p:sp>
        <p:sp>
          <p:nvSpPr>
            <p:cNvPr id="29778" name="Shape 555">
              <a:extLst>
                <a:ext uri="{FF2B5EF4-FFF2-40B4-BE49-F238E27FC236}">
                  <a16:creationId xmlns:a16="http://schemas.microsoft.com/office/drawing/2014/main" id="{ECD54D27-F684-4B5D-9CA0-ECB215BB3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1</a:t>
              </a:r>
              <a:endParaRPr lang="zh-CN" altLang="en-US"/>
            </a:p>
          </p:txBody>
        </p:sp>
        <p:sp>
          <p:nvSpPr>
            <p:cNvPr id="29779" name="Shape 556">
              <a:extLst>
                <a:ext uri="{FF2B5EF4-FFF2-40B4-BE49-F238E27FC236}">
                  <a16:creationId xmlns:a16="http://schemas.microsoft.com/office/drawing/2014/main" id="{3DBE56E5-23EB-4F1A-9752-FCE5FB763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2</a:t>
              </a:r>
              <a:endParaRPr lang="zh-CN" altLang="en-US"/>
            </a:p>
          </p:txBody>
        </p:sp>
        <p:sp>
          <p:nvSpPr>
            <p:cNvPr id="29780" name="Shape 557">
              <a:extLst>
                <a:ext uri="{FF2B5EF4-FFF2-40B4-BE49-F238E27FC236}">
                  <a16:creationId xmlns:a16="http://schemas.microsoft.com/office/drawing/2014/main" id="{54320FE2-E44A-49C0-B6EE-D3FDBC896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 pitchFamily="49" charset="0"/>
                <a:buNone/>
              </a:pPr>
              <a:r>
                <a:rPr lang="en-US" altLang="zh-CN" sz="2000" b="1">
                  <a:latin typeface="Courier" pitchFamily="49" charset="0"/>
                  <a:sym typeface="Courier" pitchFamily="49" charset="0"/>
                </a:rPr>
                <a:t>3</a:t>
              </a:r>
              <a:endParaRPr lang="zh-CN" altLang="en-US"/>
            </a:p>
          </p:txBody>
        </p:sp>
      </p:grpSp>
      <p:sp>
        <p:nvSpPr>
          <p:cNvPr id="29723" name="Shape 558">
            <a:extLst>
              <a:ext uri="{FF2B5EF4-FFF2-40B4-BE49-F238E27FC236}">
                <a16:creationId xmlns:a16="http://schemas.microsoft.com/office/drawing/2014/main" id="{76C9CFEF-FA5B-46E5-880A-FDED5BFE0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1638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 pitchFamily="49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0</a:t>
            </a:r>
            <a:endParaRPr lang="zh-CN" altLang="en-US"/>
          </a:p>
        </p:txBody>
      </p:sp>
      <p:sp>
        <p:nvSpPr>
          <p:cNvPr id="29724" name="Shape 559">
            <a:extLst>
              <a:ext uri="{FF2B5EF4-FFF2-40B4-BE49-F238E27FC236}">
                <a16:creationId xmlns:a16="http://schemas.microsoft.com/office/drawing/2014/main" id="{ADF7B12B-932F-4050-8A13-FE9D6BEE1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1607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 pitchFamily="49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 pitchFamily="49" charset="0"/>
                <a:sym typeface="Courier" pitchFamily="49" charset="0"/>
              </a:rPr>
              <a:t>1</a:t>
            </a:r>
            <a:endParaRPr lang="zh-CN" altLang="en-US"/>
          </a:p>
        </p:txBody>
      </p:sp>
      <p:grpSp>
        <p:nvGrpSpPr>
          <p:cNvPr id="29725" name="Shape 560">
            <a:extLst>
              <a:ext uri="{FF2B5EF4-FFF2-40B4-BE49-F238E27FC236}">
                <a16:creationId xmlns:a16="http://schemas.microsoft.com/office/drawing/2014/main" id="{03443A1A-75F3-446A-957A-BDC9C12D6FD9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5103813"/>
            <a:ext cx="1824038" cy="585787"/>
            <a:chOff x="3387042" y="5104361"/>
            <a:chExt cx="1824069" cy="584775"/>
          </a:xfrm>
        </p:grpSpPr>
        <p:cxnSp>
          <p:nvCxnSpPr>
            <p:cNvPr id="29772" name="Shape 561">
              <a:extLst>
                <a:ext uri="{FF2B5EF4-FFF2-40B4-BE49-F238E27FC236}">
                  <a16:creationId xmlns:a16="http://schemas.microsoft.com/office/drawing/2014/main" id="{CF0061B8-49E2-45A3-BFF1-33B9CAF037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73" name="Shape 562">
              <a:extLst>
                <a:ext uri="{FF2B5EF4-FFF2-40B4-BE49-F238E27FC236}">
                  <a16:creationId xmlns:a16="http://schemas.microsoft.com/office/drawing/2014/main" id="{6A3EFEFA-C2A9-40E4-8AF9-79555E0264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74" name="Shape 563">
              <a:extLst>
                <a:ext uri="{FF2B5EF4-FFF2-40B4-BE49-F238E27FC236}">
                  <a16:creationId xmlns:a16="http://schemas.microsoft.com/office/drawing/2014/main" id="{0C995887-0F99-4340-BB87-5AC6138B2F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75" name="Shape 564">
              <a:extLst>
                <a:ext uri="{FF2B5EF4-FFF2-40B4-BE49-F238E27FC236}">
                  <a16:creationId xmlns:a16="http://schemas.microsoft.com/office/drawing/2014/main" id="{09A4CFF4-F735-4BFA-BD21-14D689868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 pitchFamily="49" charset="0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 pitchFamily="49" charset="0"/>
                  <a:sym typeface="Courier" pitchFamily="49" charset="0"/>
                </a:rPr>
                <a:t>4</a:t>
              </a:r>
              <a:endParaRPr lang="zh-CN" altLang="en-US"/>
            </a:p>
          </p:txBody>
        </p:sp>
        <p:cxnSp>
          <p:nvCxnSpPr>
            <p:cNvPr id="29776" name="Shape 565">
              <a:extLst>
                <a:ext uri="{FF2B5EF4-FFF2-40B4-BE49-F238E27FC236}">
                  <a16:creationId xmlns:a16="http://schemas.microsoft.com/office/drawing/2014/main" id="{EC253AF8-A14D-4A54-8901-D2D1621C73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26" name="Shape 566">
            <a:extLst>
              <a:ext uri="{FF2B5EF4-FFF2-40B4-BE49-F238E27FC236}">
                <a16:creationId xmlns:a16="http://schemas.microsoft.com/office/drawing/2014/main" id="{4B855276-2776-4BA8-AFC6-02256723EA41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103813"/>
            <a:ext cx="1824038" cy="585787"/>
            <a:chOff x="3387042" y="5104361"/>
            <a:chExt cx="1824069" cy="584775"/>
          </a:xfrm>
        </p:grpSpPr>
        <p:cxnSp>
          <p:nvCxnSpPr>
            <p:cNvPr id="29767" name="Shape 567">
              <a:extLst>
                <a:ext uri="{FF2B5EF4-FFF2-40B4-BE49-F238E27FC236}">
                  <a16:creationId xmlns:a16="http://schemas.microsoft.com/office/drawing/2014/main" id="{8259D5DD-9060-4E12-8935-7C4BF7C72A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68" name="Shape 568">
              <a:extLst>
                <a:ext uri="{FF2B5EF4-FFF2-40B4-BE49-F238E27FC236}">
                  <a16:creationId xmlns:a16="http://schemas.microsoft.com/office/drawing/2014/main" id="{678CC74A-9E02-4201-AC1A-591ECB3F76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69" name="Shape 569">
              <a:extLst>
                <a:ext uri="{FF2B5EF4-FFF2-40B4-BE49-F238E27FC236}">
                  <a16:creationId xmlns:a16="http://schemas.microsoft.com/office/drawing/2014/main" id="{87FC891A-E093-464B-B343-EEF038B7F4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70" name="Shape 570">
              <a:extLst>
                <a:ext uri="{FF2B5EF4-FFF2-40B4-BE49-F238E27FC236}">
                  <a16:creationId xmlns:a16="http://schemas.microsoft.com/office/drawing/2014/main" id="{8461993F-23DC-41F2-86CA-E591BE092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 pitchFamily="49" charset="0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 pitchFamily="49" charset="0"/>
                  <a:sym typeface="Courier" pitchFamily="49" charset="0"/>
                </a:rPr>
                <a:t>4</a:t>
              </a:r>
              <a:endParaRPr lang="zh-CN" altLang="en-US"/>
            </a:p>
          </p:txBody>
        </p:sp>
        <p:cxnSp>
          <p:nvCxnSpPr>
            <p:cNvPr id="29771" name="Shape 571">
              <a:extLst>
                <a:ext uri="{FF2B5EF4-FFF2-40B4-BE49-F238E27FC236}">
                  <a16:creationId xmlns:a16="http://schemas.microsoft.com/office/drawing/2014/main" id="{BAEF0E40-3627-431B-B357-3A5CDFF2C2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572" name="Shape 572">
            <a:extLst>
              <a:ext uri="{FF2B5EF4-FFF2-40B4-BE49-F238E27FC236}">
                <a16:creationId xmlns:a16="http://schemas.microsoft.com/office/drawing/2014/main" id="{F885544D-557B-4454-9866-9A6D86BAD518}"/>
              </a:ext>
            </a:extLst>
          </p:cNvPr>
          <p:cNvGraphicFramePr>
            <a:graphicFrameLocks noGrp="1"/>
          </p:cNvGraphicFramePr>
          <p:nvPr/>
        </p:nvGraphicFramePr>
        <p:xfrm>
          <a:off x="6296025" y="198438"/>
          <a:ext cx="4532313" cy="768350"/>
        </p:xfrm>
        <a:graphic>
          <a:graphicData uri="http://schemas.openxmlformats.org/drawingml/2006/table">
            <a:tbl>
              <a:tblPr/>
              <a:tblGrid>
                <a:gridCol w="1406525">
                  <a:extLst>
                    <a:ext uri="{9D8B030D-6E8A-4147-A177-3AD203B41FA5}">
                      <a16:colId xmlns:a16="http://schemas.microsoft.com/office/drawing/2014/main" val="3572073678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2509637893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489760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24370421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1644608"/>
                    </a:ext>
                  </a:extLst>
                </a:gridCol>
              </a:tblGrid>
              <a:tr h="371777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threadIdx.x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+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blockIdx.x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*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blockDim.x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071209"/>
                  </a:ext>
                </a:extLst>
              </a:tr>
              <a:tr h="39657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1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1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4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48895"/>
                  </a:ext>
                </a:extLst>
              </a:tr>
            </a:tbl>
          </a:graphicData>
        </a:graphic>
      </p:graphicFrame>
      <p:graphicFrame>
        <p:nvGraphicFramePr>
          <p:cNvPr id="573" name="Shape 573">
            <a:extLst>
              <a:ext uri="{FF2B5EF4-FFF2-40B4-BE49-F238E27FC236}">
                <a16:creationId xmlns:a16="http://schemas.microsoft.com/office/drawing/2014/main" id="{3A366167-02CF-4F88-AB0D-A47C00FBD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658328"/>
              </p:ext>
            </p:extLst>
          </p:nvPr>
        </p:nvGraphicFramePr>
        <p:xfrm>
          <a:off x="6307138" y="1127125"/>
          <a:ext cx="4532312" cy="768350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22195227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52323664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112680677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04948668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741273450"/>
                    </a:ext>
                  </a:extLst>
                </a:gridCol>
              </a:tblGrid>
              <a:tr h="371777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dataIndex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&lt;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N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=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 pitchFamily="49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Courier" pitchFamily="49" charset="0"/>
                        </a:rPr>
                        <a:t>可以运行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SC Regular" panose="020B0500000000000000" pitchFamily="34" charset="-128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57424"/>
                  </a:ext>
                </a:extLst>
              </a:tr>
              <a:tr h="39657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5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5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ts val="2000"/>
                        <a:buFont typeface="Courier" pitchFamily="49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" pitchFamily="49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Courier" pitchFamily="49" charset="0"/>
                        </a:rPr>
                        <a:t>false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62" marB="4576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2927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652</Words>
  <Application>Microsoft Office PowerPoint</Application>
  <PresentationFormat>Custom</PresentationFormat>
  <Paragraphs>403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Courier</vt:lpstr>
      <vt:lpstr>Noto Sans CJK SC Regular</vt:lpstr>
      <vt:lpstr>Noto Sans Symbols</vt:lpstr>
      <vt:lpstr>宋体</vt:lpstr>
      <vt:lpstr>Arial</vt:lpstr>
      <vt:lpstr>Trebuchet MS</vt:lpstr>
      <vt:lpstr>Title &amp; Bullet</vt:lpstr>
      <vt:lpstr>Title &amp; Bullet</vt:lpstr>
      <vt:lpstr>网格大小工作量不匹配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网格大小工作量不匹配</dc:title>
  <cp:lastModifiedBy>Joyce Zheng (DLI)</cp:lastModifiedBy>
  <cp:revision>5</cp:revision>
  <dcterms:modified xsi:type="dcterms:W3CDTF">2018-09-26T12:12:41Z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nzheng@nvidia.com</vt:lpwstr>
  </property>
  <property fmtid="{D5CDD505-2E9C-101B-9397-08002B2CF9AE}" pid="5" name="MSIP_Label_6b558183-044c-4105-8d9c-cea02a2a3d86_SetDate">
    <vt:lpwstr>2018-09-26T12:12:41.1623756Z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