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ck Cheng" initials="CC" lastIdx="5" clrIdx="0">
    <p:extLst>
      <p:ext uri="{19B8F6BF-5375-455C-9EA6-DF929625EA0E}">
        <p15:presenceInfo xmlns:p15="http://schemas.microsoft.com/office/powerpoint/2012/main" userId="S-1-5-21-1836665704-927087201-883519231-5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>
            <a:extLst>
              <a:ext uri="{FF2B5EF4-FFF2-40B4-BE49-F238E27FC236}">
                <a16:creationId xmlns:a16="http://schemas.microsoft.com/office/drawing/2014/main" id="{AF0B778C-A4AA-4916-935F-0BD59C84A442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1" name="Shape 4">
            <a:extLst>
              <a:ext uri="{FF2B5EF4-FFF2-40B4-BE49-F238E27FC236}">
                <a16:creationId xmlns:a16="http://schemas.microsoft.com/office/drawing/2014/main" id="{18FE2CC6-CF62-40F0-92C5-04CC33DFB6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Shape 5">
            <a:extLst>
              <a:ext uri="{FF2B5EF4-FFF2-40B4-BE49-F238E27FC236}">
                <a16:creationId xmlns:a16="http://schemas.microsoft.com/office/drawing/2014/main" id="{9C7D08AD-394D-463F-80E7-007CC38BC0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7173" name="Shape 6">
            <a:extLst>
              <a:ext uri="{FF2B5EF4-FFF2-40B4-BE49-F238E27FC236}">
                <a16:creationId xmlns:a16="http://schemas.microsoft.com/office/drawing/2014/main" id="{28C4F985-9C0C-40FF-807B-9BBB818CF499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DAC3D455-2E91-4742-9E2D-95CBF1C6FA5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174" name="Shape 7">
            <a:extLst>
              <a:ext uri="{FF2B5EF4-FFF2-40B4-BE49-F238E27FC236}">
                <a16:creationId xmlns:a16="http://schemas.microsoft.com/office/drawing/2014/main" id="{23FCABEF-0F2F-4B08-9018-1A0038FAA29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5">
            <a:extLst>
              <a:ext uri="{FF2B5EF4-FFF2-40B4-BE49-F238E27FC236}">
                <a16:creationId xmlns:a16="http://schemas.microsoft.com/office/drawing/2014/main" id="{F6378F7E-87B2-41CB-9D6F-5357B29AE7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9219" name="Shape 46">
            <a:extLst>
              <a:ext uri="{FF2B5EF4-FFF2-40B4-BE49-F238E27FC236}">
                <a16:creationId xmlns:a16="http://schemas.microsoft.com/office/drawing/2014/main" id="{09436C90-68B3-4ABE-8606-13A5C506562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0">
            <a:extLst>
              <a:ext uri="{FF2B5EF4-FFF2-40B4-BE49-F238E27FC236}">
                <a16:creationId xmlns:a16="http://schemas.microsoft.com/office/drawing/2014/main" id="{95005593-8956-4D6E-BD55-3B401CA577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267" name="Shape 51">
            <a:extLst>
              <a:ext uri="{FF2B5EF4-FFF2-40B4-BE49-F238E27FC236}">
                <a16:creationId xmlns:a16="http://schemas.microsoft.com/office/drawing/2014/main" id="{E8ADB9FD-C733-4FFF-8FF3-260CF6A3416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76">
            <a:extLst>
              <a:ext uri="{FF2B5EF4-FFF2-40B4-BE49-F238E27FC236}">
                <a16:creationId xmlns:a16="http://schemas.microsoft.com/office/drawing/2014/main" id="{925671D6-9F3B-4CDE-BE13-1D821808FF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315" name="Shape 77">
            <a:extLst>
              <a:ext uri="{FF2B5EF4-FFF2-40B4-BE49-F238E27FC236}">
                <a16:creationId xmlns:a16="http://schemas.microsoft.com/office/drawing/2014/main" id="{FA0312A5-17F7-4457-9691-9E044C0E0C8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03">
            <a:extLst>
              <a:ext uri="{FF2B5EF4-FFF2-40B4-BE49-F238E27FC236}">
                <a16:creationId xmlns:a16="http://schemas.microsoft.com/office/drawing/2014/main" id="{EED41CC5-2725-4563-8B81-74A50F22FE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5363" name="Shape 104">
            <a:extLst>
              <a:ext uri="{FF2B5EF4-FFF2-40B4-BE49-F238E27FC236}">
                <a16:creationId xmlns:a16="http://schemas.microsoft.com/office/drawing/2014/main" id="{376299C7-FEC5-4FBB-B7AF-5AA9CAEDE86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32">
            <a:extLst>
              <a:ext uri="{FF2B5EF4-FFF2-40B4-BE49-F238E27FC236}">
                <a16:creationId xmlns:a16="http://schemas.microsoft.com/office/drawing/2014/main" id="{3EE3F1A8-19A4-4D14-95D8-A6A28EFF71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411" name="Shape 133">
            <a:extLst>
              <a:ext uri="{FF2B5EF4-FFF2-40B4-BE49-F238E27FC236}">
                <a16:creationId xmlns:a16="http://schemas.microsoft.com/office/drawing/2014/main" id="{8CC36847-693E-45B7-8C7E-21117F63466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65">
            <a:extLst>
              <a:ext uri="{FF2B5EF4-FFF2-40B4-BE49-F238E27FC236}">
                <a16:creationId xmlns:a16="http://schemas.microsoft.com/office/drawing/2014/main" id="{0DA6AA20-D7DF-4D93-B1DC-98D365A0A8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9459" name="Shape 166">
            <a:extLst>
              <a:ext uri="{FF2B5EF4-FFF2-40B4-BE49-F238E27FC236}">
                <a16:creationId xmlns:a16="http://schemas.microsoft.com/office/drawing/2014/main" id="{B624DFD7-64EA-4ACF-A7DF-8F7F388D79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02">
            <a:extLst>
              <a:ext uri="{FF2B5EF4-FFF2-40B4-BE49-F238E27FC236}">
                <a16:creationId xmlns:a16="http://schemas.microsoft.com/office/drawing/2014/main" id="{D2C9A017-3E8D-479B-BC79-25EE53938D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1507" name="Shape 203">
            <a:extLst>
              <a:ext uri="{FF2B5EF4-FFF2-40B4-BE49-F238E27FC236}">
                <a16:creationId xmlns:a16="http://schemas.microsoft.com/office/drawing/2014/main" id="{CC356BDB-2F6F-4992-8ABF-1AF6BA10B43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245">
            <a:extLst>
              <a:ext uri="{FF2B5EF4-FFF2-40B4-BE49-F238E27FC236}">
                <a16:creationId xmlns:a16="http://schemas.microsoft.com/office/drawing/2014/main" id="{6DBC6B41-C0DF-4D46-AE07-015C5F0B2BB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2531" name="Shape 246">
            <a:extLst>
              <a:ext uri="{FF2B5EF4-FFF2-40B4-BE49-F238E27FC236}">
                <a16:creationId xmlns:a16="http://schemas.microsoft.com/office/drawing/2014/main" id="{B2E7C428-9F3E-4974-A9F4-5BDD21CC5B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2532" name="Shape 247">
            <a:extLst>
              <a:ext uri="{FF2B5EF4-FFF2-40B4-BE49-F238E27FC236}">
                <a16:creationId xmlns:a16="http://schemas.microsoft.com/office/drawing/2014/main" id="{22CC6C0C-8F79-4801-923C-151959C35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E66E7980-152D-4AD5-9770-FAE72CF02448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8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1D2ED563-49DC-48D1-882B-A4B14F0A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4E96100E-623A-47AB-AEE2-C236088C06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02CDE847-C858-4C5D-B68A-E6C4F31BE388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A3730D98-CA04-4B8A-8629-D2551880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93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3">
            <a:extLst>
              <a:ext uri="{FF2B5EF4-FFF2-40B4-BE49-F238E27FC236}">
                <a16:creationId xmlns:a16="http://schemas.microsoft.com/office/drawing/2014/main" id="{79D7FFD1-1F73-4FBE-84AE-5BF981A363F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3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4">
            <a:extLst>
              <a:ext uri="{FF2B5EF4-FFF2-40B4-BE49-F238E27FC236}">
                <a16:creationId xmlns:a16="http://schemas.microsoft.com/office/drawing/2014/main" id="{957F149A-6F5C-4061-B965-3E72610796E5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25">
            <a:extLst>
              <a:ext uri="{FF2B5EF4-FFF2-40B4-BE49-F238E27FC236}">
                <a16:creationId xmlns:a16="http://schemas.microsoft.com/office/drawing/2014/main" id="{808DCCA1-8EA1-422C-9117-A5931455E12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26">
            <a:extLst>
              <a:ext uri="{FF2B5EF4-FFF2-40B4-BE49-F238E27FC236}">
                <a16:creationId xmlns:a16="http://schemas.microsoft.com/office/drawing/2014/main" id="{7569ED73-FBDC-4302-9FD7-4A3FF429B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694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>
            <a:extLst>
              <a:ext uri="{FF2B5EF4-FFF2-40B4-BE49-F238E27FC236}">
                <a16:creationId xmlns:a16="http://schemas.microsoft.com/office/drawing/2014/main" id="{57CFF80C-2A26-4E3A-9E32-58CCDB19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3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66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>
            <a:extLst>
              <a:ext uri="{FF2B5EF4-FFF2-40B4-BE49-F238E27FC236}">
                <a16:creationId xmlns:a16="http://schemas.microsoft.com/office/drawing/2014/main" id="{6190FEB5-88A7-4A1A-A909-7254E0D9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0">
            <a:extLst>
              <a:ext uri="{FF2B5EF4-FFF2-40B4-BE49-F238E27FC236}">
                <a16:creationId xmlns:a16="http://schemas.microsoft.com/office/drawing/2014/main" id="{A589D5DD-BFAF-4477-8195-FFD7B9B1B3A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5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2">
            <a:extLst>
              <a:ext uri="{FF2B5EF4-FFF2-40B4-BE49-F238E27FC236}">
                <a16:creationId xmlns:a16="http://schemas.microsoft.com/office/drawing/2014/main" id="{025BAFAA-3BA7-4134-9E75-6B598680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88189118-E51B-4093-8AF1-D6BFF0173E7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604175A2-C034-464D-95D1-3ABCF24E5A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385C725F-813A-496D-ABD8-28904BC7A19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5" r:id="rId4"/>
    <p:sldLayoutId id="2147483662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48">
            <a:extLst>
              <a:ext uri="{FF2B5EF4-FFF2-40B4-BE49-F238E27FC236}">
                <a16:creationId xmlns:a16="http://schemas.microsoft.com/office/drawing/2014/main" id="{AD8BA9AE-629F-492D-9365-7C4224F8E23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dirty="0" err="1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cudaMemcpyAsync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Shape 53">
            <a:extLst>
              <a:ext uri="{FF2B5EF4-FFF2-40B4-BE49-F238E27FC236}">
                <a16:creationId xmlns:a16="http://schemas.microsoft.com/office/drawing/2014/main" id="{344593B2-B6CE-4D5F-8726-208D405485D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" name="Shape 54">
            <a:extLst>
              <a:ext uri="{FF2B5EF4-FFF2-40B4-BE49-F238E27FC236}">
                <a16:creationId xmlns:a16="http://schemas.microsoft.com/office/drawing/2014/main" id="{A242AECB-EE03-4E82-B238-CFADCB628F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Shape 55">
            <a:extLst>
              <a:ext uri="{FF2B5EF4-FFF2-40B4-BE49-F238E27FC236}">
                <a16:creationId xmlns:a16="http://schemas.microsoft.com/office/drawing/2014/main" id="{CD169470-B345-48C1-8835-555369A1EA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Shape 56">
            <a:extLst>
              <a:ext uri="{FF2B5EF4-FFF2-40B4-BE49-F238E27FC236}">
                <a16:creationId xmlns:a16="http://schemas.microsoft.com/office/drawing/2014/main" id="{479F6932-AF83-4DF7-A9C2-7B59A53E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0246" name="Shape 57">
            <a:extLst>
              <a:ext uri="{FF2B5EF4-FFF2-40B4-BE49-F238E27FC236}">
                <a16:creationId xmlns:a16="http://schemas.microsoft.com/office/drawing/2014/main" id="{FF7D2C38-8DDE-4EB0-B595-CD750DEC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0247" name="Shape 58">
            <a:extLst>
              <a:ext uri="{FF2B5EF4-FFF2-40B4-BE49-F238E27FC236}">
                <a16:creationId xmlns:a16="http://schemas.microsoft.com/office/drawing/2014/main" id="{6162FECF-05C5-4C8B-B95E-DEAE88A60E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Shape 59">
            <a:extLst>
              <a:ext uri="{FF2B5EF4-FFF2-40B4-BE49-F238E27FC236}">
                <a16:creationId xmlns:a16="http://schemas.microsoft.com/office/drawing/2014/main" id="{7FC16440-FC9F-4A7D-AB55-C5FA8EDA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cxnSp>
        <p:nvCxnSpPr>
          <p:cNvPr id="10249" name="Shape 60">
            <a:extLst>
              <a:ext uri="{FF2B5EF4-FFF2-40B4-BE49-F238E27FC236}">
                <a16:creationId xmlns:a16="http://schemas.microsoft.com/office/drawing/2014/main" id="{0B511D47-6C19-4036-9811-047AA96A9A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Shape 61">
            <a:extLst>
              <a:ext uri="{FF2B5EF4-FFF2-40B4-BE49-F238E27FC236}">
                <a16:creationId xmlns:a16="http://schemas.microsoft.com/office/drawing/2014/main" id="{E69681DF-8CA7-46EE-B137-1C4C9EE4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0251" name="Shape 62">
            <a:extLst>
              <a:ext uri="{FF2B5EF4-FFF2-40B4-BE49-F238E27FC236}">
                <a16:creationId xmlns:a16="http://schemas.microsoft.com/office/drawing/2014/main" id="{38294AF0-7094-4B7F-8651-9F6A26A9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0252" name="Shape 63">
            <a:extLst>
              <a:ext uri="{FF2B5EF4-FFF2-40B4-BE49-F238E27FC236}">
                <a16:creationId xmlns:a16="http://schemas.microsoft.com/office/drawing/2014/main" id="{FE08AE48-805C-49BC-B85A-77D13C89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0253" name="Shape 64">
            <a:extLst>
              <a:ext uri="{FF2B5EF4-FFF2-40B4-BE49-F238E27FC236}">
                <a16:creationId xmlns:a16="http://schemas.microsoft.com/office/drawing/2014/main" id="{275AEA5F-BEFE-4929-A638-775C29CCB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0256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lang="zh-CN" altLang="en-US" dirty="0"/>
          </a:p>
        </p:txBody>
      </p:sp>
      <p:grpSp>
        <p:nvGrpSpPr>
          <p:cNvPr id="10254" name="Shape 65">
            <a:extLst>
              <a:ext uri="{FF2B5EF4-FFF2-40B4-BE49-F238E27FC236}">
                <a16:creationId xmlns:a16="http://schemas.microsoft.com/office/drawing/2014/main" id="{036142D0-730F-47C4-8710-4161BD1CDD44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506538" y="2012950"/>
            <a:ext cx="1033462" cy="206375"/>
            <a:chOff x="2156059" y="1115497"/>
            <a:chExt cx="678579" cy="135788"/>
          </a:xfrm>
        </p:grpSpPr>
        <p:grpSp>
          <p:nvGrpSpPr>
            <p:cNvPr id="10258" name="Shape 66">
              <a:extLst>
                <a:ext uri="{FF2B5EF4-FFF2-40B4-BE49-F238E27FC236}">
                  <a16:creationId xmlns:a16="http://schemas.microsoft.com/office/drawing/2014/main" id="{902AC25F-EC34-4575-9D4D-758ED522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0262" name="Shape 67">
                <a:extLst>
                  <a:ext uri="{FF2B5EF4-FFF2-40B4-BE49-F238E27FC236}">
                    <a16:creationId xmlns:a16="http://schemas.microsoft.com/office/drawing/2014/main" id="{E076A375-F881-4999-8169-FCDB0E0D9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263" name="Shape 68">
                <a:extLst>
                  <a:ext uri="{FF2B5EF4-FFF2-40B4-BE49-F238E27FC236}">
                    <a16:creationId xmlns:a16="http://schemas.microsoft.com/office/drawing/2014/main" id="{FE505AF8-B37B-44BF-A41B-28CF68142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9" name="Shape 69">
              <a:extLst>
                <a:ext uri="{FF2B5EF4-FFF2-40B4-BE49-F238E27FC236}">
                  <a16:creationId xmlns:a16="http://schemas.microsoft.com/office/drawing/2014/main" id="{45A2C1EB-9862-4762-AAA8-A074AFEEB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0260" name="Shape 70">
                <a:extLst>
                  <a:ext uri="{FF2B5EF4-FFF2-40B4-BE49-F238E27FC236}">
                    <a16:creationId xmlns:a16="http://schemas.microsoft.com/office/drawing/2014/main" id="{D830F0F8-53C6-4855-8E65-E5DBFA0B6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0261" name="Shape 71">
                <a:extLst>
                  <a:ext uri="{FF2B5EF4-FFF2-40B4-BE49-F238E27FC236}">
                    <a16:creationId xmlns:a16="http://schemas.microsoft.com/office/drawing/2014/main" id="{4D45A5A0-386C-4FDE-AE4C-0459EE822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255" name="Shape 72">
            <a:extLst>
              <a:ext uri="{FF2B5EF4-FFF2-40B4-BE49-F238E27FC236}">
                <a16:creationId xmlns:a16="http://schemas.microsoft.com/office/drawing/2014/main" id="{1178063E-2D9C-47E5-90F7-377B3400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0256" name="Shape 73">
            <a:extLst>
              <a:ext uri="{FF2B5EF4-FFF2-40B4-BE49-F238E27FC236}">
                <a16:creationId xmlns:a16="http://schemas.microsoft.com/office/drawing/2014/main" id="{B15AA760-CB9E-4722-8B71-DD025E18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44950"/>
            <a:ext cx="268763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cudaMemcpyAsync(HtoD)</a:t>
            </a:r>
            <a:endParaRPr lang="zh-CN" altLang="en-US" dirty="0"/>
          </a:p>
        </p:txBody>
      </p:sp>
      <p:sp>
        <p:nvSpPr>
          <p:cNvPr id="10257" name="Shape 74">
            <a:extLst>
              <a:ext uri="{FF2B5EF4-FFF2-40B4-BE49-F238E27FC236}">
                <a16:creationId xmlns:a16="http://schemas.microsoft.com/office/drawing/2014/main" id="{477054BC-8C57-4FBB-ACCC-B135AF128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b="1" dirty="0">
                <a:ea typeface="Noto Sans CJK SC Regular" panose="020B0500000000000000" pitchFamily="34" charset="-128"/>
              </a:rPr>
              <a:t>`</a:t>
            </a:r>
            <a:r>
              <a:rPr lang="en-US" altLang="zh-CN" b="1" dirty="0" err="1">
                <a:latin typeface="Trebuchet MS" panose="020B0603020202020204" pitchFamily="34" charset="0"/>
                <a:ea typeface="Noto Sans CJK SC Regular" panose="020B0500000000000000" pitchFamily="34" charset="-128"/>
              </a:rPr>
              <a:t>cudaMemcpyAsync</a:t>
            </a:r>
            <a:r>
              <a:rPr lang="en-US" altLang="zh-CN" b="1" dirty="0">
                <a:ea typeface="Noto Sans CJK SC Regular" panose="020B0500000000000000" pitchFamily="34" charset="-128"/>
              </a:rPr>
              <a:t>` </a:t>
            </a:r>
            <a:r>
              <a:rPr lang="zh-CN" altLang="en-US" dirty="0">
                <a:ea typeface="Noto Sans CJK SC Regular" panose="020B0500000000000000" pitchFamily="34" charset="-128"/>
              </a:rPr>
              <a:t>可以通过非默认流异步传输内存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Shape 79">
            <a:extLst>
              <a:ext uri="{FF2B5EF4-FFF2-40B4-BE49-F238E27FC236}">
                <a16:creationId xmlns:a16="http://schemas.microsoft.com/office/drawing/2014/main" id="{183AB794-AC4C-4494-B2C9-8DEFED39E62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1" name="Shape 80">
            <a:extLst>
              <a:ext uri="{FF2B5EF4-FFF2-40B4-BE49-F238E27FC236}">
                <a16:creationId xmlns:a16="http://schemas.microsoft.com/office/drawing/2014/main" id="{BC91CBE0-1CB3-4DB2-863E-9828CEC42F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2" name="Shape 81">
            <a:extLst>
              <a:ext uri="{FF2B5EF4-FFF2-40B4-BE49-F238E27FC236}">
                <a16:creationId xmlns:a16="http://schemas.microsoft.com/office/drawing/2014/main" id="{63CC1393-03BC-4DCD-A43F-A3885BCC2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Shape 82">
            <a:extLst>
              <a:ext uri="{FF2B5EF4-FFF2-40B4-BE49-F238E27FC236}">
                <a16:creationId xmlns:a16="http://schemas.microsoft.com/office/drawing/2014/main" id="{4E21F36D-AC18-4E8C-B270-F2A4FAA4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2294" name="Shape 83">
            <a:extLst>
              <a:ext uri="{FF2B5EF4-FFF2-40B4-BE49-F238E27FC236}">
                <a16:creationId xmlns:a16="http://schemas.microsoft.com/office/drawing/2014/main" id="{B5D150BF-BD71-41F7-A696-CB76359F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2295" name="Shape 84">
            <a:extLst>
              <a:ext uri="{FF2B5EF4-FFF2-40B4-BE49-F238E27FC236}">
                <a16:creationId xmlns:a16="http://schemas.microsoft.com/office/drawing/2014/main" id="{A58DB75D-3F4B-4F8D-B933-DCFFE72EDF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Shape 85">
            <a:extLst>
              <a:ext uri="{FF2B5EF4-FFF2-40B4-BE49-F238E27FC236}">
                <a16:creationId xmlns:a16="http://schemas.microsoft.com/office/drawing/2014/main" id="{456B992C-6D92-408A-9B74-674ED222A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2297" name="Shape 86">
            <a:extLst>
              <a:ext uri="{FF2B5EF4-FFF2-40B4-BE49-F238E27FC236}">
                <a16:creationId xmlns:a16="http://schemas.microsoft.com/office/drawing/2014/main" id="{379F9469-4665-4B08-A280-B8AFD072E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Shape 87">
            <a:extLst>
              <a:ext uri="{FF2B5EF4-FFF2-40B4-BE49-F238E27FC236}">
                <a16:creationId xmlns:a16="http://schemas.microsoft.com/office/drawing/2014/main" id="{11376EF2-9732-4A86-878F-7CF60EA4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2299" name="Shape 88">
            <a:extLst>
              <a:ext uri="{FF2B5EF4-FFF2-40B4-BE49-F238E27FC236}">
                <a16:creationId xmlns:a16="http://schemas.microsoft.com/office/drawing/2014/main" id="{E003284D-FA78-42E8-95CE-BF43A298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2300" name="Shape 89">
            <a:extLst>
              <a:ext uri="{FF2B5EF4-FFF2-40B4-BE49-F238E27FC236}">
                <a16:creationId xmlns:a16="http://schemas.microsoft.com/office/drawing/2014/main" id="{F43AE8DA-91F3-4B4F-91DE-7E452AD8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2301" name="Shape 90">
            <a:extLst>
              <a:ext uri="{FF2B5EF4-FFF2-40B4-BE49-F238E27FC236}">
                <a16:creationId xmlns:a16="http://schemas.microsoft.com/office/drawing/2014/main" id="{C249CF01-A616-464D-9164-4A150928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0256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lang="zh-CN" altLang="en-US" dirty="0"/>
          </a:p>
        </p:txBody>
      </p:sp>
      <p:grpSp>
        <p:nvGrpSpPr>
          <p:cNvPr id="12302" name="Shape 91">
            <a:extLst>
              <a:ext uri="{FF2B5EF4-FFF2-40B4-BE49-F238E27FC236}">
                <a16:creationId xmlns:a16="http://schemas.microsoft.com/office/drawing/2014/main" id="{68F50EEC-160F-45B0-AD4A-35079B4E8F4E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506538" y="2012950"/>
            <a:ext cx="1033462" cy="206375"/>
            <a:chOff x="2156059" y="1115497"/>
            <a:chExt cx="678579" cy="135788"/>
          </a:xfrm>
        </p:grpSpPr>
        <p:grpSp>
          <p:nvGrpSpPr>
            <p:cNvPr id="12307" name="Shape 92">
              <a:extLst>
                <a:ext uri="{FF2B5EF4-FFF2-40B4-BE49-F238E27FC236}">
                  <a16:creationId xmlns:a16="http://schemas.microsoft.com/office/drawing/2014/main" id="{60284500-CCB2-4692-8156-5D3B90192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2311" name="Shape 93">
                <a:extLst>
                  <a:ext uri="{FF2B5EF4-FFF2-40B4-BE49-F238E27FC236}">
                    <a16:creationId xmlns:a16="http://schemas.microsoft.com/office/drawing/2014/main" id="{249E6EE7-468F-4C92-A405-670F3380F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2" name="Shape 94">
                <a:extLst>
                  <a:ext uri="{FF2B5EF4-FFF2-40B4-BE49-F238E27FC236}">
                    <a16:creationId xmlns:a16="http://schemas.microsoft.com/office/drawing/2014/main" id="{0C6B298A-A952-4379-B3D1-81BBE8921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308" name="Shape 95">
              <a:extLst>
                <a:ext uri="{FF2B5EF4-FFF2-40B4-BE49-F238E27FC236}">
                  <a16:creationId xmlns:a16="http://schemas.microsoft.com/office/drawing/2014/main" id="{F71F3F41-F524-43CC-B7B4-C5E85DE78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309" name="Shape 96">
                <a:extLst>
                  <a:ext uri="{FF2B5EF4-FFF2-40B4-BE49-F238E27FC236}">
                    <a16:creationId xmlns:a16="http://schemas.microsoft.com/office/drawing/2014/main" id="{A2870734-D5BC-46BC-A7C0-6568A5E52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0" name="Shape 97">
                <a:extLst>
                  <a:ext uri="{FF2B5EF4-FFF2-40B4-BE49-F238E27FC236}">
                    <a16:creationId xmlns:a16="http://schemas.microsoft.com/office/drawing/2014/main" id="{97846CCD-0CA0-4845-BBAB-A39FF766F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303" name="Shape 98">
            <a:extLst>
              <a:ext uri="{FF2B5EF4-FFF2-40B4-BE49-F238E27FC236}">
                <a16:creationId xmlns:a16="http://schemas.microsoft.com/office/drawing/2014/main" id="{AA9EC8AF-84AA-4494-8654-48C04757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2304" name="Shape 99">
            <a:extLst>
              <a:ext uri="{FF2B5EF4-FFF2-40B4-BE49-F238E27FC236}">
                <a16:creationId xmlns:a16="http://schemas.microsoft.com/office/drawing/2014/main" id="{B798449C-7110-433E-8B96-DFCC9865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44950"/>
            <a:ext cx="55721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305" name="Shape 100">
            <a:extLst>
              <a:ext uri="{FF2B5EF4-FFF2-40B4-BE49-F238E27FC236}">
                <a16:creationId xmlns:a16="http://schemas.microsoft.com/office/drawing/2014/main" id="{EFF6568C-8EDA-4440-A25D-CA5E53114D2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084638" y="598488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306" name="Shape 101">
            <a:extLst>
              <a:ext uri="{FF2B5EF4-FFF2-40B4-BE49-F238E27FC236}">
                <a16:creationId xmlns:a16="http://schemas.microsoft.com/office/drawing/2014/main" id="{6198553A-6C57-441E-A492-9CEA1647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87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此操作可实现</a:t>
            </a:r>
            <a:r>
              <a:rPr lang="zh-CN" altLang="en-US" b="1" dirty="0">
                <a:ea typeface="Noto Sans CJK SC Regular" panose="020B0500000000000000" pitchFamily="34" charset="-128"/>
              </a:rPr>
              <a:t>内存拷贝与计算</a:t>
            </a:r>
            <a:r>
              <a:rPr lang="zh-CN" altLang="en-US" dirty="0">
                <a:ea typeface="Noto Sans CJK SC Regular" panose="020B0500000000000000" pitchFamily="34" charset="-128"/>
              </a:rPr>
              <a:t>的重叠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hape 106">
            <a:extLst>
              <a:ext uri="{FF2B5EF4-FFF2-40B4-BE49-F238E27FC236}">
                <a16:creationId xmlns:a16="http://schemas.microsoft.com/office/drawing/2014/main" id="{F9E5DB1E-85BD-462F-A1C9-E2D56450ACC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hape 107">
            <a:extLst>
              <a:ext uri="{FF2B5EF4-FFF2-40B4-BE49-F238E27FC236}">
                <a16:creationId xmlns:a16="http://schemas.microsoft.com/office/drawing/2014/main" id="{DBE90755-8F18-4422-B0B1-42C913FEB6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0" name="Shape 108">
            <a:extLst>
              <a:ext uri="{FF2B5EF4-FFF2-40B4-BE49-F238E27FC236}">
                <a16:creationId xmlns:a16="http://schemas.microsoft.com/office/drawing/2014/main" id="{C61B5D81-E451-41DC-A543-A9F98B03E9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Shape 109">
            <a:extLst>
              <a:ext uri="{FF2B5EF4-FFF2-40B4-BE49-F238E27FC236}">
                <a16:creationId xmlns:a16="http://schemas.microsoft.com/office/drawing/2014/main" id="{427F4357-5588-48AA-A995-7CB67847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4342" name="Shape 110">
            <a:extLst>
              <a:ext uri="{FF2B5EF4-FFF2-40B4-BE49-F238E27FC236}">
                <a16:creationId xmlns:a16="http://schemas.microsoft.com/office/drawing/2014/main" id="{B3CAA301-4553-4C75-B20B-5744AC0C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4343" name="Shape 111">
            <a:extLst>
              <a:ext uri="{FF2B5EF4-FFF2-40B4-BE49-F238E27FC236}">
                <a16:creationId xmlns:a16="http://schemas.microsoft.com/office/drawing/2014/main" id="{7AF2DAAC-CDFB-4DE4-B2B8-329B1BEE55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Shape 112">
            <a:extLst>
              <a:ext uri="{FF2B5EF4-FFF2-40B4-BE49-F238E27FC236}">
                <a16:creationId xmlns:a16="http://schemas.microsoft.com/office/drawing/2014/main" id="{BD4B2EBE-1D6F-444D-A31C-D08709C71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4345" name="Shape 113">
            <a:extLst>
              <a:ext uri="{FF2B5EF4-FFF2-40B4-BE49-F238E27FC236}">
                <a16:creationId xmlns:a16="http://schemas.microsoft.com/office/drawing/2014/main" id="{8F8F9109-9053-4EDF-83F5-99C683149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Shape 114">
            <a:extLst>
              <a:ext uri="{FF2B5EF4-FFF2-40B4-BE49-F238E27FC236}">
                <a16:creationId xmlns:a16="http://schemas.microsoft.com/office/drawing/2014/main" id="{BCE8492E-0411-437D-82C3-9A8E53A8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4347" name="Shape 115">
            <a:extLst>
              <a:ext uri="{FF2B5EF4-FFF2-40B4-BE49-F238E27FC236}">
                <a16:creationId xmlns:a16="http://schemas.microsoft.com/office/drawing/2014/main" id="{5590099A-96E0-4492-8068-6808833D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4348" name="Shape 116">
            <a:extLst>
              <a:ext uri="{FF2B5EF4-FFF2-40B4-BE49-F238E27FC236}">
                <a16:creationId xmlns:a16="http://schemas.microsoft.com/office/drawing/2014/main" id="{C23172B9-C604-4AF4-B075-D23F656B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4349" name="Shape 117">
            <a:extLst>
              <a:ext uri="{FF2B5EF4-FFF2-40B4-BE49-F238E27FC236}">
                <a16:creationId xmlns:a16="http://schemas.microsoft.com/office/drawing/2014/main" id="{9319E639-2917-48A2-A42B-CC2CF29A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0256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lang="zh-CN" altLang="en-US" dirty="0"/>
          </a:p>
        </p:txBody>
      </p:sp>
      <p:grpSp>
        <p:nvGrpSpPr>
          <p:cNvPr id="14350" name="Shape 118">
            <a:extLst>
              <a:ext uri="{FF2B5EF4-FFF2-40B4-BE49-F238E27FC236}">
                <a16:creationId xmlns:a16="http://schemas.microsoft.com/office/drawing/2014/main" id="{788F2474-8C42-43AF-9F43-4988134CF82E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506538" y="2012950"/>
            <a:ext cx="1033462" cy="206375"/>
            <a:chOff x="2156059" y="1115497"/>
            <a:chExt cx="678579" cy="135788"/>
          </a:xfrm>
        </p:grpSpPr>
        <p:grpSp>
          <p:nvGrpSpPr>
            <p:cNvPr id="14357" name="Shape 119">
              <a:extLst>
                <a:ext uri="{FF2B5EF4-FFF2-40B4-BE49-F238E27FC236}">
                  <a16:creationId xmlns:a16="http://schemas.microsoft.com/office/drawing/2014/main" id="{0093B965-B891-432F-8537-EB2284975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4361" name="Shape 120">
                <a:extLst>
                  <a:ext uri="{FF2B5EF4-FFF2-40B4-BE49-F238E27FC236}">
                    <a16:creationId xmlns:a16="http://schemas.microsoft.com/office/drawing/2014/main" id="{4FDB99EA-CD99-42AE-842E-114E98714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4362" name="Shape 121">
                <a:extLst>
                  <a:ext uri="{FF2B5EF4-FFF2-40B4-BE49-F238E27FC236}">
                    <a16:creationId xmlns:a16="http://schemas.microsoft.com/office/drawing/2014/main" id="{31E7E175-6742-4BFF-891C-5E5DAEE92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358" name="Shape 122">
              <a:extLst>
                <a:ext uri="{FF2B5EF4-FFF2-40B4-BE49-F238E27FC236}">
                  <a16:creationId xmlns:a16="http://schemas.microsoft.com/office/drawing/2014/main" id="{70107268-FD08-41FA-AE1F-C52F920F6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4359" name="Shape 123">
                <a:extLst>
                  <a:ext uri="{FF2B5EF4-FFF2-40B4-BE49-F238E27FC236}">
                    <a16:creationId xmlns:a16="http://schemas.microsoft.com/office/drawing/2014/main" id="{698A4C6B-B274-42E4-955F-540790E1B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4360" name="Shape 124">
                <a:extLst>
                  <a:ext uri="{FF2B5EF4-FFF2-40B4-BE49-F238E27FC236}">
                    <a16:creationId xmlns:a16="http://schemas.microsoft.com/office/drawing/2014/main" id="{088248D0-BD7B-4238-A771-A831B2E7C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351" name="Shape 125">
            <a:extLst>
              <a:ext uri="{FF2B5EF4-FFF2-40B4-BE49-F238E27FC236}">
                <a16:creationId xmlns:a16="http://schemas.microsoft.com/office/drawing/2014/main" id="{8FC3C0D2-63DB-4382-9302-7A78F3BD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4352" name="Shape 126">
            <a:extLst>
              <a:ext uri="{FF2B5EF4-FFF2-40B4-BE49-F238E27FC236}">
                <a16:creationId xmlns:a16="http://schemas.microsoft.com/office/drawing/2014/main" id="{583D33E1-CF6B-47BA-AA74-DB9EA3BC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44950"/>
            <a:ext cx="55721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353" name="Shape 127">
            <a:extLst>
              <a:ext uri="{FF2B5EF4-FFF2-40B4-BE49-F238E27FC236}">
                <a16:creationId xmlns:a16="http://schemas.microsoft.com/office/drawing/2014/main" id="{65DF9366-AB6D-4F07-999A-0173D85C0A05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084638" y="598488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54" name="Shape 128">
            <a:extLst>
              <a:ext uri="{FF2B5EF4-FFF2-40B4-BE49-F238E27FC236}">
                <a16:creationId xmlns:a16="http://schemas.microsoft.com/office/drawing/2014/main" id="{AF31FB46-D816-46AD-B3C2-280AA3D6630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334669" y="597694"/>
            <a:ext cx="204787" cy="2063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55" name="Shape 129">
            <a:extLst>
              <a:ext uri="{FF2B5EF4-FFF2-40B4-BE49-F238E27FC236}">
                <a16:creationId xmlns:a16="http://schemas.microsoft.com/office/drawing/2014/main" id="{880DA5F9-2124-474C-B5C2-380FDD75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3057525"/>
            <a:ext cx="6794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lang="zh-CN" altLang="en-US" dirty="0"/>
          </a:p>
        </p:txBody>
      </p:sp>
      <p:sp>
        <p:nvSpPr>
          <p:cNvPr id="14356" name="Shape 130">
            <a:extLst>
              <a:ext uri="{FF2B5EF4-FFF2-40B4-BE49-F238E27FC236}">
                <a16:creationId xmlns:a16="http://schemas.microsoft.com/office/drawing/2014/main" id="{FD1DFAAF-C96D-42F7-A9FA-FBA45ABF6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87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此操作可实现</a:t>
            </a:r>
            <a:r>
              <a:rPr lang="zh-CN" altLang="en-US" b="1" dirty="0">
                <a:ea typeface="Noto Sans CJK SC Regular" panose="020B0500000000000000" pitchFamily="34" charset="-128"/>
              </a:rPr>
              <a:t>内存拷贝与计算</a:t>
            </a:r>
            <a:r>
              <a:rPr lang="zh-CN" altLang="en-US" dirty="0">
                <a:ea typeface="Noto Sans CJK SC Regular" panose="020B0500000000000000" pitchFamily="34" charset="-128"/>
              </a:rPr>
              <a:t>的重叠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hape 135">
            <a:extLst>
              <a:ext uri="{FF2B5EF4-FFF2-40B4-BE49-F238E27FC236}">
                <a16:creationId xmlns:a16="http://schemas.microsoft.com/office/drawing/2014/main" id="{9FEE0475-F874-4F73-94B4-DBEC91ED1F9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hape 136">
            <a:extLst>
              <a:ext uri="{FF2B5EF4-FFF2-40B4-BE49-F238E27FC236}">
                <a16:creationId xmlns:a16="http://schemas.microsoft.com/office/drawing/2014/main" id="{AFC3D191-2F16-4C8C-96D3-8779FBD4C4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Shape 137">
            <a:extLst>
              <a:ext uri="{FF2B5EF4-FFF2-40B4-BE49-F238E27FC236}">
                <a16:creationId xmlns:a16="http://schemas.microsoft.com/office/drawing/2014/main" id="{E66D9B76-2D3E-4DC5-B421-112715C37F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Shape 138">
            <a:extLst>
              <a:ext uri="{FF2B5EF4-FFF2-40B4-BE49-F238E27FC236}">
                <a16:creationId xmlns:a16="http://schemas.microsoft.com/office/drawing/2014/main" id="{D90F79F6-B988-43BF-8AC5-DBB709076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6390" name="Shape 139">
            <a:extLst>
              <a:ext uri="{FF2B5EF4-FFF2-40B4-BE49-F238E27FC236}">
                <a16:creationId xmlns:a16="http://schemas.microsoft.com/office/drawing/2014/main" id="{64A0ADA7-5D47-48D0-9BDB-D30697AA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6391" name="Shape 140">
            <a:extLst>
              <a:ext uri="{FF2B5EF4-FFF2-40B4-BE49-F238E27FC236}">
                <a16:creationId xmlns:a16="http://schemas.microsoft.com/office/drawing/2014/main" id="{ABF98B05-6D0A-4931-88AB-3B18178BAA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Shape 141">
            <a:extLst>
              <a:ext uri="{FF2B5EF4-FFF2-40B4-BE49-F238E27FC236}">
                <a16:creationId xmlns:a16="http://schemas.microsoft.com/office/drawing/2014/main" id="{84D1C420-D80C-4D7D-B99A-8F45D4E4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6393" name="Shape 142">
            <a:extLst>
              <a:ext uri="{FF2B5EF4-FFF2-40B4-BE49-F238E27FC236}">
                <a16:creationId xmlns:a16="http://schemas.microsoft.com/office/drawing/2014/main" id="{5028B4C5-70C9-4E40-AB85-1CACA15CFA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Shape 143">
            <a:extLst>
              <a:ext uri="{FF2B5EF4-FFF2-40B4-BE49-F238E27FC236}">
                <a16:creationId xmlns:a16="http://schemas.microsoft.com/office/drawing/2014/main" id="{FF0A41C6-752F-481B-8B7F-05BFCD07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395" name="Shape 144">
            <a:extLst>
              <a:ext uri="{FF2B5EF4-FFF2-40B4-BE49-F238E27FC236}">
                <a16:creationId xmlns:a16="http://schemas.microsoft.com/office/drawing/2014/main" id="{17EDDDFA-6800-49A9-A0CF-F445456C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396" name="Shape 145">
            <a:extLst>
              <a:ext uri="{FF2B5EF4-FFF2-40B4-BE49-F238E27FC236}">
                <a16:creationId xmlns:a16="http://schemas.microsoft.com/office/drawing/2014/main" id="{24EE4273-DAA4-4324-A0D9-AA877BC6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6397" name="Shape 146">
            <a:extLst>
              <a:ext uri="{FF2B5EF4-FFF2-40B4-BE49-F238E27FC236}">
                <a16:creationId xmlns:a16="http://schemas.microsoft.com/office/drawing/2014/main" id="{053D088F-619A-4FF4-8A65-51CCB0F9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0256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lang="zh-CN" altLang="en-US" dirty="0"/>
          </a:p>
        </p:txBody>
      </p:sp>
      <p:grpSp>
        <p:nvGrpSpPr>
          <p:cNvPr id="16398" name="Shape 147">
            <a:extLst>
              <a:ext uri="{FF2B5EF4-FFF2-40B4-BE49-F238E27FC236}">
                <a16:creationId xmlns:a16="http://schemas.microsoft.com/office/drawing/2014/main" id="{33053076-525D-4A4F-BF94-14FA6AF9F458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506538" y="2012950"/>
            <a:ext cx="1033462" cy="206375"/>
            <a:chOff x="2156059" y="1115497"/>
            <a:chExt cx="678579" cy="135788"/>
          </a:xfrm>
        </p:grpSpPr>
        <p:grpSp>
          <p:nvGrpSpPr>
            <p:cNvPr id="16409" name="Shape 148">
              <a:extLst>
                <a:ext uri="{FF2B5EF4-FFF2-40B4-BE49-F238E27FC236}">
                  <a16:creationId xmlns:a16="http://schemas.microsoft.com/office/drawing/2014/main" id="{606612DD-B717-4DB8-AA09-54E150349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6413" name="Shape 149">
                <a:extLst>
                  <a:ext uri="{FF2B5EF4-FFF2-40B4-BE49-F238E27FC236}">
                    <a16:creationId xmlns:a16="http://schemas.microsoft.com/office/drawing/2014/main" id="{347845CD-D141-4F9C-A6EF-EA5EF2F7F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4" name="Shape 150">
                <a:extLst>
                  <a:ext uri="{FF2B5EF4-FFF2-40B4-BE49-F238E27FC236}">
                    <a16:creationId xmlns:a16="http://schemas.microsoft.com/office/drawing/2014/main" id="{306FE455-1B52-4052-B191-1F91D5712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410" name="Shape 151">
              <a:extLst>
                <a:ext uri="{FF2B5EF4-FFF2-40B4-BE49-F238E27FC236}">
                  <a16:creationId xmlns:a16="http://schemas.microsoft.com/office/drawing/2014/main" id="{48DE25C4-31CB-4A0B-9298-5BEA6F54B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6411" name="Shape 152">
                <a:extLst>
                  <a:ext uri="{FF2B5EF4-FFF2-40B4-BE49-F238E27FC236}">
                    <a16:creationId xmlns:a16="http://schemas.microsoft.com/office/drawing/2014/main" id="{5C04AF43-4F48-487E-BD53-9CA612A68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412" name="Shape 153">
                <a:extLst>
                  <a:ext uri="{FF2B5EF4-FFF2-40B4-BE49-F238E27FC236}">
                    <a16:creationId xmlns:a16="http://schemas.microsoft.com/office/drawing/2014/main" id="{9061407A-F004-4291-B1AA-C8EE4BF6D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399" name="Shape 154">
            <a:extLst>
              <a:ext uri="{FF2B5EF4-FFF2-40B4-BE49-F238E27FC236}">
                <a16:creationId xmlns:a16="http://schemas.microsoft.com/office/drawing/2014/main" id="{75C41B15-800F-498D-8BF5-40A70365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400" name="Shape 155">
            <a:extLst>
              <a:ext uri="{FF2B5EF4-FFF2-40B4-BE49-F238E27FC236}">
                <a16:creationId xmlns:a16="http://schemas.microsoft.com/office/drawing/2014/main" id="{8699C4E2-8D91-442E-9B5F-B5C82E00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44950"/>
            <a:ext cx="55721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401" name="Shape 156">
            <a:extLst>
              <a:ext uri="{FF2B5EF4-FFF2-40B4-BE49-F238E27FC236}">
                <a16:creationId xmlns:a16="http://schemas.microsoft.com/office/drawing/2014/main" id="{0FD99812-1B4C-4196-9D6E-A02FD09F094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084638" y="598488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2" name="Shape 157">
            <a:extLst>
              <a:ext uri="{FF2B5EF4-FFF2-40B4-BE49-F238E27FC236}">
                <a16:creationId xmlns:a16="http://schemas.microsoft.com/office/drawing/2014/main" id="{4A2199A9-A2F5-4C45-87AA-139F372FD420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334669" y="597694"/>
            <a:ext cx="204787" cy="2063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3" name="Shape 158">
            <a:extLst>
              <a:ext uri="{FF2B5EF4-FFF2-40B4-BE49-F238E27FC236}">
                <a16:creationId xmlns:a16="http://schemas.microsoft.com/office/drawing/2014/main" id="{084B9894-DF71-4A59-8934-91BFB84E953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54500" y="863600"/>
            <a:ext cx="204788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4" name="Shape 159">
            <a:extLst>
              <a:ext uri="{FF2B5EF4-FFF2-40B4-BE49-F238E27FC236}">
                <a16:creationId xmlns:a16="http://schemas.microsoft.com/office/drawing/2014/main" id="{3240FC3A-56C1-40AA-B1D4-D9157CD3A92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504532" y="862806"/>
            <a:ext cx="204788" cy="2063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5" name="Shape 160">
            <a:extLst>
              <a:ext uri="{FF2B5EF4-FFF2-40B4-BE49-F238E27FC236}">
                <a16:creationId xmlns:a16="http://schemas.microsoft.com/office/drawing/2014/main" id="{5F1265A5-677A-4119-B3D9-8D1479D2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4049713"/>
            <a:ext cx="5572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406" name="Shape 161">
            <a:extLst>
              <a:ext uri="{FF2B5EF4-FFF2-40B4-BE49-F238E27FC236}">
                <a16:creationId xmlns:a16="http://schemas.microsoft.com/office/drawing/2014/main" id="{BCF54188-5039-447F-AB98-C0BC03EC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3057525"/>
            <a:ext cx="6794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lang="zh-CN" altLang="en-US" dirty="0"/>
          </a:p>
        </p:txBody>
      </p:sp>
      <p:sp>
        <p:nvSpPr>
          <p:cNvPr id="16407" name="Shape 162">
            <a:extLst>
              <a:ext uri="{FF2B5EF4-FFF2-40B4-BE49-F238E27FC236}">
                <a16:creationId xmlns:a16="http://schemas.microsoft.com/office/drawing/2014/main" id="{A3263816-8C28-48C7-889D-E2508295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3062288"/>
            <a:ext cx="679450" cy="3063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lang="zh-CN" altLang="en-US" dirty="0"/>
          </a:p>
        </p:txBody>
      </p:sp>
      <p:sp>
        <p:nvSpPr>
          <p:cNvPr id="16408" name="Shape 163">
            <a:extLst>
              <a:ext uri="{FF2B5EF4-FFF2-40B4-BE49-F238E27FC236}">
                <a16:creationId xmlns:a16="http://schemas.microsoft.com/office/drawing/2014/main" id="{EC4C8C88-B0BB-43A3-9797-1D7C955E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87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此操作可实现</a:t>
            </a:r>
            <a:r>
              <a:rPr lang="zh-CN" altLang="en-US" b="1" dirty="0">
                <a:ea typeface="Noto Sans CJK SC Regular" panose="020B0500000000000000" pitchFamily="34" charset="-128"/>
              </a:rPr>
              <a:t>内存拷贝与计算</a:t>
            </a:r>
            <a:r>
              <a:rPr lang="zh-CN" altLang="en-US" dirty="0">
                <a:ea typeface="Noto Sans CJK SC Regular" panose="020B0500000000000000" pitchFamily="34" charset="-128"/>
              </a:rPr>
              <a:t>的重叠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Shape 168">
            <a:extLst>
              <a:ext uri="{FF2B5EF4-FFF2-40B4-BE49-F238E27FC236}">
                <a16:creationId xmlns:a16="http://schemas.microsoft.com/office/drawing/2014/main" id="{F374592D-FE79-4EBD-BCCE-192A7466D49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5" name="Shape 169">
            <a:extLst>
              <a:ext uri="{FF2B5EF4-FFF2-40B4-BE49-F238E27FC236}">
                <a16:creationId xmlns:a16="http://schemas.microsoft.com/office/drawing/2014/main" id="{5EE821EB-7332-4272-A84E-93FC78EA4D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hape 170">
            <a:extLst>
              <a:ext uri="{FF2B5EF4-FFF2-40B4-BE49-F238E27FC236}">
                <a16:creationId xmlns:a16="http://schemas.microsoft.com/office/drawing/2014/main" id="{662EF79E-9C3B-4EC9-85D1-21045AFCA1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Shape 171">
            <a:extLst>
              <a:ext uri="{FF2B5EF4-FFF2-40B4-BE49-F238E27FC236}">
                <a16:creationId xmlns:a16="http://schemas.microsoft.com/office/drawing/2014/main" id="{65CA25B5-08E0-4B3D-BBCB-988AB73A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8438" name="Shape 172">
            <a:extLst>
              <a:ext uri="{FF2B5EF4-FFF2-40B4-BE49-F238E27FC236}">
                <a16:creationId xmlns:a16="http://schemas.microsoft.com/office/drawing/2014/main" id="{5BDBAE87-DFCD-4ECD-B7F2-968592C0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8439" name="Shape 173">
            <a:extLst>
              <a:ext uri="{FF2B5EF4-FFF2-40B4-BE49-F238E27FC236}">
                <a16:creationId xmlns:a16="http://schemas.microsoft.com/office/drawing/2014/main" id="{CBB6D065-2EEB-4E32-8577-F914804554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Shape 174">
            <a:extLst>
              <a:ext uri="{FF2B5EF4-FFF2-40B4-BE49-F238E27FC236}">
                <a16:creationId xmlns:a16="http://schemas.microsoft.com/office/drawing/2014/main" id="{A7D0F8AC-FF7F-4CA1-9205-3DF66834D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8441" name="Shape 175">
            <a:extLst>
              <a:ext uri="{FF2B5EF4-FFF2-40B4-BE49-F238E27FC236}">
                <a16:creationId xmlns:a16="http://schemas.microsoft.com/office/drawing/2014/main" id="{D1CC354A-1A01-4209-B933-6B20209660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Shape 176">
            <a:extLst>
              <a:ext uri="{FF2B5EF4-FFF2-40B4-BE49-F238E27FC236}">
                <a16:creationId xmlns:a16="http://schemas.microsoft.com/office/drawing/2014/main" id="{79AFDBE4-375E-403F-9692-5EEF2EAA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443" name="Shape 177">
            <a:extLst>
              <a:ext uri="{FF2B5EF4-FFF2-40B4-BE49-F238E27FC236}">
                <a16:creationId xmlns:a16="http://schemas.microsoft.com/office/drawing/2014/main" id="{1AEC0005-FCCD-4833-BB73-065A8BBB6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444" name="Shape 178">
            <a:extLst>
              <a:ext uri="{FF2B5EF4-FFF2-40B4-BE49-F238E27FC236}">
                <a16:creationId xmlns:a16="http://schemas.microsoft.com/office/drawing/2014/main" id="{ECE34E06-ACEA-4961-B750-7892F0B0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8445" name="Shape 179">
            <a:extLst>
              <a:ext uri="{FF2B5EF4-FFF2-40B4-BE49-F238E27FC236}">
                <a16:creationId xmlns:a16="http://schemas.microsoft.com/office/drawing/2014/main" id="{A867ED7F-1A94-4EB3-8229-A63E66B2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0256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lang="zh-CN" altLang="en-US" dirty="0"/>
          </a:p>
        </p:txBody>
      </p:sp>
      <p:grpSp>
        <p:nvGrpSpPr>
          <p:cNvPr id="18446" name="Shape 180">
            <a:extLst>
              <a:ext uri="{FF2B5EF4-FFF2-40B4-BE49-F238E27FC236}">
                <a16:creationId xmlns:a16="http://schemas.microsoft.com/office/drawing/2014/main" id="{169E9601-EA3F-4E6D-86A9-AF561D923516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506538" y="2012950"/>
            <a:ext cx="1033462" cy="206375"/>
            <a:chOff x="2156059" y="1115497"/>
            <a:chExt cx="678579" cy="135788"/>
          </a:xfrm>
        </p:grpSpPr>
        <p:grpSp>
          <p:nvGrpSpPr>
            <p:cNvPr id="18461" name="Shape 181">
              <a:extLst>
                <a:ext uri="{FF2B5EF4-FFF2-40B4-BE49-F238E27FC236}">
                  <a16:creationId xmlns:a16="http://schemas.microsoft.com/office/drawing/2014/main" id="{503F618D-EF15-4744-B94B-1E5C25109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8465" name="Shape 182">
                <a:extLst>
                  <a:ext uri="{FF2B5EF4-FFF2-40B4-BE49-F238E27FC236}">
                    <a16:creationId xmlns:a16="http://schemas.microsoft.com/office/drawing/2014/main" id="{FD3B09E0-164B-4C9F-A4CD-D6FBEE1E6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8466" name="Shape 183">
                <a:extLst>
                  <a:ext uri="{FF2B5EF4-FFF2-40B4-BE49-F238E27FC236}">
                    <a16:creationId xmlns:a16="http://schemas.microsoft.com/office/drawing/2014/main" id="{2A56B628-9EE6-468E-A42E-022290A1D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462" name="Shape 184">
              <a:extLst>
                <a:ext uri="{FF2B5EF4-FFF2-40B4-BE49-F238E27FC236}">
                  <a16:creationId xmlns:a16="http://schemas.microsoft.com/office/drawing/2014/main" id="{27D68529-8701-4244-9D5A-F085F8DFF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8463" name="Shape 185">
                <a:extLst>
                  <a:ext uri="{FF2B5EF4-FFF2-40B4-BE49-F238E27FC236}">
                    <a16:creationId xmlns:a16="http://schemas.microsoft.com/office/drawing/2014/main" id="{A0B57B63-FAFB-49A6-9220-75B64D55C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8464" name="Shape 186">
                <a:extLst>
                  <a:ext uri="{FF2B5EF4-FFF2-40B4-BE49-F238E27FC236}">
                    <a16:creationId xmlns:a16="http://schemas.microsoft.com/office/drawing/2014/main" id="{FE955677-4DCD-4057-BD29-50328649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447" name="Shape 187">
            <a:extLst>
              <a:ext uri="{FF2B5EF4-FFF2-40B4-BE49-F238E27FC236}">
                <a16:creationId xmlns:a16="http://schemas.microsoft.com/office/drawing/2014/main" id="{AC46836F-A0B7-4B65-90BB-85F43727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448" name="Shape 188">
            <a:extLst>
              <a:ext uri="{FF2B5EF4-FFF2-40B4-BE49-F238E27FC236}">
                <a16:creationId xmlns:a16="http://schemas.microsoft.com/office/drawing/2014/main" id="{731F70D1-D5A3-42EC-879D-80825205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44950"/>
            <a:ext cx="55721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449" name="Shape 189">
            <a:extLst>
              <a:ext uri="{FF2B5EF4-FFF2-40B4-BE49-F238E27FC236}">
                <a16:creationId xmlns:a16="http://schemas.microsoft.com/office/drawing/2014/main" id="{B73101DC-31E5-4E3B-AEF4-BDCE9825F72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084638" y="598488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0" name="Shape 190">
            <a:extLst>
              <a:ext uri="{FF2B5EF4-FFF2-40B4-BE49-F238E27FC236}">
                <a16:creationId xmlns:a16="http://schemas.microsoft.com/office/drawing/2014/main" id="{3536968E-C587-4B34-85B0-B70EFA55A9C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334669" y="597694"/>
            <a:ext cx="204787" cy="2063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1" name="Shape 191">
            <a:extLst>
              <a:ext uri="{FF2B5EF4-FFF2-40B4-BE49-F238E27FC236}">
                <a16:creationId xmlns:a16="http://schemas.microsoft.com/office/drawing/2014/main" id="{44C8A92B-C255-4409-9185-B3DC0EA3832E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254500" y="863600"/>
            <a:ext cx="204788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2" name="Shape 192">
            <a:extLst>
              <a:ext uri="{FF2B5EF4-FFF2-40B4-BE49-F238E27FC236}">
                <a16:creationId xmlns:a16="http://schemas.microsoft.com/office/drawing/2014/main" id="{96ED6C54-B8BC-4AD6-A451-5EBBE33EB28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504532" y="862806"/>
            <a:ext cx="204788" cy="2063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3" name="Shape 193">
            <a:extLst>
              <a:ext uri="{FF2B5EF4-FFF2-40B4-BE49-F238E27FC236}">
                <a16:creationId xmlns:a16="http://schemas.microsoft.com/office/drawing/2014/main" id="{5860F535-8224-4A4D-9BF4-5D073F09C23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552950" y="1116013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4" name="Shape 194">
            <a:extLst>
              <a:ext uri="{FF2B5EF4-FFF2-40B4-BE49-F238E27FC236}">
                <a16:creationId xmlns:a16="http://schemas.microsoft.com/office/drawing/2014/main" id="{DD43EC11-7EA7-4AB5-8FC0-7317706690F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802982" y="1115219"/>
            <a:ext cx="204787" cy="206375"/>
          </a:xfrm>
          <a:prstGeom prst="rect">
            <a:avLst/>
          </a:prstGeom>
          <a:solidFill>
            <a:srgbClr val="C0E3FE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5" name="Shape 195">
            <a:extLst>
              <a:ext uri="{FF2B5EF4-FFF2-40B4-BE49-F238E27FC236}">
                <a16:creationId xmlns:a16="http://schemas.microsoft.com/office/drawing/2014/main" id="{81165907-5CD4-433F-82DF-7DB98FAA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4049713"/>
            <a:ext cx="5572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456" name="Shape 196">
            <a:extLst>
              <a:ext uri="{FF2B5EF4-FFF2-40B4-BE49-F238E27FC236}">
                <a16:creationId xmlns:a16="http://schemas.microsoft.com/office/drawing/2014/main" id="{CCB17B44-D754-4B03-A76D-AC3B67E0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4038600"/>
            <a:ext cx="5572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457" name="Shape 197">
            <a:extLst>
              <a:ext uri="{FF2B5EF4-FFF2-40B4-BE49-F238E27FC236}">
                <a16:creationId xmlns:a16="http://schemas.microsoft.com/office/drawing/2014/main" id="{AF38DF3A-B404-47E3-90CE-84470A5E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3057525"/>
            <a:ext cx="6794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lang="zh-CN" altLang="en-US" dirty="0"/>
          </a:p>
        </p:txBody>
      </p:sp>
      <p:sp>
        <p:nvSpPr>
          <p:cNvPr id="18458" name="Shape 198">
            <a:extLst>
              <a:ext uri="{FF2B5EF4-FFF2-40B4-BE49-F238E27FC236}">
                <a16:creationId xmlns:a16="http://schemas.microsoft.com/office/drawing/2014/main" id="{BE47A60C-0888-4530-9A95-3C5C6E89C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3062288"/>
            <a:ext cx="679450" cy="3063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lang="zh-CN" altLang="en-US" dirty="0"/>
          </a:p>
        </p:txBody>
      </p:sp>
      <p:sp>
        <p:nvSpPr>
          <p:cNvPr id="18459" name="Shape 199">
            <a:extLst>
              <a:ext uri="{FF2B5EF4-FFF2-40B4-BE49-F238E27FC236}">
                <a16:creationId xmlns:a16="http://schemas.microsoft.com/office/drawing/2014/main" id="{2294FD85-5D39-484E-9422-D2309863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3051175"/>
            <a:ext cx="6794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lang="zh-CN" altLang="en-US" dirty="0"/>
          </a:p>
        </p:txBody>
      </p:sp>
      <p:sp>
        <p:nvSpPr>
          <p:cNvPr id="18460" name="Shape 200">
            <a:extLst>
              <a:ext uri="{FF2B5EF4-FFF2-40B4-BE49-F238E27FC236}">
                <a16:creationId xmlns:a16="http://schemas.microsoft.com/office/drawing/2014/main" id="{9BE15556-B979-45F8-BA23-874CC448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87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此操作可实现</a:t>
            </a:r>
            <a:r>
              <a:rPr lang="zh-CN" altLang="en-US" b="1" dirty="0">
                <a:ea typeface="Noto Sans CJK SC Regular" panose="020B0500000000000000" pitchFamily="34" charset="-128"/>
              </a:rPr>
              <a:t>内存拷贝与计算</a:t>
            </a:r>
            <a:r>
              <a:rPr lang="zh-CN" altLang="en-US" dirty="0">
                <a:ea typeface="Noto Sans CJK SC Regular" panose="020B0500000000000000" pitchFamily="34" charset="-128"/>
              </a:rPr>
              <a:t>的重叠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Shape 205">
            <a:extLst>
              <a:ext uri="{FF2B5EF4-FFF2-40B4-BE49-F238E27FC236}">
                <a16:creationId xmlns:a16="http://schemas.microsoft.com/office/drawing/2014/main" id="{A61BE27E-8E04-47DE-97C1-77E110E9FB3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3" name="Shape 206">
            <a:extLst>
              <a:ext uri="{FF2B5EF4-FFF2-40B4-BE49-F238E27FC236}">
                <a16:creationId xmlns:a16="http://schemas.microsoft.com/office/drawing/2014/main" id="{2DBB23C1-9B6A-46A4-9F99-973581D4B5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4" name="Shape 207">
            <a:extLst>
              <a:ext uri="{FF2B5EF4-FFF2-40B4-BE49-F238E27FC236}">
                <a16:creationId xmlns:a16="http://schemas.microsoft.com/office/drawing/2014/main" id="{997E0935-57CB-4575-9B4E-3CC0A7EDAE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Shape 208">
            <a:extLst>
              <a:ext uri="{FF2B5EF4-FFF2-40B4-BE49-F238E27FC236}">
                <a16:creationId xmlns:a16="http://schemas.microsoft.com/office/drawing/2014/main" id="{BE873A48-ACAD-42F4-89B8-3AC63443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0486" name="Shape 209">
            <a:extLst>
              <a:ext uri="{FF2B5EF4-FFF2-40B4-BE49-F238E27FC236}">
                <a16:creationId xmlns:a16="http://schemas.microsoft.com/office/drawing/2014/main" id="{DB15EFDE-1EB8-46C3-8FB5-2CBF87EA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0487" name="Shape 210">
            <a:extLst>
              <a:ext uri="{FF2B5EF4-FFF2-40B4-BE49-F238E27FC236}">
                <a16:creationId xmlns:a16="http://schemas.microsoft.com/office/drawing/2014/main" id="{9B8D8016-08F1-4FED-9D0E-1A02E2ED3F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Shape 211">
            <a:extLst>
              <a:ext uri="{FF2B5EF4-FFF2-40B4-BE49-F238E27FC236}">
                <a16:creationId xmlns:a16="http://schemas.microsoft.com/office/drawing/2014/main" id="{39B75D75-736A-4720-9EDE-90F3FB7E9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0489" name="Shape 212">
            <a:extLst>
              <a:ext uri="{FF2B5EF4-FFF2-40B4-BE49-F238E27FC236}">
                <a16:creationId xmlns:a16="http://schemas.microsoft.com/office/drawing/2014/main" id="{7F81A6CB-1EA5-4DE2-8FA6-82DFA7E512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Shape 213">
            <a:extLst>
              <a:ext uri="{FF2B5EF4-FFF2-40B4-BE49-F238E27FC236}">
                <a16:creationId xmlns:a16="http://schemas.microsoft.com/office/drawing/2014/main" id="{EBE616B4-E4BB-47AB-BB0E-F3FFFA61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0491" name="Shape 214">
            <a:extLst>
              <a:ext uri="{FF2B5EF4-FFF2-40B4-BE49-F238E27FC236}">
                <a16:creationId xmlns:a16="http://schemas.microsoft.com/office/drawing/2014/main" id="{C7F99666-287D-46F6-A8D8-3BBAE88F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0492" name="Shape 215">
            <a:extLst>
              <a:ext uri="{FF2B5EF4-FFF2-40B4-BE49-F238E27FC236}">
                <a16:creationId xmlns:a16="http://schemas.microsoft.com/office/drawing/2014/main" id="{865BE4EB-BE3A-42E3-89A0-0CB72167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0493" name="Shape 216">
            <a:extLst>
              <a:ext uri="{FF2B5EF4-FFF2-40B4-BE49-F238E27FC236}">
                <a16:creationId xmlns:a16="http://schemas.microsoft.com/office/drawing/2014/main" id="{65D4AF18-3582-4229-8C65-6BB5671FA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0256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lang="zh-CN" altLang="en-US" dirty="0"/>
          </a:p>
        </p:txBody>
      </p:sp>
      <p:grpSp>
        <p:nvGrpSpPr>
          <p:cNvPr id="20494" name="Shape 217">
            <a:extLst>
              <a:ext uri="{FF2B5EF4-FFF2-40B4-BE49-F238E27FC236}">
                <a16:creationId xmlns:a16="http://schemas.microsoft.com/office/drawing/2014/main" id="{F6EA47AD-42E2-43B0-B359-845BEAF407E8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506538" y="2012950"/>
            <a:ext cx="1033462" cy="206375"/>
            <a:chOff x="2156059" y="1115497"/>
            <a:chExt cx="678579" cy="135788"/>
          </a:xfrm>
        </p:grpSpPr>
        <p:grpSp>
          <p:nvGrpSpPr>
            <p:cNvPr id="20515" name="Shape 218">
              <a:extLst>
                <a:ext uri="{FF2B5EF4-FFF2-40B4-BE49-F238E27FC236}">
                  <a16:creationId xmlns:a16="http://schemas.microsoft.com/office/drawing/2014/main" id="{B2D1DEF1-FFD7-4C4B-B494-8EC48C11F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20519" name="Shape 219">
                <a:extLst>
                  <a:ext uri="{FF2B5EF4-FFF2-40B4-BE49-F238E27FC236}">
                    <a16:creationId xmlns:a16="http://schemas.microsoft.com/office/drawing/2014/main" id="{43835FEE-89BA-48CF-BDE0-909976EE2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20" name="Shape 220">
                <a:extLst>
                  <a:ext uri="{FF2B5EF4-FFF2-40B4-BE49-F238E27FC236}">
                    <a16:creationId xmlns:a16="http://schemas.microsoft.com/office/drawing/2014/main" id="{8FF9BFBA-579D-41C6-8907-7B5067A2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516" name="Shape 221">
              <a:extLst>
                <a:ext uri="{FF2B5EF4-FFF2-40B4-BE49-F238E27FC236}">
                  <a16:creationId xmlns:a16="http://schemas.microsoft.com/office/drawing/2014/main" id="{5B5D8C46-DE40-433D-BA1F-E4DBB3C04F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20517" name="Shape 222">
                <a:extLst>
                  <a:ext uri="{FF2B5EF4-FFF2-40B4-BE49-F238E27FC236}">
                    <a16:creationId xmlns:a16="http://schemas.microsoft.com/office/drawing/2014/main" id="{B67497F8-198E-4E6F-B91E-DD35F71F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0518" name="Shape 223">
                <a:extLst>
                  <a:ext uri="{FF2B5EF4-FFF2-40B4-BE49-F238E27FC236}">
                    <a16:creationId xmlns:a16="http://schemas.microsoft.com/office/drawing/2014/main" id="{48475262-B670-499B-9744-5F0D6498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425" tIns="45700" rIns="91425" bIns="45700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SzPts val="1400"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95" name="Shape 224">
            <a:extLst>
              <a:ext uri="{FF2B5EF4-FFF2-40B4-BE49-F238E27FC236}">
                <a16:creationId xmlns:a16="http://schemas.microsoft.com/office/drawing/2014/main" id="{D61DF870-2CDD-49BC-9260-EC8D06AB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0496" name="Shape 225">
            <a:extLst>
              <a:ext uri="{FF2B5EF4-FFF2-40B4-BE49-F238E27FC236}">
                <a16:creationId xmlns:a16="http://schemas.microsoft.com/office/drawing/2014/main" id="{E8578737-A683-43C1-AD56-C1DBADB3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44950"/>
            <a:ext cx="55721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0497" name="Shape 226">
            <a:extLst>
              <a:ext uri="{FF2B5EF4-FFF2-40B4-BE49-F238E27FC236}">
                <a16:creationId xmlns:a16="http://schemas.microsoft.com/office/drawing/2014/main" id="{2CD31DF7-0577-4D2F-93FF-962C016EEE4B}"/>
              </a:ext>
            </a:extLst>
          </p:cNvPr>
          <p:cNvGrpSpPr>
            <a:grpSpLocks/>
          </p:cNvGrpSpPr>
          <p:nvPr/>
        </p:nvGrpSpPr>
        <p:grpSpPr bwMode="auto">
          <a:xfrm>
            <a:off x="4084638" y="598488"/>
            <a:ext cx="1081087" cy="974725"/>
            <a:chOff x="4084377" y="598422"/>
            <a:chExt cx="1080953" cy="974019"/>
          </a:xfrm>
        </p:grpSpPr>
        <p:sp>
          <p:nvSpPr>
            <p:cNvPr id="20507" name="Shape 227">
              <a:extLst>
                <a:ext uri="{FF2B5EF4-FFF2-40B4-BE49-F238E27FC236}">
                  <a16:creationId xmlns:a16="http://schemas.microsoft.com/office/drawing/2014/main" id="{91C62F53-6A06-417E-902A-6705C438BE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709777" y="1367046"/>
              <a:ext cx="205395" cy="2053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08" name="Shape 228">
              <a:extLst>
                <a:ext uri="{FF2B5EF4-FFF2-40B4-BE49-F238E27FC236}">
                  <a16:creationId xmlns:a16="http://schemas.microsoft.com/office/drawing/2014/main" id="{06696246-4D8E-4A03-BEDC-20381FAEF6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084377" y="598422"/>
              <a:ext cx="205395" cy="2053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09" name="Shape 229">
              <a:extLst>
                <a:ext uri="{FF2B5EF4-FFF2-40B4-BE49-F238E27FC236}">
                  <a16:creationId xmlns:a16="http://schemas.microsoft.com/office/drawing/2014/main" id="{E62BAE58-3704-4F29-BC67-2E2B75513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959934" y="1367046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10" name="Shape 230">
              <a:extLst>
                <a:ext uri="{FF2B5EF4-FFF2-40B4-BE49-F238E27FC236}">
                  <a16:creationId xmlns:a16="http://schemas.microsoft.com/office/drawing/2014/main" id="{EDBFB7C2-FFC1-4D7C-98E6-B6FAF518B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334537" y="598422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11" name="Shape 231">
              <a:extLst>
                <a:ext uri="{FF2B5EF4-FFF2-40B4-BE49-F238E27FC236}">
                  <a16:creationId xmlns:a16="http://schemas.microsoft.com/office/drawing/2014/main" id="{7DA6FECD-F1C1-4074-82EC-7D8A40A80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254223" y="863234"/>
              <a:ext cx="205395" cy="2053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12" name="Shape 232">
              <a:extLst>
                <a:ext uri="{FF2B5EF4-FFF2-40B4-BE49-F238E27FC236}">
                  <a16:creationId xmlns:a16="http://schemas.microsoft.com/office/drawing/2014/main" id="{7BDE46E5-8038-41FB-933B-BE6C8BFC3A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04380" y="863234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13" name="Shape 233">
              <a:extLst>
                <a:ext uri="{FF2B5EF4-FFF2-40B4-BE49-F238E27FC236}">
                  <a16:creationId xmlns:a16="http://schemas.microsoft.com/office/drawing/2014/main" id="{FCD0E106-1C17-4357-A4F3-1FDD43C658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52699" y="1115403"/>
              <a:ext cx="205395" cy="2053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14" name="Shape 234">
              <a:extLst>
                <a:ext uri="{FF2B5EF4-FFF2-40B4-BE49-F238E27FC236}">
                  <a16:creationId xmlns:a16="http://schemas.microsoft.com/office/drawing/2014/main" id="{60A3AB19-2090-4965-885D-D1FE7C10D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802856" y="111540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0498" name="Shape 235">
            <a:extLst>
              <a:ext uri="{FF2B5EF4-FFF2-40B4-BE49-F238E27FC236}">
                <a16:creationId xmlns:a16="http://schemas.microsoft.com/office/drawing/2014/main" id="{C4C50F80-718B-424D-A4C3-B385A9D3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4049713"/>
            <a:ext cx="5572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499" name="Shape 236">
            <a:extLst>
              <a:ext uri="{FF2B5EF4-FFF2-40B4-BE49-F238E27FC236}">
                <a16:creationId xmlns:a16="http://schemas.microsoft.com/office/drawing/2014/main" id="{36DDA74F-15BD-4E2D-B00A-FD95FFFD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4038600"/>
            <a:ext cx="5572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500" name="Shape 237">
            <a:extLst>
              <a:ext uri="{FF2B5EF4-FFF2-40B4-BE49-F238E27FC236}">
                <a16:creationId xmlns:a16="http://schemas.microsoft.com/office/drawing/2014/main" id="{753A4DF4-76D2-46B9-AE83-259FF2BA5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4038600"/>
            <a:ext cx="5572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lang="zh-CN" altLang="en-US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0501" name="Shape 238">
            <a:extLst>
              <a:ext uri="{FF2B5EF4-FFF2-40B4-BE49-F238E27FC236}">
                <a16:creationId xmlns:a16="http://schemas.microsoft.com/office/drawing/2014/main" id="{C7671DCB-581D-4F11-9F54-2E951392B9DC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3051175"/>
            <a:ext cx="2889250" cy="317500"/>
            <a:chOff x="3602626" y="3051176"/>
            <a:chExt cx="2369040" cy="318169"/>
          </a:xfrm>
        </p:grpSpPr>
        <p:sp>
          <p:nvSpPr>
            <p:cNvPr id="20503" name="Shape 239">
              <a:extLst>
                <a:ext uri="{FF2B5EF4-FFF2-40B4-BE49-F238E27FC236}">
                  <a16:creationId xmlns:a16="http://schemas.microsoft.com/office/drawing/2014/main" id="{BEA63F22-94F0-4BC3-A50C-ACA4A0DB3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626" y="3057643"/>
              <a:ext cx="557271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lang="zh-CN" altLang="en-US" dirty="0"/>
            </a:p>
          </p:txBody>
        </p:sp>
        <p:sp>
          <p:nvSpPr>
            <p:cNvPr id="20504" name="Shape 240">
              <a:extLst>
                <a:ext uri="{FF2B5EF4-FFF2-40B4-BE49-F238E27FC236}">
                  <a16:creationId xmlns:a16="http://schemas.microsoft.com/office/drawing/2014/main" id="{A847BF92-E2E2-4753-A256-E8DC16A6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391" y="3061568"/>
              <a:ext cx="557271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lang="zh-CN" altLang="en-US" dirty="0"/>
            </a:p>
          </p:txBody>
        </p:sp>
        <p:sp>
          <p:nvSpPr>
            <p:cNvPr id="20505" name="Shape 241">
              <a:extLst>
                <a:ext uri="{FF2B5EF4-FFF2-40B4-BE49-F238E27FC236}">
                  <a16:creationId xmlns:a16="http://schemas.microsoft.com/office/drawing/2014/main" id="{DC71CA9F-8CB6-45D7-9097-3B26A693E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339" y="3051176"/>
              <a:ext cx="557271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lang="zh-CN" altLang="en-US" dirty="0"/>
            </a:p>
          </p:txBody>
        </p:sp>
        <p:sp>
          <p:nvSpPr>
            <p:cNvPr id="20506" name="Shape 242">
              <a:extLst>
                <a:ext uri="{FF2B5EF4-FFF2-40B4-BE49-F238E27FC236}">
                  <a16:creationId xmlns:a16="http://schemas.microsoft.com/office/drawing/2014/main" id="{FB36C040-86E5-4E28-92D2-E00C6360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395" y="3051176"/>
              <a:ext cx="557271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ts val="1400"/>
                <a:buFont typeface="Courier"/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lang="zh-CN" altLang="en-US" dirty="0"/>
            </a:p>
          </p:txBody>
        </p:sp>
      </p:grpSp>
      <p:sp>
        <p:nvSpPr>
          <p:cNvPr id="20502" name="Shape 243">
            <a:extLst>
              <a:ext uri="{FF2B5EF4-FFF2-40B4-BE49-F238E27FC236}">
                <a16:creationId xmlns:a16="http://schemas.microsoft.com/office/drawing/2014/main" id="{AF64CD87-FDF8-4783-A46F-CBAD4319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87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此操作可实现内存拷贝与计</a:t>
            </a:r>
            <a:r>
              <a:rPr lang="zh-CN" altLang="en-US" b="1" dirty="0">
                <a:ea typeface="Noto Sans CJK SC Regular" panose="020B0500000000000000" pitchFamily="34" charset="-128"/>
              </a:rPr>
              <a:t>算</a:t>
            </a:r>
            <a:r>
              <a:rPr lang="zh-CN" altLang="en-US" dirty="0">
                <a:ea typeface="Noto Sans CJK SC Regular" panose="020B0500000000000000" pitchFamily="34" charset="-128"/>
              </a:rPr>
              <a:t>的重叠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EEC5A5-77AE-42E4-B806-CE01252DAC09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203</Words>
  <Application>Microsoft Office PowerPoint</Application>
  <PresentationFormat>Custom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Courier</vt:lpstr>
      <vt:lpstr>Noto Sans CJK SC Regular</vt:lpstr>
      <vt:lpstr>Noto Sans Symbols</vt:lpstr>
      <vt:lpstr>宋体</vt:lpstr>
      <vt:lpstr>Arial</vt:lpstr>
      <vt:lpstr>Trebuchet MS</vt:lpstr>
      <vt:lpstr>Title &amp; Bullet</vt:lpstr>
      <vt:lpstr>cudaMemcpyAsync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cudaMemcpyAsync</dc:title>
  <cp:lastModifiedBy>Joyce Zheng (DLI)</cp:lastModifiedBy>
  <cp:revision>7</cp:revision>
  <dcterms:modified xsi:type="dcterms:W3CDTF">2018-09-26T12:14:22Z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clickc@nvidia.com</vt:lpwstr>
  </property>
  <property fmtid="{D5CDD505-2E9C-101B-9397-08002B2CF9AE}" pid="5" name="MSIP_Label_6b558183-044c-4105-8d9c-cea02a2a3d86_SetDate">
    <vt:lpwstr>2018-08-10T12:47:47.3859094Z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