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7634E-8D86-4CA9-9D7A-1F1626545FA7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8F60E-E871-475D-9E19-45DFE2755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2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8F60E-E871-475D-9E19-45DFE27557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4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8F60E-E871-475D-9E19-45DFE27557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4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8F60E-E871-475D-9E19-45DFE27557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4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8F60E-E871-475D-9E19-45DFE27557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48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http://www.cnblogs.com/lhb25/archive/2012/09/11/resources-that-complement-twitter-bootstrap.html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8F60E-E871-475D-9E19-45DFE27557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48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http://www.jb51.net/article/23076.htm</a:t>
            </a:r>
          </a:p>
          <a:p>
            <a:r>
              <a:rPr lang="en-US" altLang="zh-CN" dirty="0" smtClean="0"/>
              <a:t>http://www.infoq.com/cn/news/2014/05/web-ui-framework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8F60E-E871-475D-9E19-45DFE27557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0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6F4A-13DC-495B-B839-667D6B8A2CF5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8926F4A-13DC-495B-B839-667D6B8A2CF5}" type="datetimeFigureOut">
              <a:rPr lang="zh-CN" altLang="en-US" smtClean="0"/>
              <a:t>2014/7/23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D3AC7E8-8D92-4EC7-A4DC-A44B13690C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前端技术分享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XXX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86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5791200" cy="759614"/>
          </a:xfrm>
        </p:spPr>
        <p:txBody>
          <a:bodyPr/>
          <a:lstStyle/>
          <a:p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63688" y="1916832"/>
            <a:ext cx="48965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JS</a:t>
            </a:r>
            <a:r>
              <a:rPr lang="zh-CN" altLang="en-US" sz="2400" dirty="0" smtClean="0"/>
              <a:t>框架：</a:t>
            </a:r>
            <a:r>
              <a:rPr lang="en-US" altLang="zh-CN" sz="2400" dirty="0" smtClean="0"/>
              <a:t>J</a:t>
            </a:r>
            <a:r>
              <a:rPr lang="en-US" altLang="zh-CN" sz="2400" dirty="0"/>
              <a:t>Q</a:t>
            </a:r>
            <a:r>
              <a:rPr lang="en-US" altLang="zh-CN" sz="2400" dirty="0" smtClean="0"/>
              <a:t>uery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UI</a:t>
            </a:r>
            <a:r>
              <a:rPr lang="zh-CN" altLang="en-US" sz="2400" dirty="0" smtClean="0"/>
              <a:t>框架：</a:t>
            </a:r>
            <a:r>
              <a:rPr lang="en-US" altLang="zh-CN" sz="2400" dirty="0" smtClean="0"/>
              <a:t>bootstrap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标签库：</a:t>
            </a:r>
            <a:r>
              <a:rPr lang="en-US" altLang="zh-CN" sz="2400" dirty="0" err="1"/>
              <a:t>jstl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模板引擎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freemarker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表格控件：</a:t>
            </a:r>
            <a:r>
              <a:rPr lang="en-US" altLang="zh-CN" sz="2400" dirty="0" err="1" smtClean="0"/>
              <a:t>dataTable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图形控件：</a:t>
            </a:r>
            <a:r>
              <a:rPr lang="en-US" altLang="zh-CN" sz="2400" dirty="0" err="1" smtClean="0"/>
              <a:t>highcharts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Notification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gritter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620688"/>
            <a:ext cx="88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cap="all" spc="-6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前端</a:t>
            </a:r>
            <a:endParaRPr lang="zh-CN" altLang="en-US" sz="2800" cap="all" spc="-6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325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5791200" cy="759614"/>
          </a:xfrm>
        </p:spPr>
        <p:txBody>
          <a:bodyPr/>
          <a:lstStyle/>
          <a:p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1700808"/>
            <a:ext cx="55446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Core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Spring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MVC</a:t>
            </a:r>
            <a:r>
              <a:rPr lang="zh-CN" altLang="en-US" sz="2400" dirty="0"/>
              <a:t>：</a:t>
            </a:r>
            <a:r>
              <a:rPr lang="en-US" altLang="zh-CN" sz="2400" dirty="0" err="1" smtClean="0"/>
              <a:t>springMVC</a:t>
            </a:r>
            <a:r>
              <a:rPr lang="en-US" altLang="zh-CN" sz="2400" dirty="0" smtClean="0"/>
              <a:t>  </a:t>
            </a: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权限控制：</a:t>
            </a:r>
            <a:r>
              <a:rPr lang="en-US" altLang="zh-CN" sz="2400" dirty="0" smtClean="0"/>
              <a:t>spring security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持久层：</a:t>
            </a:r>
            <a:r>
              <a:rPr lang="en-US" altLang="zh-CN" sz="2400" dirty="0" smtClean="0"/>
              <a:t>hibernate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mybatis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DAO</a:t>
            </a:r>
            <a:r>
              <a:rPr lang="zh-CN" altLang="en-US" sz="2400" dirty="0" smtClean="0"/>
              <a:t>层：</a:t>
            </a:r>
            <a:r>
              <a:rPr lang="en-US" altLang="zh-CN" sz="2400" dirty="0" smtClean="0"/>
              <a:t>hibernate </a:t>
            </a:r>
            <a:r>
              <a:rPr lang="en-US" altLang="zh-CN" sz="2400" dirty="0" err="1" smtClean="0"/>
              <a:t>dao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日志：</a:t>
            </a:r>
            <a:r>
              <a:rPr lang="en-US" altLang="zh-CN" sz="2400" dirty="0" smtClean="0"/>
              <a:t>slf4j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logback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缓存机制：</a:t>
            </a:r>
            <a:r>
              <a:rPr lang="en-US" altLang="zh-CN" sz="2400" dirty="0" err="1" smtClean="0"/>
              <a:t>ehcache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或 </a:t>
            </a:r>
            <a:r>
              <a:rPr lang="en-US" altLang="zh-CN" sz="2400" dirty="0" err="1" smtClean="0"/>
              <a:t>memcache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消息传递：</a:t>
            </a:r>
            <a:r>
              <a:rPr lang="en-US" altLang="zh-CN" sz="2400" dirty="0" err="1" smtClean="0"/>
              <a:t>RabbitMQ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任务调度：</a:t>
            </a:r>
            <a:r>
              <a:rPr lang="en-US" altLang="zh-CN" sz="2400" dirty="0" smtClean="0"/>
              <a:t>Quartz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5856" y="620688"/>
            <a:ext cx="88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cap="all" spc="-6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后</a:t>
            </a:r>
            <a:r>
              <a:rPr lang="zh-CN" altLang="en-US" sz="2800" cap="all" spc="-6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端</a:t>
            </a:r>
            <a:endParaRPr lang="zh-CN" altLang="en-US" sz="2800" cap="all" spc="-6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785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5791200" cy="759614"/>
          </a:xfrm>
        </p:spPr>
        <p:txBody>
          <a:bodyPr/>
          <a:lstStyle/>
          <a:p>
            <a:r>
              <a:rPr lang="zh-CN" altLang="en-US" dirty="0" smtClean="0"/>
              <a:t>技术选型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712" y="1700808"/>
            <a:ext cx="5544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web</a:t>
            </a:r>
            <a:r>
              <a:rPr lang="zh-CN" altLang="en-US" sz="2400" dirty="0" smtClean="0"/>
              <a:t>容器：</a:t>
            </a:r>
            <a:r>
              <a:rPr lang="en-US" altLang="zh-CN" sz="2400" dirty="0" smtClean="0"/>
              <a:t>tomcat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jetty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数据库：</a:t>
            </a:r>
            <a:r>
              <a:rPr lang="en-US" altLang="zh-CN" sz="2400" dirty="0" err="1" smtClean="0"/>
              <a:t>mysql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版本控制：</a:t>
            </a:r>
            <a:r>
              <a:rPr lang="en-US" altLang="zh-CN" sz="2400" dirty="0" err="1" smtClean="0"/>
              <a:t>git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项目构建：</a:t>
            </a:r>
            <a:r>
              <a:rPr lang="en-US" altLang="zh-CN" sz="2400" dirty="0" smtClean="0"/>
              <a:t>maven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测试：</a:t>
            </a:r>
            <a:r>
              <a:rPr lang="en-US" altLang="zh-CN" sz="2400" dirty="0" smtClean="0"/>
              <a:t>junit4</a:t>
            </a:r>
            <a:r>
              <a:rPr lang="zh-CN" altLang="en-US" sz="2400" dirty="0" smtClean="0"/>
              <a:t>， </a:t>
            </a:r>
            <a:r>
              <a:rPr lang="en-US" altLang="zh-CN" sz="2400" dirty="0" err="1" smtClean="0"/>
              <a:t>testng</a:t>
            </a:r>
            <a:r>
              <a:rPr lang="zh-CN" altLang="en-US" sz="2400" dirty="0" smtClean="0"/>
              <a:t>，</a:t>
            </a:r>
            <a:r>
              <a:rPr lang="en-US" altLang="zh-CN" sz="2400" smtClean="0"/>
              <a:t>spring test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620688"/>
            <a:ext cx="88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cap="all" spc="-6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其他</a:t>
            </a:r>
            <a:endParaRPr lang="zh-CN" altLang="en-US" sz="2800" cap="all" spc="-6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59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endParaRPr lang="zh-CN" altLang="en-US" dirty="0"/>
          </a:p>
        </p:txBody>
      </p:sp>
      <p:pic>
        <p:nvPicPr>
          <p:cNvPr id="1026" name="Picture 2" descr="http://icons.iconarchive.com/icons/cornmanthe3rd/metronome/128/Other-html-5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07" y="177361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8666" y="3207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HTML5</a:t>
            </a:r>
            <a:endParaRPr lang="zh-CN" altLang="en-US" dirty="0"/>
          </a:p>
        </p:txBody>
      </p:sp>
      <p:pic>
        <p:nvPicPr>
          <p:cNvPr id="1028" name="Picture 4" descr="http://icons.iconarchive.com/icons/martz90/hex/128/css-3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16" y="177505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1918" y="320110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CSS3</a:t>
            </a:r>
            <a:endParaRPr lang="zh-CN" altLang="en-US" dirty="0"/>
          </a:p>
        </p:txBody>
      </p:sp>
      <p:pic>
        <p:nvPicPr>
          <p:cNvPr id="1030" name="Picture 6" descr="http://icons.iconarchive.com/icons/graphics-vibe/developer/128/javascrip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74" y="1857925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60984" y="320713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JavaScript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4348" y="3717470"/>
            <a:ext cx="2969083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新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Doctype</a:t>
            </a:r>
            <a:r>
              <a:rPr lang="zh-CN" altLang="en-US" sz="1600" dirty="0" smtClean="0"/>
              <a:t>声明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新增结构元素</a:t>
            </a:r>
            <a:endParaRPr lang="en-US" altLang="zh-CN" sz="1600" dirty="0" smtClean="0"/>
          </a:p>
          <a:p>
            <a:r>
              <a:rPr lang="en-US" altLang="zh-CN" sz="1600" dirty="0" smtClean="0"/>
              <a:t>&lt;section&gt; &lt;header&gt; &lt;footer&gt;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表</a:t>
            </a:r>
            <a:r>
              <a:rPr lang="zh-CN" altLang="en-US" sz="1600" dirty="0" smtClean="0"/>
              <a:t>单增强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绘图元素</a:t>
            </a:r>
            <a:r>
              <a:rPr lang="en-US" altLang="zh-CN" sz="1600" dirty="0" smtClean="0"/>
              <a:t>&lt;canvas&gt;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多媒体元素</a:t>
            </a:r>
            <a:r>
              <a:rPr lang="en-US" altLang="zh-CN" sz="1600" dirty="0" smtClean="0"/>
              <a:t>&lt;video&gt;&lt;audio&gt;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本地存储</a:t>
            </a:r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816016" y="3846166"/>
            <a:ext cx="3013967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边框，如圆角、阴影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背景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文本，如阴影、自动换行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字体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变形，</a:t>
            </a:r>
            <a:r>
              <a:rPr lang="en-US" altLang="zh-CN" sz="1600" dirty="0" smtClean="0"/>
              <a:t>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动画，</a:t>
            </a:r>
            <a:r>
              <a:rPr lang="en-US" altLang="zh-CN" sz="1600" dirty="0" smtClean="0"/>
              <a:t>transition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盒模型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303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264" y="260648"/>
            <a:ext cx="5791200" cy="1047646"/>
          </a:xfrm>
        </p:spPr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03" y="4813121"/>
            <a:ext cx="2016224" cy="63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66413"/>
            <a:ext cx="2345495" cy="58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47864" y="1645348"/>
            <a:ext cx="5371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Twitter</a:t>
            </a:r>
            <a:r>
              <a:rPr lang="zh-CN" altLang="en-US" sz="1600" dirty="0" smtClean="0"/>
              <a:t>，拥有美观的样式和封装完善的</a:t>
            </a:r>
            <a:r>
              <a:rPr lang="en-US" altLang="zh-CN" sz="1600" dirty="0" smtClean="0"/>
              <a:t>JQ</a:t>
            </a:r>
            <a:r>
              <a:rPr lang="zh-CN" altLang="en-US" sz="1600" dirty="0" smtClean="0"/>
              <a:t>插件，使用方便</a:t>
            </a:r>
            <a:endParaRPr lang="en-US" altLang="zh-CN" sz="1600" dirty="0" smtClean="0"/>
          </a:p>
          <a:p>
            <a:r>
              <a:rPr lang="zh-CN" altLang="en-US" sz="1600" dirty="0" smtClean="0"/>
              <a:t>基于</a:t>
            </a:r>
            <a:r>
              <a:rPr lang="en-US" altLang="zh-CN" sz="1600" dirty="0" smtClean="0"/>
              <a:t>Bootstrap</a:t>
            </a:r>
            <a:r>
              <a:rPr lang="zh-CN" altLang="en-US" sz="1600" dirty="0" smtClean="0"/>
              <a:t>的扩展也很多，这是其他框架所无法比拟的</a:t>
            </a:r>
            <a:endParaRPr lang="en-US" altLang="zh-CN" sz="1600" dirty="0" smtClean="0"/>
          </a:p>
          <a:p>
            <a:r>
              <a:rPr lang="zh-CN" altLang="en-US" sz="1600" dirty="0" smtClean="0"/>
              <a:t>，是最受欢迎的前端框架。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458064" y="4997096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基于</a:t>
            </a:r>
            <a:r>
              <a:rPr lang="en-US" altLang="zh-CN" sz="1600" dirty="0" smtClean="0"/>
              <a:t>jQuery</a:t>
            </a:r>
            <a:r>
              <a:rPr lang="zh-CN" altLang="en-US" sz="1600" dirty="0" smtClean="0"/>
              <a:t>的前端框架</a:t>
            </a:r>
            <a:endParaRPr lang="zh-CN" altLang="en-US" sz="16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2345495" cy="627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421207" y="2925405"/>
            <a:ext cx="3744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以灵活而著称，最好的响应式网格布局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441586" y="3979803"/>
            <a:ext cx="31935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YUI</a:t>
            </a:r>
            <a:r>
              <a:rPr lang="zh-CN" altLang="en-US" sz="1600" dirty="0" smtClean="0"/>
              <a:t>推出，简洁小巧，扁平化设计</a:t>
            </a:r>
            <a:endParaRPr lang="zh-CN" altLang="en-US" sz="1600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184" y="3779729"/>
            <a:ext cx="1310257" cy="54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08" y="5985285"/>
            <a:ext cx="233109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458064" y="6071448"/>
            <a:ext cx="4092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新晋很火的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框架，动画效果炫，很漂亮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060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3538736" cy="6155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Bootstrap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533190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http://images.cnitblog.com/blog/36987/201307/09111050-74f7af95173a4b498a6785095d5626d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06915"/>
            <a:ext cx="554569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39" y="4725144"/>
            <a:ext cx="6088979" cy="1132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3538736" cy="6155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Foundation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84" y="1038544"/>
            <a:ext cx="1271319" cy="164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9137" y="285293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Switch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6" y="1066800"/>
            <a:ext cx="2683951" cy="1210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23928" y="263600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Button</a:t>
            </a:r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69" y="3573016"/>
            <a:ext cx="3135627" cy="67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46144" y="42501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Icon Bar</a:t>
            </a:r>
            <a:endParaRPr lang="zh-CN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482281"/>
            <a:ext cx="45815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40152" y="616530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16216" y="157826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Button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06444" y="6133038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23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3538736" cy="6155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PURE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55626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28384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1" y="1988840"/>
            <a:ext cx="27717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88224" y="11669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Button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50735" y="4002904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Table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1347" y="540457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Menu</a:t>
            </a:r>
            <a:endParaRPr lang="zh-CN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6" y="4484390"/>
            <a:ext cx="57626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884678" y="558720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50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3538736" cy="615598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Jquery</a:t>
            </a:r>
            <a:r>
              <a:rPr lang="en-US" altLang="zh-CN" dirty="0" smtClean="0"/>
              <a:t> UI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416824" cy="574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24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06" y="4372061"/>
            <a:ext cx="6170634" cy="223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3538736" cy="61559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Semantic UI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14425"/>
            <a:ext cx="4240719" cy="106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9387"/>
            <a:ext cx="425158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788" y="692696"/>
            <a:ext cx="1283508" cy="328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4018876" cy="210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86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133" y="1858688"/>
            <a:ext cx="26003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92" y="3197746"/>
            <a:ext cx="1735960" cy="81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44824"/>
            <a:ext cx="1440160" cy="77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48" y="1813599"/>
            <a:ext cx="1748918" cy="80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017" y="3158296"/>
            <a:ext cx="23717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84" y="5733256"/>
            <a:ext cx="17049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382" y="4509120"/>
            <a:ext cx="212299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615135" y="11669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重量级</a:t>
            </a:r>
            <a:endParaRPr lang="zh-CN" altLang="en-US" dirty="0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292" y="4651767"/>
            <a:ext cx="2003360" cy="64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93942" y="1142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轻量级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4988" y="1142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中型级</a:t>
            </a:r>
            <a:endParaRPr lang="zh-CN" altLang="en-US" dirty="0"/>
          </a:p>
        </p:txBody>
      </p:sp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48" y="3203547"/>
            <a:ext cx="17240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48" y="4548211"/>
            <a:ext cx="186772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09" y="5706362"/>
            <a:ext cx="990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36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基本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258</TotalTime>
  <Words>287</Words>
  <Application>Microsoft Office PowerPoint</Application>
  <PresentationFormat>全屏显示(4:3)</PresentationFormat>
  <Paragraphs>83</Paragraphs>
  <Slides>12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基本</vt:lpstr>
      <vt:lpstr>前端技术分享</vt:lpstr>
      <vt:lpstr>基础</vt:lpstr>
      <vt:lpstr>UI框架</vt:lpstr>
      <vt:lpstr>Bootstrap</vt:lpstr>
      <vt:lpstr>Foundation</vt:lpstr>
      <vt:lpstr>PURE</vt:lpstr>
      <vt:lpstr>Jquery UI</vt:lpstr>
      <vt:lpstr>Semantic UI</vt:lpstr>
      <vt:lpstr>JS框架</vt:lpstr>
      <vt:lpstr>技术选型</vt:lpstr>
      <vt:lpstr>技术选型</vt:lpstr>
      <vt:lpstr>技术选型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前端技术分享</dc:title>
  <dc:creator>dwt</dc:creator>
  <cp:lastModifiedBy>dwt</cp:lastModifiedBy>
  <cp:revision>66</cp:revision>
  <dcterms:created xsi:type="dcterms:W3CDTF">2014-07-02T02:15:06Z</dcterms:created>
  <dcterms:modified xsi:type="dcterms:W3CDTF">2014-07-23T07:17:55Z</dcterms:modified>
</cp:coreProperties>
</file>