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56" r:id="rId3"/>
    <p:sldId id="260" r:id="rId4"/>
  </p:sldIdLst>
  <p:sldSz cx="9051925" cy="12192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8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showGuides="1">
      <p:cViewPr varScale="1">
        <p:scale>
          <a:sx n="63" d="100"/>
          <a:sy n="63" d="100"/>
        </p:scale>
        <p:origin x="3104" y="184"/>
      </p:cViewPr>
      <p:guideLst>
        <p:guide orient="horz" pos="3840"/>
        <p:guide pos="28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78895" y="1995312"/>
            <a:ext cx="7694136" cy="4244622"/>
          </a:xfrm>
        </p:spPr>
        <p:txBody>
          <a:bodyPr anchor="b"/>
          <a:lstStyle>
            <a:lvl1pPr algn="ctr">
              <a:defRPr sz="5939"/>
            </a:lvl1pPr>
          </a:lstStyle>
          <a:p>
            <a:r>
              <a:rPr lang="en-US"/>
              <a:t>Click to edit Master title style</a:t>
            </a:r>
            <a:endParaRPr lang="en-US" dirty="0"/>
          </a:p>
        </p:txBody>
      </p:sp>
      <p:sp>
        <p:nvSpPr>
          <p:cNvPr id="3" name="Subtitle 2"/>
          <p:cNvSpPr>
            <a:spLocks noGrp="1"/>
          </p:cNvSpPr>
          <p:nvPr>
            <p:ph type="subTitle" idx="1"/>
          </p:nvPr>
        </p:nvSpPr>
        <p:spPr>
          <a:xfrm>
            <a:off x="1131491" y="6403623"/>
            <a:ext cx="6788944" cy="2943577"/>
          </a:xfrm>
        </p:spPr>
        <p:txBody>
          <a:bodyPr/>
          <a:lstStyle>
            <a:lvl1pPr marL="0" indent="0" algn="ctr">
              <a:buNone/>
              <a:defRPr sz="2376"/>
            </a:lvl1pPr>
            <a:lvl2pPr marL="452582" indent="0" algn="ctr">
              <a:buNone/>
              <a:defRPr sz="1980"/>
            </a:lvl2pPr>
            <a:lvl3pPr marL="905165" indent="0" algn="ctr">
              <a:buNone/>
              <a:defRPr sz="1782"/>
            </a:lvl3pPr>
            <a:lvl4pPr marL="1357747" indent="0" algn="ctr">
              <a:buNone/>
              <a:defRPr sz="1584"/>
            </a:lvl4pPr>
            <a:lvl5pPr marL="1810329" indent="0" algn="ctr">
              <a:buNone/>
              <a:defRPr sz="1584"/>
            </a:lvl5pPr>
            <a:lvl6pPr marL="2262911" indent="0" algn="ctr">
              <a:buNone/>
              <a:defRPr sz="1584"/>
            </a:lvl6pPr>
            <a:lvl7pPr marL="2715494" indent="0" algn="ctr">
              <a:buNone/>
              <a:defRPr sz="1584"/>
            </a:lvl7pPr>
            <a:lvl8pPr marL="3168076" indent="0" algn="ctr">
              <a:buNone/>
              <a:defRPr sz="1584"/>
            </a:lvl8pPr>
            <a:lvl9pPr marL="3620658" indent="0" algn="ctr">
              <a:buNone/>
              <a:defRPr sz="158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7A7EB6-91F1-4601-AB52-B1F60DA68C1C}"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1652180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A7EB6-91F1-4601-AB52-B1F60DA68C1C}"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337468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7784" y="649111"/>
            <a:ext cx="1951821"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2320" y="649111"/>
            <a:ext cx="5742315" cy="1033215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A7EB6-91F1-4601-AB52-B1F60DA68C1C}"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80396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7A7EB6-91F1-4601-AB52-B1F60DA68C1C}"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35934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17606" y="3039537"/>
            <a:ext cx="7807285" cy="5071532"/>
          </a:xfrm>
        </p:spPr>
        <p:txBody>
          <a:bodyPr anchor="b"/>
          <a:lstStyle>
            <a:lvl1pPr>
              <a:defRPr sz="5939"/>
            </a:lvl1pPr>
          </a:lstStyle>
          <a:p>
            <a:r>
              <a:rPr lang="en-US"/>
              <a:t>Click to edit Master title style</a:t>
            </a:r>
            <a:endParaRPr lang="en-US" dirty="0"/>
          </a:p>
        </p:txBody>
      </p:sp>
      <p:sp>
        <p:nvSpPr>
          <p:cNvPr id="3" name="Text Placeholder 2"/>
          <p:cNvSpPr>
            <a:spLocks noGrp="1"/>
          </p:cNvSpPr>
          <p:nvPr>
            <p:ph type="body" idx="1"/>
          </p:nvPr>
        </p:nvSpPr>
        <p:spPr>
          <a:xfrm>
            <a:off x="617606" y="8159048"/>
            <a:ext cx="7807285" cy="2666999"/>
          </a:xfrm>
        </p:spPr>
        <p:txBody>
          <a:bodyPr/>
          <a:lstStyle>
            <a:lvl1pPr marL="0" indent="0">
              <a:buNone/>
              <a:defRPr sz="2376">
                <a:solidFill>
                  <a:schemeClr val="tx1"/>
                </a:solidFill>
              </a:defRPr>
            </a:lvl1pPr>
            <a:lvl2pPr marL="452582" indent="0">
              <a:buNone/>
              <a:defRPr sz="1980">
                <a:solidFill>
                  <a:schemeClr val="tx1">
                    <a:tint val="75000"/>
                  </a:schemeClr>
                </a:solidFill>
              </a:defRPr>
            </a:lvl2pPr>
            <a:lvl3pPr marL="905165" indent="0">
              <a:buNone/>
              <a:defRPr sz="1782">
                <a:solidFill>
                  <a:schemeClr val="tx1">
                    <a:tint val="75000"/>
                  </a:schemeClr>
                </a:solidFill>
              </a:defRPr>
            </a:lvl3pPr>
            <a:lvl4pPr marL="1357747" indent="0">
              <a:buNone/>
              <a:defRPr sz="1584">
                <a:solidFill>
                  <a:schemeClr val="tx1">
                    <a:tint val="75000"/>
                  </a:schemeClr>
                </a:solidFill>
              </a:defRPr>
            </a:lvl4pPr>
            <a:lvl5pPr marL="1810329" indent="0">
              <a:buNone/>
              <a:defRPr sz="1584">
                <a:solidFill>
                  <a:schemeClr val="tx1">
                    <a:tint val="75000"/>
                  </a:schemeClr>
                </a:solidFill>
              </a:defRPr>
            </a:lvl5pPr>
            <a:lvl6pPr marL="2262911" indent="0">
              <a:buNone/>
              <a:defRPr sz="1584">
                <a:solidFill>
                  <a:schemeClr val="tx1">
                    <a:tint val="75000"/>
                  </a:schemeClr>
                </a:solidFill>
              </a:defRPr>
            </a:lvl6pPr>
            <a:lvl7pPr marL="2715494" indent="0">
              <a:buNone/>
              <a:defRPr sz="1584">
                <a:solidFill>
                  <a:schemeClr val="tx1">
                    <a:tint val="75000"/>
                  </a:schemeClr>
                </a:solidFill>
              </a:defRPr>
            </a:lvl7pPr>
            <a:lvl8pPr marL="3168076" indent="0">
              <a:buNone/>
              <a:defRPr sz="1584">
                <a:solidFill>
                  <a:schemeClr val="tx1">
                    <a:tint val="75000"/>
                  </a:schemeClr>
                </a:solidFill>
              </a:defRPr>
            </a:lvl8pPr>
            <a:lvl9pPr marL="3620658" indent="0">
              <a:buNone/>
              <a:defRPr sz="158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7A7EB6-91F1-4601-AB52-B1F60DA68C1C}" type="datetimeFigureOut">
              <a:rPr lang="en-US" smtClean="0"/>
              <a:t>7/29/22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372933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2320" y="3245556"/>
            <a:ext cx="3847068"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82537" y="3245556"/>
            <a:ext cx="3847068" cy="77357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A7EB6-91F1-4601-AB52-B1F60DA68C1C}"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296039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499" y="649114"/>
            <a:ext cx="780728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3500" y="2988734"/>
            <a:ext cx="3829388" cy="1464732"/>
          </a:xfrm>
        </p:spPr>
        <p:txBody>
          <a:bodyPr anchor="b"/>
          <a:lstStyle>
            <a:lvl1pPr marL="0" indent="0">
              <a:buNone/>
              <a:defRPr sz="2376" b="1"/>
            </a:lvl1pPr>
            <a:lvl2pPr marL="452582" indent="0">
              <a:buNone/>
              <a:defRPr sz="1980" b="1"/>
            </a:lvl2pPr>
            <a:lvl3pPr marL="905165" indent="0">
              <a:buNone/>
              <a:defRPr sz="1782" b="1"/>
            </a:lvl3pPr>
            <a:lvl4pPr marL="1357747" indent="0">
              <a:buNone/>
              <a:defRPr sz="1584" b="1"/>
            </a:lvl4pPr>
            <a:lvl5pPr marL="1810329" indent="0">
              <a:buNone/>
              <a:defRPr sz="1584" b="1"/>
            </a:lvl5pPr>
            <a:lvl6pPr marL="2262911" indent="0">
              <a:buNone/>
              <a:defRPr sz="1584" b="1"/>
            </a:lvl6pPr>
            <a:lvl7pPr marL="2715494" indent="0">
              <a:buNone/>
              <a:defRPr sz="1584" b="1"/>
            </a:lvl7pPr>
            <a:lvl8pPr marL="3168076" indent="0">
              <a:buNone/>
              <a:defRPr sz="1584" b="1"/>
            </a:lvl8pPr>
            <a:lvl9pPr marL="3620658" indent="0">
              <a:buNone/>
              <a:defRPr sz="1584" b="1"/>
            </a:lvl9pPr>
          </a:lstStyle>
          <a:p>
            <a:pPr lvl="0"/>
            <a:r>
              <a:rPr lang="en-US"/>
              <a:t>Edit Master text styles</a:t>
            </a:r>
          </a:p>
        </p:txBody>
      </p:sp>
      <p:sp>
        <p:nvSpPr>
          <p:cNvPr id="4" name="Content Placeholder 3"/>
          <p:cNvSpPr>
            <a:spLocks noGrp="1"/>
          </p:cNvSpPr>
          <p:nvPr>
            <p:ph sz="half" idx="2"/>
          </p:nvPr>
        </p:nvSpPr>
        <p:spPr>
          <a:xfrm>
            <a:off x="623500" y="4453467"/>
            <a:ext cx="3829388"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82538" y="2988734"/>
            <a:ext cx="3848247" cy="1464732"/>
          </a:xfrm>
        </p:spPr>
        <p:txBody>
          <a:bodyPr anchor="b"/>
          <a:lstStyle>
            <a:lvl1pPr marL="0" indent="0">
              <a:buNone/>
              <a:defRPr sz="2376" b="1"/>
            </a:lvl1pPr>
            <a:lvl2pPr marL="452582" indent="0">
              <a:buNone/>
              <a:defRPr sz="1980" b="1"/>
            </a:lvl2pPr>
            <a:lvl3pPr marL="905165" indent="0">
              <a:buNone/>
              <a:defRPr sz="1782" b="1"/>
            </a:lvl3pPr>
            <a:lvl4pPr marL="1357747" indent="0">
              <a:buNone/>
              <a:defRPr sz="1584" b="1"/>
            </a:lvl4pPr>
            <a:lvl5pPr marL="1810329" indent="0">
              <a:buNone/>
              <a:defRPr sz="1584" b="1"/>
            </a:lvl5pPr>
            <a:lvl6pPr marL="2262911" indent="0">
              <a:buNone/>
              <a:defRPr sz="1584" b="1"/>
            </a:lvl6pPr>
            <a:lvl7pPr marL="2715494" indent="0">
              <a:buNone/>
              <a:defRPr sz="1584" b="1"/>
            </a:lvl7pPr>
            <a:lvl8pPr marL="3168076" indent="0">
              <a:buNone/>
              <a:defRPr sz="1584" b="1"/>
            </a:lvl8pPr>
            <a:lvl9pPr marL="3620658" indent="0">
              <a:buNone/>
              <a:defRPr sz="1584" b="1"/>
            </a:lvl9pPr>
          </a:lstStyle>
          <a:p>
            <a:pPr lvl="0"/>
            <a:r>
              <a:rPr lang="en-US"/>
              <a:t>Edit Master text styles</a:t>
            </a:r>
          </a:p>
        </p:txBody>
      </p:sp>
      <p:sp>
        <p:nvSpPr>
          <p:cNvPr id="6" name="Content Placeholder 5"/>
          <p:cNvSpPr>
            <a:spLocks noGrp="1"/>
          </p:cNvSpPr>
          <p:nvPr>
            <p:ph sz="quarter" idx="4"/>
          </p:nvPr>
        </p:nvSpPr>
        <p:spPr>
          <a:xfrm>
            <a:off x="4582538" y="4453467"/>
            <a:ext cx="3848247" cy="65503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7A7EB6-91F1-4601-AB52-B1F60DA68C1C}" type="datetimeFigureOut">
              <a:rPr lang="en-US" smtClean="0"/>
              <a:t>7/29/22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2492048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7A7EB6-91F1-4601-AB52-B1F60DA68C1C}" type="datetimeFigureOut">
              <a:rPr lang="en-US" smtClean="0"/>
              <a:t>7/29/22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624757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A7EB6-91F1-4601-AB52-B1F60DA68C1C}" type="datetimeFigureOut">
              <a:rPr lang="en-US" smtClean="0"/>
              <a:t>7/29/22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2007309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3499" y="812800"/>
            <a:ext cx="2919481" cy="2844800"/>
          </a:xfrm>
        </p:spPr>
        <p:txBody>
          <a:bodyPr anchor="b"/>
          <a:lstStyle>
            <a:lvl1pPr>
              <a:defRPr sz="3168"/>
            </a:lvl1pPr>
          </a:lstStyle>
          <a:p>
            <a:r>
              <a:rPr lang="en-US"/>
              <a:t>Click to edit Master title style</a:t>
            </a:r>
            <a:endParaRPr lang="en-US" dirty="0"/>
          </a:p>
        </p:txBody>
      </p:sp>
      <p:sp>
        <p:nvSpPr>
          <p:cNvPr id="3" name="Content Placeholder 2"/>
          <p:cNvSpPr>
            <a:spLocks noGrp="1"/>
          </p:cNvSpPr>
          <p:nvPr>
            <p:ph idx="1"/>
          </p:nvPr>
        </p:nvSpPr>
        <p:spPr>
          <a:xfrm>
            <a:off x="3848247" y="1755425"/>
            <a:ext cx="4582537" cy="8664222"/>
          </a:xfrm>
        </p:spPr>
        <p:txBody>
          <a:bodyPr/>
          <a:lstStyle>
            <a:lvl1pPr>
              <a:defRPr sz="3168"/>
            </a:lvl1pPr>
            <a:lvl2pPr>
              <a:defRPr sz="2772"/>
            </a:lvl2pPr>
            <a:lvl3pPr>
              <a:defRPr sz="2376"/>
            </a:lvl3pPr>
            <a:lvl4pPr>
              <a:defRPr sz="1980"/>
            </a:lvl4pPr>
            <a:lvl5pPr>
              <a:defRPr sz="1980"/>
            </a:lvl5pPr>
            <a:lvl6pPr>
              <a:defRPr sz="1980"/>
            </a:lvl6pPr>
            <a:lvl7pPr>
              <a:defRPr sz="1980"/>
            </a:lvl7pPr>
            <a:lvl8pPr>
              <a:defRPr sz="1980"/>
            </a:lvl8pPr>
            <a:lvl9pPr>
              <a:defRPr sz="198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3499" y="3657600"/>
            <a:ext cx="2919481" cy="6776156"/>
          </a:xfrm>
        </p:spPr>
        <p:txBody>
          <a:bodyPr/>
          <a:lstStyle>
            <a:lvl1pPr marL="0" indent="0">
              <a:buNone/>
              <a:defRPr sz="1584"/>
            </a:lvl1pPr>
            <a:lvl2pPr marL="452582" indent="0">
              <a:buNone/>
              <a:defRPr sz="1386"/>
            </a:lvl2pPr>
            <a:lvl3pPr marL="905165" indent="0">
              <a:buNone/>
              <a:defRPr sz="1188"/>
            </a:lvl3pPr>
            <a:lvl4pPr marL="1357747" indent="0">
              <a:buNone/>
              <a:defRPr sz="990"/>
            </a:lvl4pPr>
            <a:lvl5pPr marL="1810329" indent="0">
              <a:buNone/>
              <a:defRPr sz="990"/>
            </a:lvl5pPr>
            <a:lvl6pPr marL="2262911" indent="0">
              <a:buNone/>
              <a:defRPr sz="990"/>
            </a:lvl6pPr>
            <a:lvl7pPr marL="2715494" indent="0">
              <a:buNone/>
              <a:defRPr sz="990"/>
            </a:lvl7pPr>
            <a:lvl8pPr marL="3168076" indent="0">
              <a:buNone/>
              <a:defRPr sz="990"/>
            </a:lvl8pPr>
            <a:lvl9pPr marL="3620658"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EB7A7EB6-91F1-4601-AB52-B1F60DA68C1C}"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31916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3499" y="812800"/>
            <a:ext cx="2919481" cy="2844800"/>
          </a:xfrm>
        </p:spPr>
        <p:txBody>
          <a:bodyPr anchor="b"/>
          <a:lstStyle>
            <a:lvl1pPr>
              <a:defRPr sz="3168"/>
            </a:lvl1pPr>
          </a:lstStyle>
          <a:p>
            <a:r>
              <a:rPr lang="en-US"/>
              <a:t>Click to edit Master title style</a:t>
            </a:r>
            <a:endParaRPr lang="en-US" dirty="0"/>
          </a:p>
        </p:txBody>
      </p:sp>
      <p:sp>
        <p:nvSpPr>
          <p:cNvPr id="3" name="Picture Placeholder 2"/>
          <p:cNvSpPr>
            <a:spLocks noGrp="1" noChangeAspect="1"/>
          </p:cNvSpPr>
          <p:nvPr>
            <p:ph type="pic" idx="1"/>
          </p:nvPr>
        </p:nvSpPr>
        <p:spPr>
          <a:xfrm>
            <a:off x="3848247" y="1755425"/>
            <a:ext cx="4582537" cy="8664222"/>
          </a:xfrm>
        </p:spPr>
        <p:txBody>
          <a:bodyPr anchor="t"/>
          <a:lstStyle>
            <a:lvl1pPr marL="0" indent="0">
              <a:buNone/>
              <a:defRPr sz="3168"/>
            </a:lvl1pPr>
            <a:lvl2pPr marL="452582" indent="0">
              <a:buNone/>
              <a:defRPr sz="2772"/>
            </a:lvl2pPr>
            <a:lvl3pPr marL="905165" indent="0">
              <a:buNone/>
              <a:defRPr sz="2376"/>
            </a:lvl3pPr>
            <a:lvl4pPr marL="1357747" indent="0">
              <a:buNone/>
              <a:defRPr sz="1980"/>
            </a:lvl4pPr>
            <a:lvl5pPr marL="1810329" indent="0">
              <a:buNone/>
              <a:defRPr sz="1980"/>
            </a:lvl5pPr>
            <a:lvl6pPr marL="2262911" indent="0">
              <a:buNone/>
              <a:defRPr sz="1980"/>
            </a:lvl6pPr>
            <a:lvl7pPr marL="2715494" indent="0">
              <a:buNone/>
              <a:defRPr sz="1980"/>
            </a:lvl7pPr>
            <a:lvl8pPr marL="3168076" indent="0">
              <a:buNone/>
              <a:defRPr sz="1980"/>
            </a:lvl8pPr>
            <a:lvl9pPr marL="3620658" indent="0">
              <a:buNone/>
              <a:defRPr sz="1980"/>
            </a:lvl9pPr>
          </a:lstStyle>
          <a:p>
            <a:r>
              <a:rPr lang="en-US"/>
              <a:t>Click icon to add picture</a:t>
            </a:r>
            <a:endParaRPr lang="en-US" dirty="0"/>
          </a:p>
        </p:txBody>
      </p:sp>
      <p:sp>
        <p:nvSpPr>
          <p:cNvPr id="4" name="Text Placeholder 3"/>
          <p:cNvSpPr>
            <a:spLocks noGrp="1"/>
          </p:cNvSpPr>
          <p:nvPr>
            <p:ph type="body" sz="half" idx="2"/>
          </p:nvPr>
        </p:nvSpPr>
        <p:spPr>
          <a:xfrm>
            <a:off x="623499" y="3657600"/>
            <a:ext cx="2919481" cy="6776156"/>
          </a:xfrm>
        </p:spPr>
        <p:txBody>
          <a:bodyPr/>
          <a:lstStyle>
            <a:lvl1pPr marL="0" indent="0">
              <a:buNone/>
              <a:defRPr sz="1584"/>
            </a:lvl1pPr>
            <a:lvl2pPr marL="452582" indent="0">
              <a:buNone/>
              <a:defRPr sz="1386"/>
            </a:lvl2pPr>
            <a:lvl3pPr marL="905165" indent="0">
              <a:buNone/>
              <a:defRPr sz="1188"/>
            </a:lvl3pPr>
            <a:lvl4pPr marL="1357747" indent="0">
              <a:buNone/>
              <a:defRPr sz="990"/>
            </a:lvl4pPr>
            <a:lvl5pPr marL="1810329" indent="0">
              <a:buNone/>
              <a:defRPr sz="990"/>
            </a:lvl5pPr>
            <a:lvl6pPr marL="2262911" indent="0">
              <a:buNone/>
              <a:defRPr sz="990"/>
            </a:lvl6pPr>
            <a:lvl7pPr marL="2715494" indent="0">
              <a:buNone/>
              <a:defRPr sz="990"/>
            </a:lvl7pPr>
            <a:lvl8pPr marL="3168076" indent="0">
              <a:buNone/>
              <a:defRPr sz="990"/>
            </a:lvl8pPr>
            <a:lvl9pPr marL="3620658" indent="0">
              <a:buNone/>
              <a:defRPr sz="990"/>
            </a:lvl9pPr>
          </a:lstStyle>
          <a:p>
            <a:pPr lvl="0"/>
            <a:r>
              <a:rPr lang="en-US"/>
              <a:t>Edit Master text styles</a:t>
            </a:r>
          </a:p>
        </p:txBody>
      </p:sp>
      <p:sp>
        <p:nvSpPr>
          <p:cNvPr id="5" name="Date Placeholder 4"/>
          <p:cNvSpPr>
            <a:spLocks noGrp="1"/>
          </p:cNvSpPr>
          <p:nvPr>
            <p:ph type="dt" sz="half" idx="10"/>
          </p:nvPr>
        </p:nvSpPr>
        <p:spPr/>
        <p:txBody>
          <a:bodyPr/>
          <a:lstStyle/>
          <a:p>
            <a:fld id="{EB7A7EB6-91F1-4601-AB52-B1F60DA68C1C}" type="datetimeFigureOut">
              <a:rPr lang="en-US" smtClean="0"/>
              <a:t>7/29/22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95739B-CDFC-4033-8E6E-FD78A298EC29}" type="slidenum">
              <a:rPr lang="en-US" smtClean="0"/>
              <a:t>‹#›</a:t>
            </a:fld>
            <a:endParaRPr lang="en-US"/>
          </a:p>
        </p:txBody>
      </p:sp>
    </p:spTree>
    <p:extLst>
      <p:ext uri="{BB962C8B-B14F-4D97-AF65-F5344CB8AC3E}">
        <p14:creationId xmlns:p14="http://schemas.microsoft.com/office/powerpoint/2010/main" val="56188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2320" y="649114"/>
            <a:ext cx="780728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2320" y="3245556"/>
            <a:ext cx="7807285" cy="773571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2320" y="11300181"/>
            <a:ext cx="2036683" cy="649111"/>
          </a:xfrm>
          <a:prstGeom prst="rect">
            <a:avLst/>
          </a:prstGeom>
        </p:spPr>
        <p:txBody>
          <a:bodyPr vert="horz" lIns="91440" tIns="45720" rIns="91440" bIns="45720" rtlCol="0" anchor="ctr"/>
          <a:lstStyle>
            <a:lvl1pPr algn="l">
              <a:defRPr sz="1188">
                <a:solidFill>
                  <a:schemeClr val="tx1">
                    <a:tint val="75000"/>
                  </a:schemeClr>
                </a:solidFill>
              </a:defRPr>
            </a:lvl1pPr>
          </a:lstStyle>
          <a:p>
            <a:fld id="{EB7A7EB6-91F1-4601-AB52-B1F60DA68C1C}" type="datetimeFigureOut">
              <a:rPr lang="en-US" smtClean="0"/>
              <a:t>7/29/22</a:t>
            </a:fld>
            <a:endParaRPr lang="en-US"/>
          </a:p>
        </p:txBody>
      </p:sp>
      <p:sp>
        <p:nvSpPr>
          <p:cNvPr id="5" name="Footer Placeholder 4"/>
          <p:cNvSpPr>
            <a:spLocks noGrp="1"/>
          </p:cNvSpPr>
          <p:nvPr>
            <p:ph type="ftr" sz="quarter" idx="3"/>
          </p:nvPr>
        </p:nvSpPr>
        <p:spPr>
          <a:xfrm>
            <a:off x="2998450" y="11300181"/>
            <a:ext cx="3055025" cy="649111"/>
          </a:xfrm>
          <a:prstGeom prst="rect">
            <a:avLst/>
          </a:prstGeom>
        </p:spPr>
        <p:txBody>
          <a:bodyPr vert="horz" lIns="91440" tIns="45720" rIns="91440" bIns="45720" rtlCol="0" anchor="ctr"/>
          <a:lstStyle>
            <a:lvl1pPr algn="ctr">
              <a:defRPr sz="1188">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392922" y="11300181"/>
            <a:ext cx="2036683" cy="649111"/>
          </a:xfrm>
          <a:prstGeom prst="rect">
            <a:avLst/>
          </a:prstGeom>
        </p:spPr>
        <p:txBody>
          <a:bodyPr vert="horz" lIns="91440" tIns="45720" rIns="91440" bIns="45720" rtlCol="0" anchor="ctr"/>
          <a:lstStyle>
            <a:lvl1pPr algn="r">
              <a:defRPr sz="1188">
                <a:solidFill>
                  <a:schemeClr val="tx1">
                    <a:tint val="75000"/>
                  </a:schemeClr>
                </a:solidFill>
              </a:defRPr>
            </a:lvl1pPr>
          </a:lstStyle>
          <a:p>
            <a:fld id="{E995739B-CDFC-4033-8E6E-FD78A298EC29}" type="slidenum">
              <a:rPr lang="en-US" smtClean="0"/>
              <a:t>‹#›</a:t>
            </a:fld>
            <a:endParaRPr lang="en-US"/>
          </a:p>
        </p:txBody>
      </p:sp>
    </p:spTree>
    <p:extLst>
      <p:ext uri="{BB962C8B-B14F-4D97-AF65-F5344CB8AC3E}">
        <p14:creationId xmlns:p14="http://schemas.microsoft.com/office/powerpoint/2010/main" val="25009145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05165" rtl="0" eaLnBrk="1" latinLnBrk="0" hangingPunct="1">
        <a:lnSpc>
          <a:spcPct val="90000"/>
        </a:lnSpc>
        <a:spcBef>
          <a:spcPct val="0"/>
        </a:spcBef>
        <a:buNone/>
        <a:defRPr sz="4356" kern="1200">
          <a:solidFill>
            <a:schemeClr val="tx1"/>
          </a:solidFill>
          <a:latin typeface="+mj-lt"/>
          <a:ea typeface="+mj-ea"/>
          <a:cs typeface="+mj-cs"/>
        </a:defRPr>
      </a:lvl1pPr>
    </p:titleStyle>
    <p:bodyStyle>
      <a:lvl1pPr marL="226291" indent="-226291" algn="l" defTabSz="905165" rtl="0" eaLnBrk="1" latinLnBrk="0" hangingPunct="1">
        <a:lnSpc>
          <a:spcPct val="90000"/>
        </a:lnSpc>
        <a:spcBef>
          <a:spcPts val="990"/>
        </a:spcBef>
        <a:buFont typeface="Arial" panose="020B0604020202020204" pitchFamily="34" charset="0"/>
        <a:buChar char="•"/>
        <a:defRPr sz="2772" kern="1200">
          <a:solidFill>
            <a:schemeClr val="tx1"/>
          </a:solidFill>
          <a:latin typeface="+mn-lt"/>
          <a:ea typeface="+mn-ea"/>
          <a:cs typeface="+mn-cs"/>
        </a:defRPr>
      </a:lvl1pPr>
      <a:lvl2pPr marL="678873" indent="-226291" algn="l" defTabSz="905165" rtl="0" eaLnBrk="1" latinLnBrk="0" hangingPunct="1">
        <a:lnSpc>
          <a:spcPct val="90000"/>
        </a:lnSpc>
        <a:spcBef>
          <a:spcPts val="495"/>
        </a:spcBef>
        <a:buFont typeface="Arial" panose="020B0604020202020204" pitchFamily="34" charset="0"/>
        <a:buChar char="•"/>
        <a:defRPr sz="2376" kern="1200">
          <a:solidFill>
            <a:schemeClr val="tx1"/>
          </a:solidFill>
          <a:latin typeface="+mn-lt"/>
          <a:ea typeface="+mn-ea"/>
          <a:cs typeface="+mn-cs"/>
        </a:defRPr>
      </a:lvl2pPr>
      <a:lvl3pPr marL="1131456" indent="-226291" algn="l" defTabSz="905165" rtl="0" eaLnBrk="1" latinLnBrk="0" hangingPunct="1">
        <a:lnSpc>
          <a:spcPct val="90000"/>
        </a:lnSpc>
        <a:spcBef>
          <a:spcPts val="495"/>
        </a:spcBef>
        <a:buFont typeface="Arial" panose="020B0604020202020204" pitchFamily="34" charset="0"/>
        <a:buChar char="•"/>
        <a:defRPr sz="1980" kern="1200">
          <a:solidFill>
            <a:schemeClr val="tx1"/>
          </a:solidFill>
          <a:latin typeface="+mn-lt"/>
          <a:ea typeface="+mn-ea"/>
          <a:cs typeface="+mn-cs"/>
        </a:defRPr>
      </a:lvl3pPr>
      <a:lvl4pPr marL="1584038" indent="-226291" algn="l" defTabSz="905165"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4pPr>
      <a:lvl5pPr marL="2036620" indent="-226291" algn="l" defTabSz="905165"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5pPr>
      <a:lvl6pPr marL="2489203" indent="-226291" algn="l" defTabSz="905165"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6pPr>
      <a:lvl7pPr marL="2941785" indent="-226291" algn="l" defTabSz="905165"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7pPr>
      <a:lvl8pPr marL="3394367" indent="-226291" algn="l" defTabSz="905165"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8pPr>
      <a:lvl9pPr marL="3846949" indent="-226291" algn="l" defTabSz="905165" rtl="0" eaLnBrk="1" latinLnBrk="0" hangingPunct="1">
        <a:lnSpc>
          <a:spcPct val="90000"/>
        </a:lnSpc>
        <a:spcBef>
          <a:spcPts val="495"/>
        </a:spcBef>
        <a:buFont typeface="Arial" panose="020B0604020202020204" pitchFamily="34" charset="0"/>
        <a:buChar char="•"/>
        <a:defRPr sz="1782" kern="1200">
          <a:solidFill>
            <a:schemeClr val="tx1"/>
          </a:solidFill>
          <a:latin typeface="+mn-lt"/>
          <a:ea typeface="+mn-ea"/>
          <a:cs typeface="+mn-cs"/>
        </a:defRPr>
      </a:lvl9pPr>
    </p:bodyStyle>
    <p:otherStyle>
      <a:defPPr>
        <a:defRPr lang="en-US"/>
      </a:defPPr>
      <a:lvl1pPr marL="0" algn="l" defTabSz="905165" rtl="0" eaLnBrk="1" latinLnBrk="0" hangingPunct="1">
        <a:defRPr sz="1782" kern="1200">
          <a:solidFill>
            <a:schemeClr val="tx1"/>
          </a:solidFill>
          <a:latin typeface="+mn-lt"/>
          <a:ea typeface="+mn-ea"/>
          <a:cs typeface="+mn-cs"/>
        </a:defRPr>
      </a:lvl1pPr>
      <a:lvl2pPr marL="452582" algn="l" defTabSz="905165" rtl="0" eaLnBrk="1" latinLnBrk="0" hangingPunct="1">
        <a:defRPr sz="1782" kern="1200">
          <a:solidFill>
            <a:schemeClr val="tx1"/>
          </a:solidFill>
          <a:latin typeface="+mn-lt"/>
          <a:ea typeface="+mn-ea"/>
          <a:cs typeface="+mn-cs"/>
        </a:defRPr>
      </a:lvl2pPr>
      <a:lvl3pPr marL="905165" algn="l" defTabSz="905165" rtl="0" eaLnBrk="1" latinLnBrk="0" hangingPunct="1">
        <a:defRPr sz="1782" kern="1200">
          <a:solidFill>
            <a:schemeClr val="tx1"/>
          </a:solidFill>
          <a:latin typeface="+mn-lt"/>
          <a:ea typeface="+mn-ea"/>
          <a:cs typeface="+mn-cs"/>
        </a:defRPr>
      </a:lvl3pPr>
      <a:lvl4pPr marL="1357747" algn="l" defTabSz="905165" rtl="0" eaLnBrk="1" latinLnBrk="0" hangingPunct="1">
        <a:defRPr sz="1782" kern="1200">
          <a:solidFill>
            <a:schemeClr val="tx1"/>
          </a:solidFill>
          <a:latin typeface="+mn-lt"/>
          <a:ea typeface="+mn-ea"/>
          <a:cs typeface="+mn-cs"/>
        </a:defRPr>
      </a:lvl4pPr>
      <a:lvl5pPr marL="1810329" algn="l" defTabSz="905165" rtl="0" eaLnBrk="1" latinLnBrk="0" hangingPunct="1">
        <a:defRPr sz="1782" kern="1200">
          <a:solidFill>
            <a:schemeClr val="tx1"/>
          </a:solidFill>
          <a:latin typeface="+mn-lt"/>
          <a:ea typeface="+mn-ea"/>
          <a:cs typeface="+mn-cs"/>
        </a:defRPr>
      </a:lvl5pPr>
      <a:lvl6pPr marL="2262911" algn="l" defTabSz="905165" rtl="0" eaLnBrk="1" latinLnBrk="0" hangingPunct="1">
        <a:defRPr sz="1782" kern="1200">
          <a:solidFill>
            <a:schemeClr val="tx1"/>
          </a:solidFill>
          <a:latin typeface="+mn-lt"/>
          <a:ea typeface="+mn-ea"/>
          <a:cs typeface="+mn-cs"/>
        </a:defRPr>
      </a:lvl6pPr>
      <a:lvl7pPr marL="2715494" algn="l" defTabSz="905165" rtl="0" eaLnBrk="1" latinLnBrk="0" hangingPunct="1">
        <a:defRPr sz="1782" kern="1200">
          <a:solidFill>
            <a:schemeClr val="tx1"/>
          </a:solidFill>
          <a:latin typeface="+mn-lt"/>
          <a:ea typeface="+mn-ea"/>
          <a:cs typeface="+mn-cs"/>
        </a:defRPr>
      </a:lvl7pPr>
      <a:lvl8pPr marL="3168076" algn="l" defTabSz="905165" rtl="0" eaLnBrk="1" latinLnBrk="0" hangingPunct="1">
        <a:defRPr sz="1782" kern="1200">
          <a:solidFill>
            <a:schemeClr val="tx1"/>
          </a:solidFill>
          <a:latin typeface="+mn-lt"/>
          <a:ea typeface="+mn-ea"/>
          <a:cs typeface="+mn-cs"/>
        </a:defRPr>
      </a:lvl8pPr>
      <a:lvl9pPr marL="3620658" algn="l" defTabSz="905165" rtl="0" eaLnBrk="1" latinLnBrk="0" hangingPunct="1">
        <a:defRPr sz="178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1AEA0-7E2D-31EB-5E90-F83FFD44C3BE}"/>
              </a:ext>
            </a:extLst>
          </p:cNvPr>
          <p:cNvSpPr>
            <a:spLocks noGrp="1"/>
          </p:cNvSpPr>
          <p:nvPr>
            <p:ph type="title"/>
          </p:nvPr>
        </p:nvSpPr>
        <p:spPr/>
        <p:txBody>
          <a:bodyPr/>
          <a:lstStyle/>
          <a:p>
            <a:r>
              <a:rPr lang="en-US" dirty="0"/>
              <a:t>VNL v.2.1 Readme</a:t>
            </a:r>
          </a:p>
        </p:txBody>
      </p:sp>
      <p:sp>
        <p:nvSpPr>
          <p:cNvPr id="3" name="TextBox 2">
            <a:extLst>
              <a:ext uri="{FF2B5EF4-FFF2-40B4-BE49-F238E27FC236}">
                <a16:creationId xmlns:a16="http://schemas.microsoft.com/office/drawing/2014/main" id="{6AEB61F2-E0A4-D960-B720-2DDC96570785}"/>
              </a:ext>
            </a:extLst>
          </p:cNvPr>
          <p:cNvSpPr txBox="1"/>
          <p:nvPr/>
        </p:nvSpPr>
        <p:spPr>
          <a:xfrm>
            <a:off x="1123626" y="3533614"/>
            <a:ext cx="6230319" cy="7109639"/>
          </a:xfrm>
          <a:prstGeom prst="rect">
            <a:avLst/>
          </a:prstGeom>
          <a:noFill/>
        </p:spPr>
        <p:txBody>
          <a:bodyPr wrap="square" rtlCol="0">
            <a:spAutoFit/>
          </a:bodyPr>
          <a:lstStyle/>
          <a:p>
            <a:r>
              <a:rPr lang="en-US" sz="2400" dirty="0"/>
              <a:t>1. There was a bug in the v2 annual averaging that has been resolved.  The annual average radiance is calculated as a weighted average using the formula: (Sum of the monthly average radiances times the number of cloud-free coverages from that month)/the total number of cloud-free coverages in the year.  In some cases, the monthly average radiances were being paired with a different month's cloud-free coverages. This has been corrected.</a:t>
            </a:r>
          </a:p>
          <a:p>
            <a:endParaRPr lang="en-US" sz="2400" dirty="0"/>
          </a:p>
          <a:p>
            <a:r>
              <a:rPr lang="en-US" sz="2400" dirty="0"/>
              <a:t>2. In VNL v2 radiance thresholds are applied to filter out (returned to the multiyear background) grid cells detected only one or two times from the full set of years.  The average radiance threshold for grid cells detected once is 0.7 nanowatt and the threshold for gird cells detected twice is 0.5 nanowatts.  This filtering has been removed in VNL v2.1.</a:t>
            </a:r>
          </a:p>
        </p:txBody>
      </p:sp>
    </p:spTree>
    <p:extLst>
      <p:ext uri="{BB962C8B-B14F-4D97-AF65-F5344CB8AC3E}">
        <p14:creationId xmlns:p14="http://schemas.microsoft.com/office/powerpoint/2010/main" val="10850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0F640D-8F75-47BF-A221-C6D7B15925B3}"/>
              </a:ext>
            </a:extLst>
          </p:cNvPr>
          <p:cNvSpPr/>
          <p:nvPr/>
        </p:nvSpPr>
        <p:spPr>
          <a:xfrm>
            <a:off x="1632304" y="120002"/>
            <a:ext cx="2708365" cy="128886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Monthly DNB Composites</a:t>
            </a:r>
          </a:p>
          <a:p>
            <a:pPr marL="285742" indent="-285742" algn="ctr">
              <a:buFont typeface="Arial" panose="020B0604020202020204" pitchFamily="34" charset="0"/>
              <a:buChar char="•"/>
            </a:pPr>
            <a:r>
              <a:rPr lang="en-US" dirty="0">
                <a:solidFill>
                  <a:schemeClr val="tx1"/>
                </a:solidFill>
              </a:rPr>
              <a:t>Average Radiance</a:t>
            </a:r>
          </a:p>
          <a:p>
            <a:pPr marL="285742" indent="-285742" algn="ctr">
              <a:buFont typeface="Arial" panose="020B0604020202020204" pitchFamily="34" charset="0"/>
              <a:buChar char="•"/>
            </a:pPr>
            <a:r>
              <a:rPr lang="en-US" dirty="0">
                <a:solidFill>
                  <a:schemeClr val="tx1"/>
                </a:solidFill>
              </a:rPr>
              <a:t>Cloud-free observations</a:t>
            </a:r>
          </a:p>
          <a:p>
            <a:pPr marL="285742" indent="-285742" algn="ctr">
              <a:buFont typeface="Arial" panose="020B0604020202020204" pitchFamily="34" charset="0"/>
              <a:buChar char="•"/>
            </a:pPr>
            <a:r>
              <a:rPr lang="en-US" dirty="0">
                <a:solidFill>
                  <a:schemeClr val="tx1"/>
                </a:solidFill>
              </a:rPr>
              <a:t>Total observations</a:t>
            </a:r>
          </a:p>
        </p:txBody>
      </p:sp>
      <p:sp>
        <p:nvSpPr>
          <p:cNvPr id="5" name="Rectangle 4">
            <a:extLst>
              <a:ext uri="{FF2B5EF4-FFF2-40B4-BE49-F238E27FC236}">
                <a16:creationId xmlns:a16="http://schemas.microsoft.com/office/drawing/2014/main" id="{7FD8506B-7F79-4F87-91DC-F99F45C71D7E}"/>
              </a:ext>
            </a:extLst>
          </p:cNvPr>
          <p:cNvSpPr/>
          <p:nvPr/>
        </p:nvSpPr>
        <p:spPr>
          <a:xfrm>
            <a:off x="1610767" y="5858692"/>
            <a:ext cx="2708365" cy="18331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Aurora Filtering</a:t>
            </a:r>
          </a:p>
          <a:p>
            <a:pPr algn="ctr"/>
            <a:r>
              <a:rPr lang="en-US" dirty="0">
                <a:solidFill>
                  <a:schemeClr val="tx1"/>
                </a:solidFill>
              </a:rPr>
              <a:t>Raise DR threshold to 1.0 in north aurora zone. Zero out radiances in south aurora zone.</a:t>
            </a:r>
          </a:p>
        </p:txBody>
      </p:sp>
      <p:sp>
        <p:nvSpPr>
          <p:cNvPr id="6" name="Rectangle 5">
            <a:extLst>
              <a:ext uri="{FF2B5EF4-FFF2-40B4-BE49-F238E27FC236}">
                <a16:creationId xmlns:a16="http://schemas.microsoft.com/office/drawing/2014/main" id="{CD9B4080-FBD8-4BE4-83B8-EEB51777A0A8}"/>
              </a:ext>
            </a:extLst>
          </p:cNvPr>
          <p:cNvSpPr/>
          <p:nvPr/>
        </p:nvSpPr>
        <p:spPr>
          <a:xfrm>
            <a:off x="4615225" y="1937655"/>
            <a:ext cx="3265714" cy="15283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DNB Composites</a:t>
            </a:r>
          </a:p>
          <a:p>
            <a:pPr marL="285742" indent="-285742" algn="ctr">
              <a:buFont typeface="Arial" panose="020B0604020202020204" pitchFamily="34" charset="0"/>
              <a:buChar char="•"/>
            </a:pPr>
            <a:r>
              <a:rPr lang="en-US" dirty="0">
                <a:solidFill>
                  <a:schemeClr val="tx1"/>
                </a:solidFill>
              </a:rPr>
              <a:t>Max of median radiances</a:t>
            </a:r>
          </a:p>
          <a:p>
            <a:pPr marL="285742" indent="-285742" algn="ctr">
              <a:buFont typeface="Arial" panose="020B0604020202020204" pitchFamily="34" charset="0"/>
              <a:buChar char="•"/>
            </a:pPr>
            <a:r>
              <a:rPr lang="en-US" dirty="0">
                <a:solidFill>
                  <a:schemeClr val="tx1"/>
                </a:solidFill>
              </a:rPr>
              <a:t>3x3 Max median data range</a:t>
            </a:r>
          </a:p>
          <a:p>
            <a:pPr marL="285742" indent="-285742" algn="ctr">
              <a:buFont typeface="Arial" panose="020B0604020202020204" pitchFamily="34" charset="0"/>
              <a:buChar char="•"/>
            </a:pPr>
            <a:r>
              <a:rPr lang="en-US" dirty="0">
                <a:solidFill>
                  <a:schemeClr val="tx1"/>
                </a:solidFill>
              </a:rPr>
              <a:t>Percent cloud-free observations</a:t>
            </a:r>
          </a:p>
        </p:txBody>
      </p:sp>
      <p:sp>
        <p:nvSpPr>
          <p:cNvPr id="7" name="Rectangle 6">
            <a:extLst>
              <a:ext uri="{FF2B5EF4-FFF2-40B4-BE49-F238E27FC236}">
                <a16:creationId xmlns:a16="http://schemas.microsoft.com/office/drawing/2014/main" id="{0FC9259B-C93D-4E1D-9521-1503F709E8A5}"/>
              </a:ext>
            </a:extLst>
          </p:cNvPr>
          <p:cNvSpPr/>
          <p:nvPr/>
        </p:nvSpPr>
        <p:spPr>
          <a:xfrm>
            <a:off x="4732793" y="3884024"/>
            <a:ext cx="3017517" cy="19746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DR Threshold Grid</a:t>
            </a:r>
          </a:p>
          <a:p>
            <a:pPr algn="ctr"/>
            <a:r>
              <a:rPr lang="en-US" dirty="0">
                <a:solidFill>
                  <a:schemeClr val="tx1"/>
                </a:solidFill>
              </a:rPr>
              <a:t>From % cloud-free versus DR scattergram for </a:t>
            </a:r>
            <a:r>
              <a:rPr lang="en-US">
                <a:solidFill>
                  <a:schemeClr val="tx1"/>
                </a:solidFill>
              </a:rPr>
              <a:t>confirmed background areas.  </a:t>
            </a:r>
            <a:endParaRPr lang="en-US" dirty="0">
              <a:solidFill>
                <a:schemeClr val="tx1"/>
              </a:solidFill>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B1DB2609-D9F6-43B5-B387-FA569113EA58}"/>
              </a:ext>
            </a:extLst>
          </p:cNvPr>
          <p:cNvSpPr/>
          <p:nvPr/>
        </p:nvSpPr>
        <p:spPr>
          <a:xfrm>
            <a:off x="4732792" y="6112330"/>
            <a:ext cx="3017517" cy="14194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Masked Median</a:t>
            </a:r>
          </a:p>
          <a:p>
            <a:pPr algn="ctr"/>
            <a:r>
              <a:rPr lang="en-US" dirty="0">
                <a:solidFill>
                  <a:schemeClr val="tx1"/>
                </a:solidFill>
              </a:rPr>
              <a:t>Draw north and south auroral zone vector polygons</a:t>
            </a:r>
          </a:p>
          <a:p>
            <a:pPr algn="ctr"/>
            <a:endParaRPr lang="en-US" dirty="0">
              <a:solidFill>
                <a:schemeClr val="tx1"/>
              </a:solidFill>
            </a:endParaRPr>
          </a:p>
        </p:txBody>
      </p:sp>
      <p:sp>
        <p:nvSpPr>
          <p:cNvPr id="9" name="Rectangle 8">
            <a:extLst>
              <a:ext uri="{FF2B5EF4-FFF2-40B4-BE49-F238E27FC236}">
                <a16:creationId xmlns:a16="http://schemas.microsoft.com/office/drawing/2014/main" id="{9527825E-3EAE-4D0F-ADCE-A77484375E70}"/>
              </a:ext>
            </a:extLst>
          </p:cNvPr>
          <p:cNvSpPr/>
          <p:nvPr/>
        </p:nvSpPr>
        <p:spPr>
          <a:xfrm>
            <a:off x="1554159" y="4171404"/>
            <a:ext cx="2971805" cy="1219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Annual DR Masked Medians</a:t>
            </a:r>
          </a:p>
          <a:p>
            <a:pPr algn="ctr"/>
            <a:r>
              <a:rPr lang="en-US" dirty="0">
                <a:solidFill>
                  <a:schemeClr val="tx1"/>
                </a:solidFill>
              </a:rPr>
              <a:t>Zero out radiances in grid cells where DR is below threshold.</a:t>
            </a:r>
          </a:p>
        </p:txBody>
      </p:sp>
      <p:sp>
        <p:nvSpPr>
          <p:cNvPr id="10" name="Rectangle 9">
            <a:extLst>
              <a:ext uri="{FF2B5EF4-FFF2-40B4-BE49-F238E27FC236}">
                <a16:creationId xmlns:a16="http://schemas.microsoft.com/office/drawing/2014/main" id="{E8B189E0-F038-48BF-8074-B5D2A2459D3F}"/>
              </a:ext>
            </a:extLst>
          </p:cNvPr>
          <p:cNvSpPr/>
          <p:nvPr/>
        </p:nvSpPr>
        <p:spPr>
          <a:xfrm>
            <a:off x="4732790" y="9271370"/>
            <a:ext cx="3017517" cy="110924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Detection Tally</a:t>
            </a:r>
          </a:p>
          <a:p>
            <a:pPr algn="ctr"/>
            <a:r>
              <a:rPr lang="en-US" dirty="0">
                <a:solidFill>
                  <a:schemeClr val="tx1"/>
                </a:solidFill>
              </a:rPr>
              <a:t>Define mask for detection tallies of 1 and 2 across annual time series.</a:t>
            </a:r>
          </a:p>
          <a:p>
            <a:pPr algn="ctr"/>
            <a:endParaRPr lang="en-US" dirty="0">
              <a:solidFill>
                <a:schemeClr val="tx1"/>
              </a:solidFill>
            </a:endParaRPr>
          </a:p>
        </p:txBody>
      </p:sp>
      <p:sp>
        <p:nvSpPr>
          <p:cNvPr id="11" name="Rectangle 10">
            <a:extLst>
              <a:ext uri="{FF2B5EF4-FFF2-40B4-BE49-F238E27FC236}">
                <a16:creationId xmlns:a16="http://schemas.microsoft.com/office/drawing/2014/main" id="{271F12F3-43C3-41D7-A8CF-737202B4F42C}"/>
              </a:ext>
            </a:extLst>
          </p:cNvPr>
          <p:cNvSpPr/>
          <p:nvPr/>
        </p:nvSpPr>
        <p:spPr>
          <a:xfrm>
            <a:off x="1610767" y="7916091"/>
            <a:ext cx="2708365" cy="18331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North Aurora Cleanup</a:t>
            </a:r>
          </a:p>
          <a:p>
            <a:pPr algn="ctr"/>
            <a:r>
              <a:rPr lang="en-US" dirty="0">
                <a:solidFill>
                  <a:schemeClr val="tx1"/>
                </a:solidFill>
              </a:rPr>
              <a:t>Apply residual aurora off mask to zero out aurora noise in masked medians.</a:t>
            </a:r>
          </a:p>
        </p:txBody>
      </p:sp>
      <p:sp>
        <p:nvSpPr>
          <p:cNvPr id="12" name="Rectangle 11">
            <a:extLst>
              <a:ext uri="{FF2B5EF4-FFF2-40B4-BE49-F238E27FC236}">
                <a16:creationId xmlns:a16="http://schemas.microsoft.com/office/drawing/2014/main" id="{0720BDBB-DF63-4755-9585-9EA20048F5BF}"/>
              </a:ext>
            </a:extLst>
          </p:cNvPr>
          <p:cNvSpPr/>
          <p:nvPr/>
        </p:nvSpPr>
        <p:spPr>
          <a:xfrm>
            <a:off x="1508447" y="1846490"/>
            <a:ext cx="3017517" cy="223878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Annual DNB Composites</a:t>
            </a:r>
          </a:p>
          <a:p>
            <a:pPr marL="285742" indent="-285742" algn="ctr">
              <a:buFont typeface="Arial" panose="020B0604020202020204" pitchFamily="34" charset="0"/>
              <a:buChar char="•"/>
            </a:pPr>
            <a:r>
              <a:rPr lang="en-US" sz="1600" dirty="0">
                <a:solidFill>
                  <a:schemeClr val="tx1"/>
                </a:solidFill>
              </a:rPr>
              <a:t>Skip months with less than 3 cloud-free observations</a:t>
            </a:r>
          </a:p>
          <a:p>
            <a:pPr marL="285742" indent="-285742" algn="ctr">
              <a:buFont typeface="Arial" panose="020B0604020202020204" pitchFamily="34" charset="0"/>
              <a:buChar char="•"/>
            </a:pPr>
            <a:r>
              <a:rPr lang="en-US" sz="1600" dirty="0">
                <a:solidFill>
                  <a:schemeClr val="tx1"/>
                </a:solidFill>
              </a:rPr>
              <a:t>Total observations </a:t>
            </a:r>
          </a:p>
          <a:p>
            <a:pPr marL="285742" indent="-285742" algn="ctr">
              <a:buFont typeface="Arial" panose="020B0604020202020204" pitchFamily="34" charset="0"/>
              <a:buChar char="•"/>
            </a:pPr>
            <a:r>
              <a:rPr lang="en-US" sz="1600" dirty="0">
                <a:solidFill>
                  <a:schemeClr val="tx1"/>
                </a:solidFill>
              </a:rPr>
              <a:t>Cloud-free observations</a:t>
            </a:r>
          </a:p>
          <a:p>
            <a:pPr marL="285742" indent="-285742" algn="ctr">
              <a:buFont typeface="Arial" panose="020B0604020202020204" pitchFamily="34" charset="0"/>
              <a:buChar char="•"/>
            </a:pPr>
            <a:r>
              <a:rPr lang="en-US" sz="1600" dirty="0">
                <a:solidFill>
                  <a:schemeClr val="tx1"/>
                </a:solidFill>
              </a:rPr>
              <a:t>Min, max, average, and median radiance grids</a:t>
            </a:r>
          </a:p>
          <a:p>
            <a:pPr marL="285742" indent="-285742" algn="ctr">
              <a:buFont typeface="Arial" panose="020B0604020202020204" pitchFamily="34" charset="0"/>
              <a:buChar char="•"/>
            </a:pPr>
            <a:r>
              <a:rPr lang="en-US" sz="1600" dirty="0">
                <a:solidFill>
                  <a:schemeClr val="tx1"/>
                </a:solidFill>
              </a:rPr>
              <a:t>3x3 data range from median</a:t>
            </a:r>
          </a:p>
          <a:p>
            <a:pPr marL="285742" indent="-285742" algn="ctr">
              <a:buFont typeface="Arial" panose="020B0604020202020204" pitchFamily="34" charset="0"/>
              <a:buChar char="•"/>
            </a:pPr>
            <a:endParaRPr lang="en-US" sz="1600" dirty="0">
              <a:solidFill>
                <a:schemeClr val="tx1"/>
              </a:solidFill>
            </a:endParaRPr>
          </a:p>
          <a:p>
            <a:pPr algn="ctr"/>
            <a:endParaRPr lang="en-US" dirty="0">
              <a:solidFill>
                <a:schemeClr val="tx1"/>
              </a:solidFill>
            </a:endParaRPr>
          </a:p>
        </p:txBody>
      </p:sp>
      <p:sp>
        <p:nvSpPr>
          <p:cNvPr id="13" name="Rectangle 12">
            <a:extLst>
              <a:ext uri="{FF2B5EF4-FFF2-40B4-BE49-F238E27FC236}">
                <a16:creationId xmlns:a16="http://schemas.microsoft.com/office/drawing/2014/main" id="{5F0BC33B-CF0A-40D9-8AFE-165BDDDA97DB}"/>
              </a:ext>
            </a:extLst>
          </p:cNvPr>
          <p:cNvSpPr/>
          <p:nvPr/>
        </p:nvSpPr>
        <p:spPr>
          <a:xfrm>
            <a:off x="4732790" y="7691850"/>
            <a:ext cx="3017517" cy="14194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Masked Median</a:t>
            </a:r>
          </a:p>
          <a:p>
            <a:pPr algn="ctr"/>
            <a:r>
              <a:rPr lang="en-US" dirty="0">
                <a:solidFill>
                  <a:schemeClr val="tx1"/>
                </a:solidFill>
              </a:rPr>
              <a:t>Draw vector polygons on residual aurora features for masking.</a:t>
            </a:r>
          </a:p>
          <a:p>
            <a:pPr algn="ctr"/>
            <a:endParaRPr lang="en-US" dirty="0">
              <a:solidFill>
                <a:schemeClr val="tx1"/>
              </a:solidFill>
            </a:endParaRPr>
          </a:p>
        </p:txBody>
      </p:sp>
      <p:sp>
        <p:nvSpPr>
          <p:cNvPr id="14" name="Rectangle 13">
            <a:extLst>
              <a:ext uri="{FF2B5EF4-FFF2-40B4-BE49-F238E27FC236}">
                <a16:creationId xmlns:a16="http://schemas.microsoft.com/office/drawing/2014/main" id="{CDAAEDBE-2323-4AF8-89EE-D122CB3EA78D}"/>
              </a:ext>
            </a:extLst>
          </p:cNvPr>
          <p:cNvSpPr/>
          <p:nvPr/>
        </p:nvSpPr>
        <p:spPr>
          <a:xfrm>
            <a:off x="1610766" y="9973490"/>
            <a:ext cx="2708365" cy="197467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Low Tally Cleanup</a:t>
            </a:r>
          </a:p>
          <a:p>
            <a:pPr algn="ctr"/>
            <a:r>
              <a:rPr lang="en-US" dirty="0">
                <a:solidFill>
                  <a:schemeClr val="tx1"/>
                </a:solidFill>
              </a:rPr>
              <a:t>Apply tally 1 and 2 off mask with masked median radiance threshold of 0.7 </a:t>
            </a:r>
            <a:r>
              <a:rPr lang="en-US" dirty="0" err="1">
                <a:solidFill>
                  <a:schemeClr val="tx1"/>
                </a:solidFill>
              </a:rPr>
              <a:t>nW</a:t>
            </a:r>
            <a:r>
              <a:rPr lang="en-US" dirty="0">
                <a:solidFill>
                  <a:schemeClr val="tx1"/>
                </a:solidFill>
              </a:rPr>
              <a:t>/cm2/</a:t>
            </a:r>
            <a:r>
              <a:rPr lang="en-US" dirty="0" err="1">
                <a:solidFill>
                  <a:schemeClr val="tx1"/>
                </a:solidFill>
              </a:rPr>
              <a:t>sr</a:t>
            </a:r>
            <a:r>
              <a:rPr lang="en-US" dirty="0">
                <a:solidFill>
                  <a:schemeClr val="tx1"/>
                </a:solidFill>
              </a:rPr>
              <a:t> for single detections and 0.5 for double detections.</a:t>
            </a:r>
          </a:p>
        </p:txBody>
      </p:sp>
      <p:sp>
        <p:nvSpPr>
          <p:cNvPr id="15" name="Arrow: Right 14">
            <a:extLst>
              <a:ext uri="{FF2B5EF4-FFF2-40B4-BE49-F238E27FC236}">
                <a16:creationId xmlns:a16="http://schemas.microsoft.com/office/drawing/2014/main" id="{7CD5A2A3-7B27-456A-B49F-C6CC03957E0E}"/>
              </a:ext>
            </a:extLst>
          </p:cNvPr>
          <p:cNvSpPr/>
          <p:nvPr/>
        </p:nvSpPr>
        <p:spPr>
          <a:xfrm rot="5400000">
            <a:off x="2841397" y="1528041"/>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04196E2-A2FC-4063-932C-16E932AB0064}"/>
              </a:ext>
            </a:extLst>
          </p:cNvPr>
          <p:cNvSpPr/>
          <p:nvPr/>
        </p:nvSpPr>
        <p:spPr>
          <a:xfrm rot="10800000">
            <a:off x="4358851" y="8537820"/>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5DB41F3-7D88-4AD7-A70B-23FDC48159A2}"/>
              </a:ext>
            </a:extLst>
          </p:cNvPr>
          <p:cNvSpPr/>
          <p:nvPr/>
        </p:nvSpPr>
        <p:spPr>
          <a:xfrm rot="3247759">
            <a:off x="4202942" y="5644435"/>
            <a:ext cx="636883" cy="2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FF33687-A227-4D31-AE65-B6247CBE4F42}"/>
              </a:ext>
            </a:extLst>
          </p:cNvPr>
          <p:cNvSpPr/>
          <p:nvPr/>
        </p:nvSpPr>
        <p:spPr>
          <a:xfrm rot="10800000">
            <a:off x="4345573" y="6585334"/>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96BA4A5D-9796-4BF4-81B6-1D2F4361D524}"/>
              </a:ext>
            </a:extLst>
          </p:cNvPr>
          <p:cNvSpPr/>
          <p:nvPr/>
        </p:nvSpPr>
        <p:spPr>
          <a:xfrm rot="10800000">
            <a:off x="4453570" y="4506417"/>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334C624C-361A-4D17-B86C-E3EB86847FD5}"/>
              </a:ext>
            </a:extLst>
          </p:cNvPr>
          <p:cNvSpPr/>
          <p:nvPr/>
        </p:nvSpPr>
        <p:spPr>
          <a:xfrm rot="5400000">
            <a:off x="6072274" y="3538956"/>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A2316D2-2C5A-4820-862C-008FC571F20D}"/>
              </a:ext>
            </a:extLst>
          </p:cNvPr>
          <p:cNvSpPr/>
          <p:nvPr/>
        </p:nvSpPr>
        <p:spPr>
          <a:xfrm>
            <a:off x="4347971" y="2695864"/>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3E57A47-1311-497B-8B42-AEAC0CCA2E37}"/>
              </a:ext>
            </a:extLst>
          </p:cNvPr>
          <p:cNvSpPr/>
          <p:nvPr/>
        </p:nvSpPr>
        <p:spPr>
          <a:xfrm rot="3247759">
            <a:off x="4243718" y="7651898"/>
            <a:ext cx="636883" cy="2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9E4669F2-5C0C-431E-8813-E14BED8852F3}"/>
              </a:ext>
            </a:extLst>
          </p:cNvPr>
          <p:cNvSpPr/>
          <p:nvPr/>
        </p:nvSpPr>
        <p:spPr>
          <a:xfrm rot="3247759">
            <a:off x="4216219" y="9680360"/>
            <a:ext cx="636883" cy="2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8E3A46E5-AD0C-45D2-9E48-BB2D8651C0CD}"/>
              </a:ext>
            </a:extLst>
          </p:cNvPr>
          <p:cNvSpPr/>
          <p:nvPr/>
        </p:nvSpPr>
        <p:spPr>
          <a:xfrm rot="10800000">
            <a:off x="4340670" y="10267869"/>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4373FE-2A4A-4609-8B31-31AB05BD8104}"/>
              </a:ext>
            </a:extLst>
          </p:cNvPr>
          <p:cNvSpPr/>
          <p:nvPr/>
        </p:nvSpPr>
        <p:spPr>
          <a:xfrm>
            <a:off x="4750190" y="10575272"/>
            <a:ext cx="3017517" cy="1281851"/>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Annual Masked Radiances</a:t>
            </a:r>
          </a:p>
          <a:p>
            <a:pPr algn="ctr"/>
            <a:r>
              <a:rPr lang="en-US" dirty="0">
                <a:solidFill>
                  <a:schemeClr val="tx1"/>
                </a:solidFill>
              </a:rPr>
              <a:t>Apply lit grid cell mask to the annual average and median radiance grids.</a:t>
            </a:r>
          </a:p>
          <a:p>
            <a:pPr algn="ctr"/>
            <a:endParaRPr lang="en-US" dirty="0">
              <a:solidFill>
                <a:schemeClr val="tx1"/>
              </a:solidFill>
            </a:endParaRPr>
          </a:p>
        </p:txBody>
      </p:sp>
      <p:sp>
        <p:nvSpPr>
          <p:cNvPr id="26" name="Arrow: Right 25">
            <a:extLst>
              <a:ext uri="{FF2B5EF4-FFF2-40B4-BE49-F238E27FC236}">
                <a16:creationId xmlns:a16="http://schemas.microsoft.com/office/drawing/2014/main" id="{7A414155-909F-48D1-89A3-C94CC18C0CEA}"/>
              </a:ext>
            </a:extLst>
          </p:cNvPr>
          <p:cNvSpPr/>
          <p:nvPr/>
        </p:nvSpPr>
        <p:spPr>
          <a:xfrm flipV="1">
            <a:off x="4358852" y="11042040"/>
            <a:ext cx="351617"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130B6B-D6CD-16EA-B4B3-19DE00774539}"/>
              </a:ext>
            </a:extLst>
          </p:cNvPr>
          <p:cNvSpPr txBox="1"/>
          <p:nvPr/>
        </p:nvSpPr>
        <p:spPr>
          <a:xfrm>
            <a:off x="5571806" y="374029"/>
            <a:ext cx="1294842" cy="523220"/>
          </a:xfrm>
          <a:prstGeom prst="rect">
            <a:avLst/>
          </a:prstGeom>
          <a:noFill/>
        </p:spPr>
        <p:txBody>
          <a:bodyPr wrap="none" rtlCol="0">
            <a:spAutoFit/>
          </a:bodyPr>
          <a:lstStyle/>
          <a:p>
            <a:r>
              <a:rPr lang="en-US" sz="2800" dirty="0"/>
              <a:t>VNL V.2</a:t>
            </a:r>
          </a:p>
        </p:txBody>
      </p:sp>
    </p:spTree>
    <p:extLst>
      <p:ext uri="{BB962C8B-B14F-4D97-AF65-F5344CB8AC3E}">
        <p14:creationId xmlns:p14="http://schemas.microsoft.com/office/powerpoint/2010/main" val="1522952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0F640D-8F75-47BF-A221-C6D7B15925B3}"/>
              </a:ext>
            </a:extLst>
          </p:cNvPr>
          <p:cNvSpPr/>
          <p:nvPr/>
        </p:nvSpPr>
        <p:spPr>
          <a:xfrm>
            <a:off x="1632304" y="120002"/>
            <a:ext cx="2708365" cy="128886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Monthly DNB Composites</a:t>
            </a:r>
          </a:p>
          <a:p>
            <a:pPr marL="285742" indent="-285742" algn="ctr">
              <a:buFont typeface="Arial" panose="020B0604020202020204" pitchFamily="34" charset="0"/>
              <a:buChar char="•"/>
            </a:pPr>
            <a:r>
              <a:rPr lang="en-US" dirty="0">
                <a:solidFill>
                  <a:schemeClr val="tx1"/>
                </a:solidFill>
              </a:rPr>
              <a:t>Average Radiance</a:t>
            </a:r>
          </a:p>
          <a:p>
            <a:pPr marL="285742" indent="-285742" algn="ctr">
              <a:buFont typeface="Arial" panose="020B0604020202020204" pitchFamily="34" charset="0"/>
              <a:buChar char="•"/>
            </a:pPr>
            <a:r>
              <a:rPr lang="en-US" dirty="0">
                <a:solidFill>
                  <a:schemeClr val="tx1"/>
                </a:solidFill>
              </a:rPr>
              <a:t>Cloud-free observations</a:t>
            </a:r>
          </a:p>
          <a:p>
            <a:pPr marL="285742" indent="-285742" algn="ctr">
              <a:buFont typeface="Arial" panose="020B0604020202020204" pitchFamily="34" charset="0"/>
              <a:buChar char="•"/>
            </a:pPr>
            <a:r>
              <a:rPr lang="en-US" dirty="0">
                <a:solidFill>
                  <a:schemeClr val="tx1"/>
                </a:solidFill>
              </a:rPr>
              <a:t>Total observations</a:t>
            </a:r>
          </a:p>
        </p:txBody>
      </p:sp>
      <p:sp>
        <p:nvSpPr>
          <p:cNvPr id="5" name="Rectangle 4">
            <a:extLst>
              <a:ext uri="{FF2B5EF4-FFF2-40B4-BE49-F238E27FC236}">
                <a16:creationId xmlns:a16="http://schemas.microsoft.com/office/drawing/2014/main" id="{7FD8506B-7F79-4F87-91DC-F99F45C71D7E}"/>
              </a:ext>
            </a:extLst>
          </p:cNvPr>
          <p:cNvSpPr/>
          <p:nvPr/>
        </p:nvSpPr>
        <p:spPr>
          <a:xfrm>
            <a:off x="1610767" y="5858692"/>
            <a:ext cx="2708365" cy="18331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Aurora Filtering</a:t>
            </a:r>
          </a:p>
          <a:p>
            <a:pPr algn="ctr"/>
            <a:r>
              <a:rPr lang="en-US" dirty="0">
                <a:solidFill>
                  <a:schemeClr val="tx1"/>
                </a:solidFill>
              </a:rPr>
              <a:t>Raise DR threshold to 1.0 in north aurora zone. Zero out radiances in south aurora zone.</a:t>
            </a:r>
          </a:p>
        </p:txBody>
      </p:sp>
      <p:sp>
        <p:nvSpPr>
          <p:cNvPr id="6" name="Rectangle 5">
            <a:extLst>
              <a:ext uri="{FF2B5EF4-FFF2-40B4-BE49-F238E27FC236}">
                <a16:creationId xmlns:a16="http://schemas.microsoft.com/office/drawing/2014/main" id="{CD9B4080-FBD8-4BE4-83B8-EEB51777A0A8}"/>
              </a:ext>
            </a:extLst>
          </p:cNvPr>
          <p:cNvSpPr/>
          <p:nvPr/>
        </p:nvSpPr>
        <p:spPr>
          <a:xfrm>
            <a:off x="4615225" y="1937655"/>
            <a:ext cx="3265714" cy="15283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DNB Composites</a:t>
            </a:r>
          </a:p>
          <a:p>
            <a:pPr marL="285742" indent="-285742" algn="ctr">
              <a:buFont typeface="Arial" panose="020B0604020202020204" pitchFamily="34" charset="0"/>
              <a:buChar char="•"/>
            </a:pPr>
            <a:r>
              <a:rPr lang="en-US" dirty="0">
                <a:solidFill>
                  <a:schemeClr val="tx1"/>
                </a:solidFill>
              </a:rPr>
              <a:t>Max of median radiances</a:t>
            </a:r>
          </a:p>
          <a:p>
            <a:pPr marL="285742" indent="-285742" algn="ctr">
              <a:buFont typeface="Arial" panose="020B0604020202020204" pitchFamily="34" charset="0"/>
              <a:buChar char="•"/>
            </a:pPr>
            <a:r>
              <a:rPr lang="en-US" dirty="0">
                <a:solidFill>
                  <a:schemeClr val="tx1"/>
                </a:solidFill>
              </a:rPr>
              <a:t>3x3 Max median data range</a:t>
            </a:r>
          </a:p>
          <a:p>
            <a:pPr marL="285742" indent="-285742" algn="ctr">
              <a:buFont typeface="Arial" panose="020B0604020202020204" pitchFamily="34" charset="0"/>
              <a:buChar char="•"/>
            </a:pPr>
            <a:r>
              <a:rPr lang="en-US" dirty="0">
                <a:solidFill>
                  <a:schemeClr val="tx1"/>
                </a:solidFill>
              </a:rPr>
              <a:t>Percent cloud-free observations</a:t>
            </a:r>
          </a:p>
        </p:txBody>
      </p:sp>
      <p:sp>
        <p:nvSpPr>
          <p:cNvPr id="7" name="Rectangle 6">
            <a:extLst>
              <a:ext uri="{FF2B5EF4-FFF2-40B4-BE49-F238E27FC236}">
                <a16:creationId xmlns:a16="http://schemas.microsoft.com/office/drawing/2014/main" id="{0FC9259B-C93D-4E1D-9521-1503F709E8A5}"/>
              </a:ext>
            </a:extLst>
          </p:cNvPr>
          <p:cNvSpPr/>
          <p:nvPr/>
        </p:nvSpPr>
        <p:spPr>
          <a:xfrm>
            <a:off x="4732793" y="3884024"/>
            <a:ext cx="3017517" cy="197466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DR Threshold Grid</a:t>
            </a:r>
          </a:p>
          <a:p>
            <a:pPr algn="ctr"/>
            <a:r>
              <a:rPr lang="en-US" dirty="0">
                <a:solidFill>
                  <a:schemeClr val="tx1"/>
                </a:solidFill>
              </a:rPr>
              <a:t>From % cloud-free versus DR scattergram for </a:t>
            </a:r>
            <a:r>
              <a:rPr lang="en-US">
                <a:solidFill>
                  <a:schemeClr val="tx1"/>
                </a:solidFill>
              </a:rPr>
              <a:t>confirmed background areas.  </a:t>
            </a:r>
            <a:endParaRPr lang="en-US" dirty="0">
              <a:solidFill>
                <a:schemeClr val="tx1"/>
              </a:solidFill>
            </a:endParaRPr>
          </a:p>
          <a:p>
            <a:pPr algn="ctr"/>
            <a:endParaRPr lang="en-US" dirty="0">
              <a:solidFill>
                <a:schemeClr val="tx1"/>
              </a:solidFill>
            </a:endParaRPr>
          </a:p>
        </p:txBody>
      </p:sp>
      <p:sp>
        <p:nvSpPr>
          <p:cNvPr id="8" name="Rectangle 7">
            <a:extLst>
              <a:ext uri="{FF2B5EF4-FFF2-40B4-BE49-F238E27FC236}">
                <a16:creationId xmlns:a16="http://schemas.microsoft.com/office/drawing/2014/main" id="{B1DB2609-D9F6-43B5-B387-FA569113EA58}"/>
              </a:ext>
            </a:extLst>
          </p:cNvPr>
          <p:cNvSpPr/>
          <p:nvPr/>
        </p:nvSpPr>
        <p:spPr>
          <a:xfrm>
            <a:off x="4732792" y="6112330"/>
            <a:ext cx="3017517" cy="14194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Masked Median</a:t>
            </a:r>
          </a:p>
          <a:p>
            <a:pPr algn="ctr"/>
            <a:r>
              <a:rPr lang="en-US" dirty="0">
                <a:solidFill>
                  <a:schemeClr val="tx1"/>
                </a:solidFill>
              </a:rPr>
              <a:t>Draw north and south auroral zone vector polygons</a:t>
            </a:r>
          </a:p>
          <a:p>
            <a:pPr algn="ctr"/>
            <a:endParaRPr lang="en-US" dirty="0">
              <a:solidFill>
                <a:schemeClr val="tx1"/>
              </a:solidFill>
            </a:endParaRPr>
          </a:p>
        </p:txBody>
      </p:sp>
      <p:sp>
        <p:nvSpPr>
          <p:cNvPr id="9" name="Rectangle 8">
            <a:extLst>
              <a:ext uri="{FF2B5EF4-FFF2-40B4-BE49-F238E27FC236}">
                <a16:creationId xmlns:a16="http://schemas.microsoft.com/office/drawing/2014/main" id="{9527825E-3EAE-4D0F-ADCE-A77484375E70}"/>
              </a:ext>
            </a:extLst>
          </p:cNvPr>
          <p:cNvSpPr/>
          <p:nvPr/>
        </p:nvSpPr>
        <p:spPr>
          <a:xfrm>
            <a:off x="1554159" y="4171404"/>
            <a:ext cx="2971805" cy="121920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Annual DR Masked Medians</a:t>
            </a:r>
          </a:p>
          <a:p>
            <a:pPr algn="ctr"/>
            <a:r>
              <a:rPr lang="en-US" dirty="0">
                <a:solidFill>
                  <a:schemeClr val="tx1"/>
                </a:solidFill>
              </a:rPr>
              <a:t>Zero out radiances in grid cells where DR is below threshold.</a:t>
            </a:r>
          </a:p>
        </p:txBody>
      </p:sp>
      <p:sp>
        <p:nvSpPr>
          <p:cNvPr id="11" name="Rectangle 10">
            <a:extLst>
              <a:ext uri="{FF2B5EF4-FFF2-40B4-BE49-F238E27FC236}">
                <a16:creationId xmlns:a16="http://schemas.microsoft.com/office/drawing/2014/main" id="{271F12F3-43C3-41D7-A8CF-737202B4F42C}"/>
              </a:ext>
            </a:extLst>
          </p:cNvPr>
          <p:cNvSpPr/>
          <p:nvPr/>
        </p:nvSpPr>
        <p:spPr>
          <a:xfrm>
            <a:off x="1610767" y="7916091"/>
            <a:ext cx="2708365" cy="1833156"/>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North Aurora Cleanup</a:t>
            </a:r>
          </a:p>
          <a:p>
            <a:pPr algn="ctr"/>
            <a:r>
              <a:rPr lang="en-US" dirty="0">
                <a:solidFill>
                  <a:schemeClr val="tx1"/>
                </a:solidFill>
              </a:rPr>
              <a:t>Apply residual aurora off mask to zero out aurora noise in masked medians.</a:t>
            </a:r>
          </a:p>
        </p:txBody>
      </p:sp>
      <p:sp>
        <p:nvSpPr>
          <p:cNvPr id="12" name="Rectangle 11">
            <a:extLst>
              <a:ext uri="{FF2B5EF4-FFF2-40B4-BE49-F238E27FC236}">
                <a16:creationId xmlns:a16="http://schemas.microsoft.com/office/drawing/2014/main" id="{0720BDBB-DF63-4755-9585-9EA20048F5BF}"/>
              </a:ext>
            </a:extLst>
          </p:cNvPr>
          <p:cNvSpPr/>
          <p:nvPr/>
        </p:nvSpPr>
        <p:spPr>
          <a:xfrm>
            <a:off x="1508447" y="1846490"/>
            <a:ext cx="3017517" cy="223878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Annual DNB Composites</a:t>
            </a:r>
            <a:endParaRPr lang="en-US" dirty="0">
              <a:solidFill>
                <a:srgbClr val="C00000"/>
              </a:solidFill>
            </a:endParaRPr>
          </a:p>
          <a:p>
            <a:pPr marL="285742" indent="-285742" algn="ctr">
              <a:buFont typeface="Arial" panose="020B0604020202020204" pitchFamily="34" charset="0"/>
              <a:buChar char="•"/>
            </a:pPr>
            <a:r>
              <a:rPr lang="en-US" sz="1600" dirty="0">
                <a:solidFill>
                  <a:schemeClr val="tx1"/>
                </a:solidFill>
              </a:rPr>
              <a:t>Skip months with less than 3 cloud-free observations</a:t>
            </a:r>
          </a:p>
          <a:p>
            <a:pPr marL="285742" indent="-285742" algn="ctr">
              <a:buFont typeface="Arial" panose="020B0604020202020204" pitchFamily="34" charset="0"/>
              <a:buChar char="•"/>
            </a:pPr>
            <a:r>
              <a:rPr lang="en-US" sz="1600" dirty="0">
                <a:solidFill>
                  <a:schemeClr val="tx1"/>
                </a:solidFill>
              </a:rPr>
              <a:t>Total observations </a:t>
            </a:r>
          </a:p>
          <a:p>
            <a:pPr marL="285742" indent="-285742" algn="ctr">
              <a:buFont typeface="Arial" panose="020B0604020202020204" pitchFamily="34" charset="0"/>
              <a:buChar char="•"/>
            </a:pPr>
            <a:r>
              <a:rPr lang="en-US" sz="1600" dirty="0">
                <a:solidFill>
                  <a:schemeClr val="tx1"/>
                </a:solidFill>
              </a:rPr>
              <a:t>Cloud-free observations</a:t>
            </a:r>
          </a:p>
          <a:p>
            <a:pPr marL="285742" indent="-285742" algn="ctr">
              <a:buFont typeface="Arial" panose="020B0604020202020204" pitchFamily="34" charset="0"/>
              <a:buChar char="•"/>
            </a:pPr>
            <a:r>
              <a:rPr lang="en-US" sz="1600" dirty="0">
                <a:solidFill>
                  <a:schemeClr val="tx1"/>
                </a:solidFill>
              </a:rPr>
              <a:t>Min, max, average, and median radiance grids</a:t>
            </a:r>
          </a:p>
          <a:p>
            <a:pPr marL="285742" indent="-285742" algn="ctr">
              <a:buFont typeface="Arial" panose="020B0604020202020204" pitchFamily="34" charset="0"/>
              <a:buChar char="•"/>
            </a:pPr>
            <a:r>
              <a:rPr lang="en-US" sz="1600" dirty="0">
                <a:solidFill>
                  <a:schemeClr val="tx1"/>
                </a:solidFill>
              </a:rPr>
              <a:t>3x3 data range from median</a:t>
            </a:r>
          </a:p>
          <a:p>
            <a:pPr marL="285742" indent="-285742" algn="ctr">
              <a:buFont typeface="Arial" panose="020B0604020202020204" pitchFamily="34" charset="0"/>
              <a:buChar char="•"/>
            </a:pPr>
            <a:endParaRPr lang="en-US" sz="1600" dirty="0">
              <a:solidFill>
                <a:schemeClr val="tx1"/>
              </a:solidFill>
            </a:endParaRPr>
          </a:p>
          <a:p>
            <a:pPr algn="ctr"/>
            <a:endParaRPr lang="en-US" dirty="0">
              <a:solidFill>
                <a:schemeClr val="tx1"/>
              </a:solidFill>
            </a:endParaRPr>
          </a:p>
        </p:txBody>
      </p:sp>
      <p:sp>
        <p:nvSpPr>
          <p:cNvPr id="13" name="Rectangle 12">
            <a:extLst>
              <a:ext uri="{FF2B5EF4-FFF2-40B4-BE49-F238E27FC236}">
                <a16:creationId xmlns:a16="http://schemas.microsoft.com/office/drawing/2014/main" id="{5F0BC33B-CF0A-40D9-8AFE-165BDDDA97DB}"/>
              </a:ext>
            </a:extLst>
          </p:cNvPr>
          <p:cNvSpPr/>
          <p:nvPr/>
        </p:nvSpPr>
        <p:spPr>
          <a:xfrm>
            <a:off x="4732790" y="7691850"/>
            <a:ext cx="3017517" cy="14194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Multiyear Masked Median</a:t>
            </a:r>
          </a:p>
          <a:p>
            <a:pPr algn="ctr"/>
            <a:r>
              <a:rPr lang="en-US" dirty="0">
                <a:solidFill>
                  <a:schemeClr val="tx1"/>
                </a:solidFill>
              </a:rPr>
              <a:t>Draw vector polygons on residual aurora features for masking.</a:t>
            </a:r>
          </a:p>
          <a:p>
            <a:pPr algn="ctr"/>
            <a:endParaRPr lang="en-US" dirty="0">
              <a:solidFill>
                <a:schemeClr val="tx1"/>
              </a:solidFill>
            </a:endParaRPr>
          </a:p>
        </p:txBody>
      </p:sp>
      <p:sp>
        <p:nvSpPr>
          <p:cNvPr id="15" name="Arrow: Right 14">
            <a:extLst>
              <a:ext uri="{FF2B5EF4-FFF2-40B4-BE49-F238E27FC236}">
                <a16:creationId xmlns:a16="http://schemas.microsoft.com/office/drawing/2014/main" id="{7CD5A2A3-7B27-456A-B49F-C6CC03957E0E}"/>
              </a:ext>
            </a:extLst>
          </p:cNvPr>
          <p:cNvSpPr/>
          <p:nvPr/>
        </p:nvSpPr>
        <p:spPr>
          <a:xfrm rot="5400000">
            <a:off x="2841397" y="1528041"/>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304196E2-A2FC-4063-932C-16E932AB0064}"/>
              </a:ext>
            </a:extLst>
          </p:cNvPr>
          <p:cNvSpPr/>
          <p:nvPr/>
        </p:nvSpPr>
        <p:spPr>
          <a:xfrm rot="10800000">
            <a:off x="4358851" y="8537820"/>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85DB41F3-7D88-4AD7-A70B-23FDC48159A2}"/>
              </a:ext>
            </a:extLst>
          </p:cNvPr>
          <p:cNvSpPr/>
          <p:nvPr/>
        </p:nvSpPr>
        <p:spPr>
          <a:xfrm rot="3247759">
            <a:off x="4202942" y="5644435"/>
            <a:ext cx="636883" cy="2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3FF33687-A227-4D31-AE65-B6247CBE4F42}"/>
              </a:ext>
            </a:extLst>
          </p:cNvPr>
          <p:cNvSpPr/>
          <p:nvPr/>
        </p:nvSpPr>
        <p:spPr>
          <a:xfrm rot="10800000">
            <a:off x="4345573" y="6585334"/>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Right 18">
            <a:extLst>
              <a:ext uri="{FF2B5EF4-FFF2-40B4-BE49-F238E27FC236}">
                <a16:creationId xmlns:a16="http://schemas.microsoft.com/office/drawing/2014/main" id="{96BA4A5D-9796-4BF4-81B6-1D2F4361D524}"/>
              </a:ext>
            </a:extLst>
          </p:cNvPr>
          <p:cNvSpPr/>
          <p:nvPr/>
        </p:nvSpPr>
        <p:spPr>
          <a:xfrm rot="10800000">
            <a:off x="4453570" y="4506417"/>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334C624C-361A-4D17-B86C-E3EB86847FD5}"/>
              </a:ext>
            </a:extLst>
          </p:cNvPr>
          <p:cNvSpPr/>
          <p:nvPr/>
        </p:nvSpPr>
        <p:spPr>
          <a:xfrm rot="5400000">
            <a:off x="6072274" y="3538956"/>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A2316D2-2C5A-4820-862C-008FC571F20D}"/>
              </a:ext>
            </a:extLst>
          </p:cNvPr>
          <p:cNvSpPr/>
          <p:nvPr/>
        </p:nvSpPr>
        <p:spPr>
          <a:xfrm>
            <a:off x="4347971" y="2695864"/>
            <a:ext cx="351616" cy="1741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3E57A47-1311-497B-8B42-AEAC0CCA2E37}"/>
              </a:ext>
            </a:extLst>
          </p:cNvPr>
          <p:cNvSpPr/>
          <p:nvPr/>
        </p:nvSpPr>
        <p:spPr>
          <a:xfrm rot="3247759">
            <a:off x="4243718" y="7651898"/>
            <a:ext cx="636883" cy="2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9E4669F2-5C0C-431E-8813-E14BED8852F3}"/>
              </a:ext>
            </a:extLst>
          </p:cNvPr>
          <p:cNvSpPr/>
          <p:nvPr/>
        </p:nvSpPr>
        <p:spPr>
          <a:xfrm rot="3247759">
            <a:off x="4216219" y="9680360"/>
            <a:ext cx="636883" cy="2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94373FE-2A4A-4609-8B31-31AB05BD8104}"/>
              </a:ext>
            </a:extLst>
          </p:cNvPr>
          <p:cNvSpPr/>
          <p:nvPr/>
        </p:nvSpPr>
        <p:spPr>
          <a:xfrm>
            <a:off x="4710467" y="10128662"/>
            <a:ext cx="3017517" cy="1258680"/>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endParaRPr>
          </a:p>
          <a:p>
            <a:pPr algn="ctr"/>
            <a:r>
              <a:rPr lang="en-US" b="1" dirty="0">
                <a:solidFill>
                  <a:schemeClr val="tx1"/>
                </a:solidFill>
              </a:rPr>
              <a:t>Annual Masked Radiances</a:t>
            </a:r>
          </a:p>
          <a:p>
            <a:pPr algn="ctr"/>
            <a:r>
              <a:rPr lang="en-US" dirty="0">
                <a:solidFill>
                  <a:schemeClr val="tx1"/>
                </a:solidFill>
              </a:rPr>
              <a:t>Apply lit grid cell mask to the annual average and median radiance grids.</a:t>
            </a:r>
          </a:p>
          <a:p>
            <a:pPr algn="ctr"/>
            <a:endParaRPr lang="en-US" dirty="0">
              <a:solidFill>
                <a:schemeClr val="tx1"/>
              </a:solidFill>
            </a:endParaRPr>
          </a:p>
        </p:txBody>
      </p:sp>
      <p:sp>
        <p:nvSpPr>
          <p:cNvPr id="2" name="TextBox 1">
            <a:extLst>
              <a:ext uri="{FF2B5EF4-FFF2-40B4-BE49-F238E27FC236}">
                <a16:creationId xmlns:a16="http://schemas.microsoft.com/office/drawing/2014/main" id="{90130B6B-D6CD-16EA-B4B3-19DE00774539}"/>
              </a:ext>
            </a:extLst>
          </p:cNvPr>
          <p:cNvSpPr txBox="1"/>
          <p:nvPr/>
        </p:nvSpPr>
        <p:spPr>
          <a:xfrm>
            <a:off x="5571806" y="374029"/>
            <a:ext cx="1568956" cy="523220"/>
          </a:xfrm>
          <a:prstGeom prst="rect">
            <a:avLst/>
          </a:prstGeom>
          <a:noFill/>
        </p:spPr>
        <p:txBody>
          <a:bodyPr wrap="none" rtlCol="0">
            <a:spAutoFit/>
          </a:bodyPr>
          <a:lstStyle/>
          <a:p>
            <a:r>
              <a:rPr lang="en-US" sz="2800" dirty="0"/>
              <a:t>VNL V.2.1</a:t>
            </a:r>
          </a:p>
        </p:txBody>
      </p:sp>
    </p:spTree>
    <p:extLst>
      <p:ext uri="{BB962C8B-B14F-4D97-AF65-F5344CB8AC3E}">
        <p14:creationId xmlns:p14="http://schemas.microsoft.com/office/powerpoint/2010/main" val="28978257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6306</TotalTime>
  <Words>534</Words>
  <Application>Microsoft Macintosh PowerPoint</Application>
  <PresentationFormat>Custom</PresentationFormat>
  <Paragraphs>70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VNL v.2.1 Readme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13035</dc:creator>
  <cp:lastModifiedBy>Tamara Sparks</cp:lastModifiedBy>
  <cp:revision>40</cp:revision>
  <cp:lastPrinted>2020-12-03T15:18:53Z</cp:lastPrinted>
  <dcterms:created xsi:type="dcterms:W3CDTF">2020-11-30T17:58:25Z</dcterms:created>
  <dcterms:modified xsi:type="dcterms:W3CDTF">2022-07-29T23:10:15Z</dcterms:modified>
</cp:coreProperties>
</file>