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FA"/>
    <a:srgbClr val="003A6F"/>
    <a:srgbClr val="004686"/>
    <a:srgbClr val="71DDF6"/>
    <a:srgbClr val="67D3F2"/>
    <a:srgbClr val="0E3753"/>
    <a:srgbClr val="4BA6BE"/>
    <a:srgbClr val="D4E6F4"/>
    <a:srgbClr val="122A3E"/>
    <a:srgbClr val="112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9872E8D-07CD-42A6-9A1F-05F184077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F8DD7"/>
              </a:gs>
              <a:gs pos="32000">
                <a:srgbClr val="00519A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95BC73-2D73-45E7-9650-6A47572C9C81}"/>
              </a:ext>
            </a:extLst>
          </p:cNvPr>
          <p:cNvSpPr/>
          <p:nvPr userDrawn="1"/>
        </p:nvSpPr>
        <p:spPr>
          <a:xfrm>
            <a:off x="1098755" y="2095500"/>
            <a:ext cx="10102646" cy="4762500"/>
          </a:xfrm>
          <a:prstGeom prst="rect">
            <a:avLst/>
          </a:prstGeom>
          <a:blipFill>
            <a:blip r:embed="rId2"/>
            <a:srcRect/>
            <a:stretch>
              <a:fillRect l="-3285" t="-3858" r="-3285" b="-1222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249805"/>
            <a:ext cx="5787426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202268"/>
            <a:ext cx="5787426" cy="104753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8" y="5637502"/>
            <a:ext cx="2913783" cy="248371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8" y="5888904"/>
            <a:ext cx="2913783" cy="248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66E5875-E6DD-4DA9-9943-B184A250ED24}"/>
              </a:ext>
            </a:extLst>
          </p:cNvPr>
          <p:cNvGrpSpPr/>
          <p:nvPr userDrawn="1"/>
        </p:nvGrpSpPr>
        <p:grpSpPr>
          <a:xfrm>
            <a:off x="7053329" y="1110980"/>
            <a:ext cx="4412958" cy="4412474"/>
            <a:chOff x="2299405" y="769646"/>
            <a:chExt cx="8927890" cy="892691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8492565-AD64-4687-BBF8-A9441A23DC64}"/>
                </a:ext>
              </a:extLst>
            </p:cNvPr>
            <p:cNvSpPr/>
            <p:nvPr/>
          </p:nvSpPr>
          <p:spPr>
            <a:xfrm>
              <a:off x="2299405" y="769646"/>
              <a:ext cx="8926913" cy="89269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3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F764111-6699-46F7-ADA6-44C95F6F4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27" y="779220"/>
              <a:ext cx="8509768" cy="8559768"/>
            </a:xfrm>
            <a:custGeom>
              <a:avLst/>
              <a:gdLst>
                <a:gd name="T0" fmla="*/ 2390 w 3160"/>
                <a:gd name="T1" fmla="*/ 254 h 3183"/>
                <a:gd name="T2" fmla="*/ 850 w 3160"/>
                <a:gd name="T3" fmla="*/ 347 h 3183"/>
                <a:gd name="T4" fmla="*/ 2982 w 3160"/>
                <a:gd name="T5" fmla="*/ 1234 h 3183"/>
                <a:gd name="T6" fmla="*/ 3144 w 3160"/>
                <a:gd name="T7" fmla="*/ 1452 h 3183"/>
                <a:gd name="T8" fmla="*/ 2673 w 3160"/>
                <a:gd name="T9" fmla="*/ 492 h 3183"/>
                <a:gd name="T10" fmla="*/ 2322 w 3160"/>
                <a:gd name="T11" fmla="*/ 233 h 3183"/>
                <a:gd name="T12" fmla="*/ 2168 w 3160"/>
                <a:gd name="T13" fmla="*/ 219 h 3183"/>
                <a:gd name="T14" fmla="*/ 2250 w 3160"/>
                <a:gd name="T15" fmla="*/ 418 h 3183"/>
                <a:gd name="T16" fmla="*/ 2491 w 3160"/>
                <a:gd name="T17" fmla="*/ 431 h 3183"/>
                <a:gd name="T18" fmla="*/ 2475 w 3160"/>
                <a:gd name="T19" fmla="*/ 531 h 3183"/>
                <a:gd name="T20" fmla="*/ 2415 w 3160"/>
                <a:gd name="T21" fmla="*/ 565 h 3183"/>
                <a:gd name="T22" fmla="*/ 2279 w 3160"/>
                <a:gd name="T23" fmla="*/ 743 h 3183"/>
                <a:gd name="T24" fmla="*/ 2528 w 3160"/>
                <a:gd name="T25" fmla="*/ 847 h 3183"/>
                <a:gd name="T26" fmla="*/ 2775 w 3160"/>
                <a:gd name="T27" fmla="*/ 980 h 3183"/>
                <a:gd name="T28" fmla="*/ 2931 w 3160"/>
                <a:gd name="T29" fmla="*/ 1099 h 3183"/>
                <a:gd name="T30" fmla="*/ 2114 w 3160"/>
                <a:gd name="T31" fmla="*/ 458 h 3183"/>
                <a:gd name="T32" fmla="*/ 2165 w 3160"/>
                <a:gd name="T33" fmla="*/ 535 h 3183"/>
                <a:gd name="T34" fmla="*/ 2330 w 3160"/>
                <a:gd name="T35" fmla="*/ 629 h 3183"/>
                <a:gd name="T36" fmla="*/ 2741 w 3160"/>
                <a:gd name="T37" fmla="*/ 2684 h 3183"/>
                <a:gd name="T38" fmla="*/ 2129 w 3160"/>
                <a:gd name="T39" fmla="*/ 1399 h 3183"/>
                <a:gd name="T40" fmla="*/ 1633 w 3160"/>
                <a:gd name="T41" fmla="*/ 2219 h 3183"/>
                <a:gd name="T42" fmla="*/ 707 w 3160"/>
                <a:gd name="T43" fmla="*/ 1756 h 3183"/>
                <a:gd name="T44" fmla="*/ 1031 w 3160"/>
                <a:gd name="T45" fmla="*/ 2995 h 3183"/>
                <a:gd name="T46" fmla="*/ 1142 w 3160"/>
                <a:gd name="T47" fmla="*/ 2969 h 3183"/>
                <a:gd name="T48" fmla="*/ 1633 w 3160"/>
                <a:gd name="T49" fmla="*/ 2219 h 3183"/>
                <a:gd name="T50" fmla="*/ 459 w 3160"/>
                <a:gd name="T51" fmla="*/ 1453 h 3183"/>
                <a:gd name="T52" fmla="*/ 1168 w 3160"/>
                <a:gd name="T53" fmla="*/ 633 h 3183"/>
                <a:gd name="T54" fmla="*/ 1571 w 3160"/>
                <a:gd name="T55" fmla="*/ 5 h 3183"/>
                <a:gd name="T56" fmla="*/ 1511 w 3160"/>
                <a:gd name="T57" fmla="*/ 0 h 3183"/>
                <a:gd name="T58" fmla="*/ 1495 w 3160"/>
                <a:gd name="T59" fmla="*/ 2 h 3183"/>
                <a:gd name="T60" fmla="*/ 1477 w 3160"/>
                <a:gd name="T61" fmla="*/ 2 h 3183"/>
                <a:gd name="T62" fmla="*/ 1453 w 3160"/>
                <a:gd name="T63" fmla="*/ 6 h 3183"/>
                <a:gd name="T64" fmla="*/ 1373 w 3160"/>
                <a:gd name="T65" fmla="*/ 25 h 3183"/>
                <a:gd name="T66" fmla="*/ 1309 w 3160"/>
                <a:gd name="T67" fmla="*/ 49 h 3183"/>
                <a:gd name="T68" fmla="*/ 1318 w 3160"/>
                <a:gd name="T69" fmla="*/ 63 h 3183"/>
                <a:gd name="T70" fmla="*/ 1327 w 3160"/>
                <a:gd name="T71" fmla="*/ 145 h 3183"/>
                <a:gd name="T72" fmla="*/ 1313 w 3160"/>
                <a:gd name="T73" fmla="*/ 253 h 3183"/>
                <a:gd name="T74" fmla="*/ 1668 w 3160"/>
                <a:gd name="T75" fmla="*/ 221 h 3183"/>
                <a:gd name="T76" fmla="*/ 1679 w 3160"/>
                <a:gd name="T77" fmla="*/ 57 h 3183"/>
                <a:gd name="T78" fmla="*/ 1432 w 3160"/>
                <a:gd name="T79" fmla="*/ 2 h 3183"/>
                <a:gd name="T80" fmla="*/ 1318 w 3160"/>
                <a:gd name="T81" fmla="*/ 19 h 3183"/>
                <a:gd name="T82" fmla="*/ 1301 w 3160"/>
                <a:gd name="T83" fmla="*/ 33 h 3183"/>
                <a:gd name="T84" fmla="*/ 1252 w 3160"/>
                <a:gd name="T85" fmla="*/ 26 h 3183"/>
                <a:gd name="T86" fmla="*/ 1063 w 3160"/>
                <a:gd name="T87" fmla="*/ 92 h 3183"/>
                <a:gd name="T88" fmla="*/ 1205 w 3160"/>
                <a:gd name="T89" fmla="*/ 32 h 3183"/>
                <a:gd name="T90" fmla="*/ 1025 w 3160"/>
                <a:gd name="T91" fmla="*/ 86 h 3183"/>
                <a:gd name="T92" fmla="*/ 954 w 3160"/>
                <a:gd name="T93" fmla="*/ 117 h 3183"/>
                <a:gd name="T94" fmla="*/ 1012 w 3160"/>
                <a:gd name="T95" fmla="*/ 84 h 3183"/>
                <a:gd name="T96" fmla="*/ 1015 w 3160"/>
                <a:gd name="T97" fmla="*/ 76 h 3183"/>
                <a:gd name="T98" fmla="*/ 806 w 3160"/>
                <a:gd name="T99" fmla="*/ 166 h 3183"/>
                <a:gd name="T100" fmla="*/ 807 w 3160"/>
                <a:gd name="T101" fmla="*/ 160 h 3183"/>
                <a:gd name="T102" fmla="*/ 834 w 3160"/>
                <a:gd name="T103" fmla="*/ 441 h 3183"/>
                <a:gd name="T104" fmla="*/ 875 w 3160"/>
                <a:gd name="T105" fmla="*/ 264 h 3183"/>
                <a:gd name="T106" fmla="*/ 1035 w 3160"/>
                <a:gd name="T107" fmla="*/ 250 h 3183"/>
                <a:gd name="T108" fmla="*/ 1159 w 3160"/>
                <a:gd name="T109" fmla="*/ 194 h 3183"/>
                <a:gd name="T110" fmla="*/ 971 w 3160"/>
                <a:gd name="T111" fmla="*/ 172 h 3183"/>
                <a:gd name="T112" fmla="*/ 717 w 3160"/>
                <a:gd name="T113" fmla="*/ 247 h 3183"/>
                <a:gd name="T114" fmla="*/ 187 w 3160"/>
                <a:gd name="T115" fmla="*/ 682 h 3183"/>
                <a:gd name="T116" fmla="*/ 16 w 3160"/>
                <a:gd name="T117" fmla="*/ 1394 h 3183"/>
                <a:gd name="T118" fmla="*/ 403 w 3160"/>
                <a:gd name="T119" fmla="*/ 1777 h 3183"/>
                <a:gd name="T120" fmla="*/ 251 w 3160"/>
                <a:gd name="T121" fmla="*/ 1267 h 3183"/>
                <a:gd name="T122" fmla="*/ 805 w 3160"/>
                <a:gd name="T123" fmla="*/ 853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0" h="3183">
                  <a:moveTo>
                    <a:pt x="2300" y="202"/>
                  </a:moveTo>
                  <a:cubicBezTo>
                    <a:pt x="2296" y="200"/>
                    <a:pt x="2292" y="197"/>
                    <a:pt x="2288" y="195"/>
                  </a:cubicBezTo>
                  <a:cubicBezTo>
                    <a:pt x="2277" y="189"/>
                    <a:pt x="2277" y="189"/>
                    <a:pt x="2277" y="189"/>
                  </a:cubicBezTo>
                  <a:cubicBezTo>
                    <a:pt x="2284" y="192"/>
                    <a:pt x="2284" y="192"/>
                    <a:pt x="2284" y="192"/>
                  </a:cubicBezTo>
                  <a:cubicBezTo>
                    <a:pt x="2285" y="193"/>
                    <a:pt x="2285" y="193"/>
                    <a:pt x="2285" y="193"/>
                  </a:cubicBezTo>
                  <a:cubicBezTo>
                    <a:pt x="2285" y="193"/>
                    <a:pt x="2285" y="193"/>
                    <a:pt x="2285" y="193"/>
                  </a:cubicBezTo>
                  <a:cubicBezTo>
                    <a:pt x="2302" y="203"/>
                    <a:pt x="2302" y="203"/>
                    <a:pt x="2302" y="203"/>
                  </a:cubicBezTo>
                  <a:cubicBezTo>
                    <a:pt x="2303" y="203"/>
                    <a:pt x="2303" y="203"/>
                    <a:pt x="2305" y="204"/>
                  </a:cubicBezTo>
                  <a:cubicBezTo>
                    <a:pt x="2307" y="205"/>
                    <a:pt x="2309" y="206"/>
                    <a:pt x="2311" y="207"/>
                  </a:cubicBezTo>
                  <a:cubicBezTo>
                    <a:pt x="2310" y="207"/>
                    <a:pt x="2310" y="207"/>
                    <a:pt x="2310" y="207"/>
                  </a:cubicBezTo>
                  <a:cubicBezTo>
                    <a:pt x="2307" y="206"/>
                    <a:pt x="2304" y="204"/>
                    <a:pt x="2300" y="202"/>
                  </a:cubicBezTo>
                  <a:moveTo>
                    <a:pt x="2240" y="171"/>
                  </a:moveTo>
                  <a:cubicBezTo>
                    <a:pt x="2224" y="163"/>
                    <a:pt x="2224" y="163"/>
                    <a:pt x="2224" y="163"/>
                  </a:cubicBezTo>
                  <a:cubicBezTo>
                    <a:pt x="2227" y="164"/>
                    <a:pt x="2231" y="166"/>
                    <a:pt x="2234" y="167"/>
                  </a:cubicBezTo>
                  <a:cubicBezTo>
                    <a:pt x="2236" y="168"/>
                    <a:pt x="2237" y="169"/>
                    <a:pt x="2238" y="169"/>
                  </a:cubicBezTo>
                  <a:cubicBezTo>
                    <a:pt x="2244" y="172"/>
                    <a:pt x="2250" y="175"/>
                    <a:pt x="2256" y="178"/>
                  </a:cubicBezTo>
                  <a:cubicBezTo>
                    <a:pt x="2251" y="176"/>
                    <a:pt x="2245" y="173"/>
                    <a:pt x="2240" y="171"/>
                  </a:cubicBezTo>
                  <a:moveTo>
                    <a:pt x="2207" y="155"/>
                  </a:moveTo>
                  <a:cubicBezTo>
                    <a:pt x="2196" y="149"/>
                    <a:pt x="2196" y="149"/>
                    <a:pt x="2196" y="149"/>
                  </a:cubicBezTo>
                  <a:cubicBezTo>
                    <a:pt x="2188" y="146"/>
                    <a:pt x="2188" y="146"/>
                    <a:pt x="2188" y="146"/>
                  </a:cubicBezTo>
                  <a:cubicBezTo>
                    <a:pt x="2180" y="142"/>
                    <a:pt x="2172" y="139"/>
                    <a:pt x="2164" y="135"/>
                  </a:cubicBezTo>
                  <a:cubicBezTo>
                    <a:pt x="2161" y="134"/>
                    <a:pt x="2159" y="133"/>
                    <a:pt x="2157" y="132"/>
                  </a:cubicBezTo>
                  <a:cubicBezTo>
                    <a:pt x="2164" y="135"/>
                    <a:pt x="2171" y="138"/>
                    <a:pt x="2174" y="139"/>
                  </a:cubicBezTo>
                  <a:cubicBezTo>
                    <a:pt x="2171" y="138"/>
                    <a:pt x="2171" y="138"/>
                    <a:pt x="2171" y="138"/>
                  </a:cubicBezTo>
                  <a:cubicBezTo>
                    <a:pt x="2174" y="139"/>
                    <a:pt x="2177" y="141"/>
                    <a:pt x="2179" y="142"/>
                  </a:cubicBezTo>
                  <a:cubicBezTo>
                    <a:pt x="2182" y="143"/>
                    <a:pt x="2182" y="143"/>
                    <a:pt x="2182" y="143"/>
                  </a:cubicBezTo>
                  <a:cubicBezTo>
                    <a:pt x="2184" y="144"/>
                    <a:pt x="2187" y="145"/>
                    <a:pt x="2189" y="146"/>
                  </a:cubicBezTo>
                  <a:cubicBezTo>
                    <a:pt x="2188" y="146"/>
                    <a:pt x="2188" y="146"/>
                    <a:pt x="2188" y="146"/>
                  </a:cubicBezTo>
                  <a:cubicBezTo>
                    <a:pt x="2194" y="148"/>
                    <a:pt x="2199" y="150"/>
                    <a:pt x="2204" y="153"/>
                  </a:cubicBezTo>
                  <a:cubicBezTo>
                    <a:pt x="2205" y="153"/>
                    <a:pt x="2205" y="153"/>
                    <a:pt x="2205" y="153"/>
                  </a:cubicBezTo>
                  <a:cubicBezTo>
                    <a:pt x="2224" y="163"/>
                    <a:pt x="2224" y="163"/>
                    <a:pt x="2224" y="163"/>
                  </a:cubicBezTo>
                  <a:cubicBezTo>
                    <a:pt x="2218" y="160"/>
                    <a:pt x="2213" y="157"/>
                    <a:pt x="2207" y="155"/>
                  </a:cubicBezTo>
                  <a:moveTo>
                    <a:pt x="3106" y="1231"/>
                  </a:moveTo>
                  <a:cubicBezTo>
                    <a:pt x="3104" y="1222"/>
                    <a:pt x="3102" y="1214"/>
                    <a:pt x="3100" y="1206"/>
                  </a:cubicBezTo>
                  <a:cubicBezTo>
                    <a:pt x="3107" y="1229"/>
                    <a:pt x="3107" y="1229"/>
                    <a:pt x="3107" y="1229"/>
                  </a:cubicBezTo>
                  <a:cubicBezTo>
                    <a:pt x="3107" y="1229"/>
                    <a:pt x="3107" y="1230"/>
                    <a:pt x="3107" y="1230"/>
                  </a:cubicBezTo>
                  <a:cubicBezTo>
                    <a:pt x="3107" y="1231"/>
                    <a:pt x="3107" y="1231"/>
                    <a:pt x="3106" y="1232"/>
                  </a:cubicBezTo>
                  <a:cubicBezTo>
                    <a:pt x="3106" y="1231"/>
                    <a:pt x="3106" y="1231"/>
                    <a:pt x="3106" y="1231"/>
                  </a:cubicBezTo>
                  <a:moveTo>
                    <a:pt x="3089" y="1172"/>
                  </a:moveTo>
                  <a:cubicBezTo>
                    <a:pt x="3081" y="1142"/>
                    <a:pt x="3081" y="1142"/>
                    <a:pt x="3081" y="1142"/>
                  </a:cubicBezTo>
                  <a:cubicBezTo>
                    <a:pt x="3076" y="1125"/>
                    <a:pt x="3069" y="1106"/>
                    <a:pt x="3062" y="1087"/>
                  </a:cubicBezTo>
                  <a:cubicBezTo>
                    <a:pt x="3056" y="1071"/>
                    <a:pt x="3056" y="1071"/>
                    <a:pt x="3056" y="1071"/>
                  </a:cubicBezTo>
                  <a:cubicBezTo>
                    <a:pt x="3040" y="1030"/>
                    <a:pt x="3040" y="1030"/>
                    <a:pt x="3040" y="1030"/>
                  </a:cubicBezTo>
                  <a:cubicBezTo>
                    <a:pt x="3058" y="1072"/>
                    <a:pt x="3065" y="1092"/>
                    <a:pt x="3081" y="1142"/>
                  </a:cubicBezTo>
                  <a:cubicBezTo>
                    <a:pt x="3093" y="1182"/>
                    <a:pt x="3093" y="1182"/>
                    <a:pt x="3093" y="1182"/>
                  </a:cubicBezTo>
                  <a:cubicBezTo>
                    <a:pt x="3089" y="1172"/>
                    <a:pt x="3089" y="1172"/>
                    <a:pt x="3089" y="1172"/>
                  </a:cubicBezTo>
                  <a:moveTo>
                    <a:pt x="2474" y="311"/>
                  </a:moveTo>
                  <a:cubicBezTo>
                    <a:pt x="2453" y="296"/>
                    <a:pt x="2432" y="281"/>
                    <a:pt x="2410" y="268"/>
                  </a:cubicBezTo>
                  <a:cubicBezTo>
                    <a:pt x="2408" y="266"/>
                    <a:pt x="2408" y="266"/>
                    <a:pt x="2408" y="266"/>
                  </a:cubicBezTo>
                  <a:cubicBezTo>
                    <a:pt x="2431" y="280"/>
                    <a:pt x="2452" y="295"/>
                    <a:pt x="2474" y="311"/>
                  </a:cubicBezTo>
                  <a:cubicBezTo>
                    <a:pt x="2474" y="311"/>
                    <a:pt x="2474" y="311"/>
                    <a:pt x="2474" y="311"/>
                  </a:cubicBezTo>
                  <a:moveTo>
                    <a:pt x="2394" y="257"/>
                  </a:moveTo>
                  <a:cubicBezTo>
                    <a:pt x="2393" y="256"/>
                    <a:pt x="2393" y="256"/>
                    <a:pt x="2392" y="255"/>
                  </a:cubicBezTo>
                  <a:cubicBezTo>
                    <a:pt x="2392" y="255"/>
                    <a:pt x="2392" y="255"/>
                    <a:pt x="2392" y="255"/>
                  </a:cubicBezTo>
                  <a:cubicBezTo>
                    <a:pt x="2390" y="254"/>
                    <a:pt x="2390" y="254"/>
                    <a:pt x="2390" y="254"/>
                  </a:cubicBezTo>
                  <a:cubicBezTo>
                    <a:pt x="2390" y="254"/>
                    <a:pt x="2390" y="254"/>
                    <a:pt x="2390" y="254"/>
                  </a:cubicBezTo>
                  <a:cubicBezTo>
                    <a:pt x="2394" y="257"/>
                    <a:pt x="2398" y="259"/>
                    <a:pt x="2402" y="262"/>
                  </a:cubicBezTo>
                  <a:cubicBezTo>
                    <a:pt x="2408" y="266"/>
                    <a:pt x="2408" y="266"/>
                    <a:pt x="2408" y="266"/>
                  </a:cubicBezTo>
                  <a:cubicBezTo>
                    <a:pt x="2404" y="263"/>
                    <a:pt x="2399" y="260"/>
                    <a:pt x="2394" y="257"/>
                  </a:cubicBezTo>
                  <a:moveTo>
                    <a:pt x="2402" y="262"/>
                  </a:moveTo>
                  <a:cubicBezTo>
                    <a:pt x="2402" y="262"/>
                    <a:pt x="2402" y="262"/>
                    <a:pt x="2402" y="262"/>
                  </a:cubicBezTo>
                  <a:cubicBezTo>
                    <a:pt x="2402" y="262"/>
                    <a:pt x="2402" y="262"/>
                    <a:pt x="2402" y="262"/>
                  </a:cubicBezTo>
                  <a:cubicBezTo>
                    <a:pt x="2402" y="262"/>
                    <a:pt x="2402" y="262"/>
                    <a:pt x="2402" y="262"/>
                  </a:cubicBezTo>
                  <a:moveTo>
                    <a:pt x="2397" y="259"/>
                  </a:moveTo>
                  <a:cubicBezTo>
                    <a:pt x="2423" y="275"/>
                    <a:pt x="2449" y="293"/>
                    <a:pt x="2474" y="311"/>
                  </a:cubicBezTo>
                  <a:cubicBezTo>
                    <a:pt x="2449" y="293"/>
                    <a:pt x="2421" y="275"/>
                    <a:pt x="2397" y="259"/>
                  </a:cubicBezTo>
                  <a:moveTo>
                    <a:pt x="3155" y="1504"/>
                  </a:moveTo>
                  <a:cubicBezTo>
                    <a:pt x="3155" y="1506"/>
                    <a:pt x="3155" y="1506"/>
                    <a:pt x="3155" y="1506"/>
                  </a:cubicBezTo>
                  <a:cubicBezTo>
                    <a:pt x="3155" y="1506"/>
                    <a:pt x="3155" y="1506"/>
                    <a:pt x="3155" y="1506"/>
                  </a:cubicBezTo>
                  <a:cubicBezTo>
                    <a:pt x="3155" y="1504"/>
                    <a:pt x="3155" y="1504"/>
                    <a:pt x="3155" y="1504"/>
                  </a:cubicBezTo>
                  <a:moveTo>
                    <a:pt x="3157" y="1540"/>
                  </a:moveTo>
                  <a:cubicBezTo>
                    <a:pt x="3157" y="1541"/>
                    <a:pt x="3157" y="1541"/>
                    <a:pt x="3157" y="1541"/>
                  </a:cubicBezTo>
                  <a:cubicBezTo>
                    <a:pt x="3157" y="1542"/>
                    <a:pt x="3157" y="1542"/>
                    <a:pt x="3157" y="1542"/>
                  </a:cubicBezTo>
                  <a:cubicBezTo>
                    <a:pt x="3157" y="1541"/>
                    <a:pt x="3157" y="1541"/>
                    <a:pt x="3157" y="1540"/>
                  </a:cubicBezTo>
                  <a:moveTo>
                    <a:pt x="3157" y="1538"/>
                  </a:moveTo>
                  <a:cubicBezTo>
                    <a:pt x="3157" y="1538"/>
                    <a:pt x="3157" y="1538"/>
                    <a:pt x="3157" y="1538"/>
                  </a:cubicBezTo>
                  <a:cubicBezTo>
                    <a:pt x="3157" y="1537"/>
                    <a:pt x="3157" y="1535"/>
                    <a:pt x="3157" y="1533"/>
                  </a:cubicBezTo>
                  <a:cubicBezTo>
                    <a:pt x="3157" y="1532"/>
                    <a:pt x="3157" y="1532"/>
                    <a:pt x="3157" y="1532"/>
                  </a:cubicBezTo>
                  <a:cubicBezTo>
                    <a:pt x="3157" y="1535"/>
                    <a:pt x="3157" y="1538"/>
                    <a:pt x="3157" y="1540"/>
                  </a:cubicBezTo>
                  <a:cubicBezTo>
                    <a:pt x="3157" y="1538"/>
                    <a:pt x="3157" y="1538"/>
                    <a:pt x="3157" y="1538"/>
                  </a:cubicBezTo>
                  <a:moveTo>
                    <a:pt x="3156" y="1524"/>
                  </a:moveTo>
                  <a:cubicBezTo>
                    <a:pt x="3156" y="1523"/>
                    <a:pt x="3156" y="1523"/>
                    <a:pt x="3156" y="1522"/>
                  </a:cubicBezTo>
                  <a:cubicBezTo>
                    <a:pt x="3156" y="1519"/>
                    <a:pt x="3156" y="1517"/>
                    <a:pt x="3155" y="1514"/>
                  </a:cubicBezTo>
                  <a:cubicBezTo>
                    <a:pt x="3156" y="1518"/>
                    <a:pt x="3156" y="1522"/>
                    <a:pt x="3156" y="1526"/>
                  </a:cubicBezTo>
                  <a:cubicBezTo>
                    <a:pt x="3156" y="1524"/>
                    <a:pt x="3156" y="1524"/>
                    <a:pt x="3156" y="1524"/>
                  </a:cubicBezTo>
                  <a:moveTo>
                    <a:pt x="3155" y="1510"/>
                  </a:moveTo>
                  <a:cubicBezTo>
                    <a:pt x="3155" y="1512"/>
                    <a:pt x="3155" y="1513"/>
                    <a:pt x="3155" y="1514"/>
                  </a:cubicBezTo>
                  <a:cubicBezTo>
                    <a:pt x="3155" y="1513"/>
                    <a:pt x="3155" y="1512"/>
                    <a:pt x="3155" y="1510"/>
                  </a:cubicBezTo>
                  <a:moveTo>
                    <a:pt x="3143" y="1413"/>
                  </a:moveTo>
                  <a:cubicBezTo>
                    <a:pt x="3141" y="1396"/>
                    <a:pt x="3141" y="1396"/>
                    <a:pt x="3141" y="1396"/>
                  </a:cubicBezTo>
                  <a:cubicBezTo>
                    <a:pt x="3145" y="1419"/>
                    <a:pt x="3145" y="1419"/>
                    <a:pt x="3145" y="1419"/>
                  </a:cubicBezTo>
                  <a:cubicBezTo>
                    <a:pt x="3145" y="1419"/>
                    <a:pt x="3145" y="1419"/>
                    <a:pt x="3145" y="1419"/>
                  </a:cubicBezTo>
                  <a:cubicBezTo>
                    <a:pt x="3146" y="1424"/>
                    <a:pt x="3146" y="1429"/>
                    <a:pt x="3147" y="1434"/>
                  </a:cubicBezTo>
                  <a:cubicBezTo>
                    <a:pt x="3147" y="1434"/>
                    <a:pt x="3147" y="1435"/>
                    <a:pt x="3147" y="1435"/>
                  </a:cubicBezTo>
                  <a:cubicBezTo>
                    <a:pt x="3146" y="1427"/>
                    <a:pt x="3145" y="1420"/>
                    <a:pt x="3143" y="1413"/>
                  </a:cubicBezTo>
                  <a:moveTo>
                    <a:pt x="3106" y="1232"/>
                  </a:moveTo>
                  <a:cubicBezTo>
                    <a:pt x="3107" y="1231"/>
                    <a:pt x="3107" y="1230"/>
                    <a:pt x="3107" y="1229"/>
                  </a:cubicBezTo>
                  <a:cubicBezTo>
                    <a:pt x="3108" y="1235"/>
                    <a:pt x="3110" y="1242"/>
                    <a:pt x="3111" y="1249"/>
                  </a:cubicBezTo>
                  <a:cubicBezTo>
                    <a:pt x="3106" y="1232"/>
                    <a:pt x="3106" y="1232"/>
                    <a:pt x="3106" y="1232"/>
                  </a:cubicBezTo>
                  <a:moveTo>
                    <a:pt x="413" y="408"/>
                  </a:moveTo>
                  <a:cubicBezTo>
                    <a:pt x="401" y="418"/>
                    <a:pt x="390" y="429"/>
                    <a:pt x="378" y="440"/>
                  </a:cubicBezTo>
                  <a:cubicBezTo>
                    <a:pt x="390" y="428"/>
                    <a:pt x="401" y="419"/>
                    <a:pt x="413" y="408"/>
                  </a:cubicBezTo>
                  <a:moveTo>
                    <a:pt x="875" y="369"/>
                  </a:moveTo>
                  <a:cubicBezTo>
                    <a:pt x="877" y="366"/>
                    <a:pt x="879" y="364"/>
                    <a:pt x="880" y="362"/>
                  </a:cubicBezTo>
                  <a:cubicBezTo>
                    <a:pt x="883" y="358"/>
                    <a:pt x="885" y="354"/>
                    <a:pt x="887" y="350"/>
                  </a:cubicBezTo>
                  <a:cubicBezTo>
                    <a:pt x="877" y="349"/>
                    <a:pt x="877" y="349"/>
                    <a:pt x="877" y="349"/>
                  </a:cubicBezTo>
                  <a:cubicBezTo>
                    <a:pt x="861" y="356"/>
                    <a:pt x="861" y="356"/>
                    <a:pt x="861" y="356"/>
                  </a:cubicBezTo>
                  <a:cubicBezTo>
                    <a:pt x="853" y="373"/>
                    <a:pt x="853" y="373"/>
                    <a:pt x="853" y="373"/>
                  </a:cubicBezTo>
                  <a:cubicBezTo>
                    <a:pt x="858" y="372"/>
                    <a:pt x="862" y="372"/>
                    <a:pt x="867" y="372"/>
                  </a:cubicBezTo>
                  <a:cubicBezTo>
                    <a:pt x="875" y="369"/>
                    <a:pt x="875" y="369"/>
                    <a:pt x="875" y="369"/>
                  </a:cubicBezTo>
                  <a:moveTo>
                    <a:pt x="849" y="347"/>
                  </a:moveTo>
                  <a:cubicBezTo>
                    <a:pt x="850" y="347"/>
                    <a:pt x="850" y="347"/>
                    <a:pt x="850" y="347"/>
                  </a:cubicBezTo>
                  <a:cubicBezTo>
                    <a:pt x="854" y="340"/>
                    <a:pt x="854" y="340"/>
                    <a:pt x="854" y="340"/>
                  </a:cubicBezTo>
                  <a:cubicBezTo>
                    <a:pt x="851" y="342"/>
                    <a:pt x="849" y="343"/>
                    <a:pt x="846" y="345"/>
                  </a:cubicBezTo>
                  <a:cubicBezTo>
                    <a:pt x="844" y="345"/>
                    <a:pt x="844" y="345"/>
                    <a:pt x="841" y="346"/>
                  </a:cubicBezTo>
                  <a:cubicBezTo>
                    <a:pt x="839" y="347"/>
                    <a:pt x="836" y="347"/>
                    <a:pt x="826" y="352"/>
                  </a:cubicBezTo>
                  <a:cubicBezTo>
                    <a:pt x="824" y="353"/>
                    <a:pt x="822" y="355"/>
                    <a:pt x="819" y="356"/>
                  </a:cubicBezTo>
                  <a:cubicBezTo>
                    <a:pt x="820" y="357"/>
                    <a:pt x="819" y="359"/>
                    <a:pt x="821" y="360"/>
                  </a:cubicBezTo>
                  <a:cubicBezTo>
                    <a:pt x="822" y="361"/>
                    <a:pt x="825" y="360"/>
                    <a:pt x="827" y="360"/>
                  </a:cubicBezTo>
                  <a:cubicBezTo>
                    <a:pt x="837" y="357"/>
                    <a:pt x="844" y="351"/>
                    <a:pt x="849" y="347"/>
                  </a:cubicBezTo>
                  <a:moveTo>
                    <a:pt x="1135" y="117"/>
                  </a:moveTo>
                  <a:cubicBezTo>
                    <a:pt x="1150" y="114"/>
                    <a:pt x="1150" y="114"/>
                    <a:pt x="1150" y="114"/>
                  </a:cubicBezTo>
                  <a:cubicBezTo>
                    <a:pt x="1150" y="107"/>
                    <a:pt x="1150" y="107"/>
                    <a:pt x="1150" y="107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1" y="106"/>
                    <a:pt x="1128" y="106"/>
                    <a:pt x="1124" y="106"/>
                  </a:cubicBezTo>
                  <a:cubicBezTo>
                    <a:pt x="1112" y="115"/>
                    <a:pt x="1112" y="115"/>
                    <a:pt x="1112" y="115"/>
                  </a:cubicBezTo>
                  <a:cubicBezTo>
                    <a:pt x="1105" y="122"/>
                    <a:pt x="1105" y="122"/>
                    <a:pt x="1105" y="122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35" y="117"/>
                    <a:pt x="1135" y="117"/>
                    <a:pt x="1135" y="117"/>
                  </a:cubicBezTo>
                  <a:moveTo>
                    <a:pt x="2358" y="236"/>
                  </a:moveTo>
                  <a:cubicBezTo>
                    <a:pt x="2353" y="232"/>
                    <a:pt x="2347" y="229"/>
                    <a:pt x="2342" y="226"/>
                  </a:cubicBezTo>
                  <a:cubicBezTo>
                    <a:pt x="2339" y="225"/>
                    <a:pt x="2339" y="225"/>
                    <a:pt x="2339" y="225"/>
                  </a:cubicBezTo>
                  <a:cubicBezTo>
                    <a:pt x="2342" y="227"/>
                    <a:pt x="2346" y="229"/>
                    <a:pt x="2349" y="231"/>
                  </a:cubicBezTo>
                  <a:cubicBezTo>
                    <a:pt x="2356" y="236"/>
                    <a:pt x="2363" y="240"/>
                    <a:pt x="2370" y="244"/>
                  </a:cubicBezTo>
                  <a:cubicBezTo>
                    <a:pt x="2372" y="245"/>
                    <a:pt x="2372" y="245"/>
                    <a:pt x="2372" y="245"/>
                  </a:cubicBezTo>
                  <a:cubicBezTo>
                    <a:pt x="2370" y="243"/>
                    <a:pt x="2367" y="242"/>
                    <a:pt x="2365" y="240"/>
                  </a:cubicBezTo>
                  <a:cubicBezTo>
                    <a:pt x="2365" y="240"/>
                    <a:pt x="2365" y="240"/>
                    <a:pt x="2365" y="240"/>
                  </a:cubicBezTo>
                  <a:cubicBezTo>
                    <a:pt x="2361" y="237"/>
                    <a:pt x="2361" y="237"/>
                    <a:pt x="2358" y="236"/>
                  </a:cubicBezTo>
                  <a:moveTo>
                    <a:pt x="2283" y="192"/>
                  </a:moveTo>
                  <a:cubicBezTo>
                    <a:pt x="2277" y="189"/>
                    <a:pt x="2272" y="186"/>
                    <a:pt x="2266" y="183"/>
                  </a:cubicBezTo>
                  <a:cubicBezTo>
                    <a:pt x="2269" y="185"/>
                    <a:pt x="2272" y="186"/>
                    <a:pt x="2275" y="188"/>
                  </a:cubicBezTo>
                  <a:cubicBezTo>
                    <a:pt x="2272" y="186"/>
                    <a:pt x="2268" y="184"/>
                    <a:pt x="2265" y="183"/>
                  </a:cubicBezTo>
                  <a:cubicBezTo>
                    <a:pt x="2264" y="182"/>
                    <a:pt x="2264" y="182"/>
                    <a:pt x="2264" y="182"/>
                  </a:cubicBezTo>
                  <a:cubicBezTo>
                    <a:pt x="2266" y="183"/>
                    <a:pt x="2268" y="184"/>
                    <a:pt x="2271" y="186"/>
                  </a:cubicBezTo>
                  <a:cubicBezTo>
                    <a:pt x="2268" y="185"/>
                    <a:pt x="2268" y="185"/>
                    <a:pt x="2268" y="185"/>
                  </a:cubicBezTo>
                  <a:cubicBezTo>
                    <a:pt x="2255" y="178"/>
                    <a:pt x="2241" y="171"/>
                    <a:pt x="2234" y="167"/>
                  </a:cubicBezTo>
                  <a:cubicBezTo>
                    <a:pt x="2234" y="167"/>
                    <a:pt x="2234" y="167"/>
                    <a:pt x="2234" y="167"/>
                  </a:cubicBezTo>
                  <a:cubicBezTo>
                    <a:pt x="2224" y="162"/>
                    <a:pt x="2214" y="157"/>
                    <a:pt x="2205" y="153"/>
                  </a:cubicBezTo>
                  <a:cubicBezTo>
                    <a:pt x="2277" y="189"/>
                    <a:pt x="2277" y="189"/>
                    <a:pt x="2277" y="189"/>
                  </a:cubicBezTo>
                  <a:cubicBezTo>
                    <a:pt x="2284" y="192"/>
                    <a:pt x="2284" y="192"/>
                    <a:pt x="2284" y="192"/>
                  </a:cubicBezTo>
                  <a:cubicBezTo>
                    <a:pt x="2283" y="192"/>
                    <a:pt x="2283" y="192"/>
                    <a:pt x="2283" y="192"/>
                  </a:cubicBezTo>
                  <a:moveTo>
                    <a:pt x="2302" y="202"/>
                  </a:moveTo>
                  <a:cubicBezTo>
                    <a:pt x="2300" y="201"/>
                    <a:pt x="2299" y="201"/>
                    <a:pt x="2297" y="200"/>
                  </a:cubicBezTo>
                  <a:cubicBezTo>
                    <a:pt x="2295" y="198"/>
                    <a:pt x="2295" y="198"/>
                    <a:pt x="2295" y="198"/>
                  </a:cubicBezTo>
                  <a:cubicBezTo>
                    <a:pt x="2285" y="193"/>
                    <a:pt x="2285" y="193"/>
                    <a:pt x="2285" y="193"/>
                  </a:cubicBezTo>
                  <a:cubicBezTo>
                    <a:pt x="2303" y="203"/>
                    <a:pt x="2303" y="203"/>
                    <a:pt x="2303" y="203"/>
                  </a:cubicBezTo>
                  <a:cubicBezTo>
                    <a:pt x="2302" y="202"/>
                    <a:pt x="2302" y="202"/>
                    <a:pt x="2302" y="202"/>
                  </a:cubicBezTo>
                  <a:moveTo>
                    <a:pt x="1809" y="33"/>
                  </a:moveTo>
                  <a:cubicBezTo>
                    <a:pt x="1807" y="33"/>
                    <a:pt x="1807" y="33"/>
                    <a:pt x="1807" y="33"/>
                  </a:cubicBezTo>
                  <a:cubicBezTo>
                    <a:pt x="1809" y="33"/>
                    <a:pt x="1809" y="33"/>
                    <a:pt x="1809" y="33"/>
                  </a:cubicBezTo>
                  <a:cubicBezTo>
                    <a:pt x="1809" y="33"/>
                    <a:pt x="1809" y="33"/>
                    <a:pt x="1809" y="33"/>
                  </a:cubicBezTo>
                  <a:moveTo>
                    <a:pt x="3140" y="1391"/>
                  </a:moveTo>
                  <a:cubicBezTo>
                    <a:pt x="3131" y="1335"/>
                    <a:pt x="3120" y="1281"/>
                    <a:pt x="3106" y="1227"/>
                  </a:cubicBezTo>
                  <a:cubicBezTo>
                    <a:pt x="3103" y="1223"/>
                    <a:pt x="3093" y="1219"/>
                    <a:pt x="3076" y="1215"/>
                  </a:cubicBezTo>
                  <a:cubicBezTo>
                    <a:pt x="3055" y="1210"/>
                    <a:pt x="3023" y="1205"/>
                    <a:pt x="2982" y="1200"/>
                  </a:cubicBezTo>
                  <a:cubicBezTo>
                    <a:pt x="2982" y="1200"/>
                    <a:pt x="2985" y="1224"/>
                    <a:pt x="2983" y="1230"/>
                  </a:cubicBezTo>
                  <a:cubicBezTo>
                    <a:pt x="2983" y="1232"/>
                    <a:pt x="2983" y="1232"/>
                    <a:pt x="2983" y="1232"/>
                  </a:cubicBezTo>
                  <a:cubicBezTo>
                    <a:pt x="2982" y="1234"/>
                    <a:pt x="2982" y="1234"/>
                    <a:pt x="2982" y="1234"/>
                  </a:cubicBezTo>
                  <a:cubicBezTo>
                    <a:pt x="2981" y="1234"/>
                    <a:pt x="2981" y="1234"/>
                    <a:pt x="2981" y="1234"/>
                  </a:cubicBezTo>
                  <a:cubicBezTo>
                    <a:pt x="2979" y="1234"/>
                    <a:pt x="2977" y="1235"/>
                    <a:pt x="2976" y="1236"/>
                  </a:cubicBezTo>
                  <a:cubicBezTo>
                    <a:pt x="2975" y="1236"/>
                    <a:pt x="2975" y="1236"/>
                    <a:pt x="2975" y="1236"/>
                  </a:cubicBezTo>
                  <a:cubicBezTo>
                    <a:pt x="2974" y="1237"/>
                    <a:pt x="2974" y="1237"/>
                    <a:pt x="2974" y="1237"/>
                  </a:cubicBezTo>
                  <a:cubicBezTo>
                    <a:pt x="2973" y="1238"/>
                    <a:pt x="2973" y="1238"/>
                    <a:pt x="2973" y="1238"/>
                  </a:cubicBezTo>
                  <a:cubicBezTo>
                    <a:pt x="2971" y="1240"/>
                    <a:pt x="2971" y="1240"/>
                    <a:pt x="2971" y="1240"/>
                  </a:cubicBezTo>
                  <a:cubicBezTo>
                    <a:pt x="2968" y="1237"/>
                    <a:pt x="2968" y="1237"/>
                    <a:pt x="2968" y="1237"/>
                  </a:cubicBezTo>
                  <a:cubicBezTo>
                    <a:pt x="2967" y="1234"/>
                    <a:pt x="2967" y="1234"/>
                    <a:pt x="2967" y="1234"/>
                  </a:cubicBezTo>
                  <a:cubicBezTo>
                    <a:pt x="2964" y="1232"/>
                    <a:pt x="2964" y="1232"/>
                    <a:pt x="2964" y="1232"/>
                  </a:cubicBezTo>
                  <a:cubicBezTo>
                    <a:pt x="2964" y="1232"/>
                    <a:pt x="2956" y="1230"/>
                    <a:pt x="2953" y="1228"/>
                  </a:cubicBezTo>
                  <a:cubicBezTo>
                    <a:pt x="2952" y="1228"/>
                    <a:pt x="2952" y="1228"/>
                    <a:pt x="2952" y="1228"/>
                  </a:cubicBezTo>
                  <a:cubicBezTo>
                    <a:pt x="2951" y="1228"/>
                    <a:pt x="2951" y="1228"/>
                    <a:pt x="2951" y="1228"/>
                  </a:cubicBezTo>
                  <a:cubicBezTo>
                    <a:pt x="2951" y="1231"/>
                    <a:pt x="2951" y="1231"/>
                    <a:pt x="2951" y="1231"/>
                  </a:cubicBezTo>
                  <a:cubicBezTo>
                    <a:pt x="2957" y="1236"/>
                    <a:pt x="2957" y="1236"/>
                    <a:pt x="2961" y="1238"/>
                  </a:cubicBezTo>
                  <a:cubicBezTo>
                    <a:pt x="2964" y="1240"/>
                    <a:pt x="2964" y="1242"/>
                    <a:pt x="2965" y="1244"/>
                  </a:cubicBezTo>
                  <a:cubicBezTo>
                    <a:pt x="2965" y="1247"/>
                    <a:pt x="2965" y="1247"/>
                    <a:pt x="2965" y="1247"/>
                  </a:cubicBezTo>
                  <a:cubicBezTo>
                    <a:pt x="2966" y="1250"/>
                    <a:pt x="2968" y="1253"/>
                    <a:pt x="2969" y="1255"/>
                  </a:cubicBezTo>
                  <a:cubicBezTo>
                    <a:pt x="2970" y="1257"/>
                    <a:pt x="2970" y="1260"/>
                    <a:pt x="2971" y="1262"/>
                  </a:cubicBezTo>
                  <a:cubicBezTo>
                    <a:pt x="2972" y="1265"/>
                    <a:pt x="2972" y="1265"/>
                    <a:pt x="2972" y="1265"/>
                  </a:cubicBezTo>
                  <a:cubicBezTo>
                    <a:pt x="2972" y="1268"/>
                    <a:pt x="2972" y="1268"/>
                    <a:pt x="2972" y="1268"/>
                  </a:cubicBezTo>
                  <a:cubicBezTo>
                    <a:pt x="2974" y="1281"/>
                    <a:pt x="2982" y="1293"/>
                    <a:pt x="2986" y="1305"/>
                  </a:cubicBezTo>
                  <a:cubicBezTo>
                    <a:pt x="2992" y="1319"/>
                    <a:pt x="2993" y="1320"/>
                    <a:pt x="2997" y="1325"/>
                  </a:cubicBezTo>
                  <a:cubicBezTo>
                    <a:pt x="2998" y="1325"/>
                    <a:pt x="2999" y="1325"/>
                    <a:pt x="3000" y="1325"/>
                  </a:cubicBezTo>
                  <a:cubicBezTo>
                    <a:pt x="3003" y="1325"/>
                    <a:pt x="3003" y="1325"/>
                    <a:pt x="3003" y="1325"/>
                  </a:cubicBezTo>
                  <a:cubicBezTo>
                    <a:pt x="3004" y="1321"/>
                    <a:pt x="3003" y="1317"/>
                    <a:pt x="3004" y="1313"/>
                  </a:cubicBezTo>
                  <a:cubicBezTo>
                    <a:pt x="3006" y="1317"/>
                    <a:pt x="3006" y="1317"/>
                    <a:pt x="3006" y="1317"/>
                  </a:cubicBezTo>
                  <a:cubicBezTo>
                    <a:pt x="3037" y="1391"/>
                    <a:pt x="3037" y="1391"/>
                    <a:pt x="3038" y="1402"/>
                  </a:cubicBezTo>
                  <a:cubicBezTo>
                    <a:pt x="3038" y="1405"/>
                    <a:pt x="3038" y="1406"/>
                    <a:pt x="3039" y="1407"/>
                  </a:cubicBezTo>
                  <a:cubicBezTo>
                    <a:pt x="3039" y="1437"/>
                    <a:pt x="3058" y="1462"/>
                    <a:pt x="3065" y="1491"/>
                  </a:cubicBezTo>
                  <a:cubicBezTo>
                    <a:pt x="3069" y="1507"/>
                    <a:pt x="3063" y="1524"/>
                    <a:pt x="3070" y="1539"/>
                  </a:cubicBezTo>
                  <a:cubicBezTo>
                    <a:pt x="3077" y="1554"/>
                    <a:pt x="3081" y="1566"/>
                    <a:pt x="3084" y="1577"/>
                  </a:cubicBezTo>
                  <a:cubicBezTo>
                    <a:pt x="3085" y="1581"/>
                    <a:pt x="3085" y="1581"/>
                    <a:pt x="3085" y="1581"/>
                  </a:cubicBezTo>
                  <a:cubicBezTo>
                    <a:pt x="3101" y="1692"/>
                    <a:pt x="3101" y="1692"/>
                    <a:pt x="3101" y="1692"/>
                  </a:cubicBezTo>
                  <a:cubicBezTo>
                    <a:pt x="3101" y="1710"/>
                    <a:pt x="3100" y="1726"/>
                    <a:pt x="3099" y="1743"/>
                  </a:cubicBezTo>
                  <a:cubicBezTo>
                    <a:pt x="3099" y="1751"/>
                    <a:pt x="3102" y="1763"/>
                    <a:pt x="3104" y="1767"/>
                  </a:cubicBezTo>
                  <a:cubicBezTo>
                    <a:pt x="3106" y="1767"/>
                    <a:pt x="3108" y="1767"/>
                    <a:pt x="3110" y="1767"/>
                  </a:cubicBezTo>
                  <a:cubicBezTo>
                    <a:pt x="3114" y="1760"/>
                    <a:pt x="3114" y="1752"/>
                    <a:pt x="3117" y="1745"/>
                  </a:cubicBezTo>
                  <a:cubicBezTo>
                    <a:pt x="3122" y="1743"/>
                    <a:pt x="3124" y="1744"/>
                    <a:pt x="3126" y="1744"/>
                  </a:cubicBezTo>
                  <a:cubicBezTo>
                    <a:pt x="3126" y="1744"/>
                    <a:pt x="3126" y="1744"/>
                    <a:pt x="3126" y="1744"/>
                  </a:cubicBezTo>
                  <a:cubicBezTo>
                    <a:pt x="3127" y="1747"/>
                    <a:pt x="3127" y="1747"/>
                    <a:pt x="3127" y="1747"/>
                  </a:cubicBezTo>
                  <a:cubicBezTo>
                    <a:pt x="3128" y="1745"/>
                    <a:pt x="3129" y="1741"/>
                    <a:pt x="3130" y="1738"/>
                  </a:cubicBezTo>
                  <a:cubicBezTo>
                    <a:pt x="3132" y="1729"/>
                    <a:pt x="3134" y="1718"/>
                    <a:pt x="3144" y="1713"/>
                  </a:cubicBezTo>
                  <a:cubicBezTo>
                    <a:pt x="3144" y="1710"/>
                    <a:pt x="3145" y="1706"/>
                    <a:pt x="3145" y="1703"/>
                  </a:cubicBezTo>
                  <a:cubicBezTo>
                    <a:pt x="3146" y="1695"/>
                    <a:pt x="3153" y="1669"/>
                    <a:pt x="3154" y="1669"/>
                  </a:cubicBezTo>
                  <a:cubicBezTo>
                    <a:pt x="3157" y="1672"/>
                    <a:pt x="3157" y="1672"/>
                    <a:pt x="3157" y="1672"/>
                  </a:cubicBezTo>
                  <a:cubicBezTo>
                    <a:pt x="3157" y="1652"/>
                    <a:pt x="3158" y="1641"/>
                    <a:pt x="3158" y="1641"/>
                  </a:cubicBezTo>
                  <a:cubicBezTo>
                    <a:pt x="3159" y="1642"/>
                    <a:pt x="3159" y="1642"/>
                    <a:pt x="3159" y="1642"/>
                  </a:cubicBezTo>
                  <a:cubicBezTo>
                    <a:pt x="3159" y="1634"/>
                    <a:pt x="3159" y="1626"/>
                    <a:pt x="3159" y="1618"/>
                  </a:cubicBezTo>
                  <a:cubicBezTo>
                    <a:pt x="3159" y="1565"/>
                    <a:pt x="3155" y="1516"/>
                    <a:pt x="3150" y="1467"/>
                  </a:cubicBezTo>
                  <a:cubicBezTo>
                    <a:pt x="3150" y="1470"/>
                    <a:pt x="3150" y="1470"/>
                    <a:pt x="3150" y="1470"/>
                  </a:cubicBezTo>
                  <a:cubicBezTo>
                    <a:pt x="3149" y="1462"/>
                    <a:pt x="3148" y="1454"/>
                    <a:pt x="3147" y="1445"/>
                  </a:cubicBezTo>
                  <a:cubicBezTo>
                    <a:pt x="3146" y="1435"/>
                    <a:pt x="3144" y="1426"/>
                    <a:pt x="3143" y="1416"/>
                  </a:cubicBezTo>
                  <a:cubicBezTo>
                    <a:pt x="3143" y="1414"/>
                    <a:pt x="3142" y="1411"/>
                    <a:pt x="3141" y="1408"/>
                  </a:cubicBezTo>
                  <a:cubicBezTo>
                    <a:pt x="3143" y="1420"/>
                    <a:pt x="3143" y="1420"/>
                    <a:pt x="3146" y="1455"/>
                  </a:cubicBezTo>
                  <a:cubicBezTo>
                    <a:pt x="3145" y="1453"/>
                    <a:pt x="3145" y="1453"/>
                    <a:pt x="3145" y="1453"/>
                  </a:cubicBezTo>
                  <a:cubicBezTo>
                    <a:pt x="3144" y="1452"/>
                    <a:pt x="3144" y="1452"/>
                    <a:pt x="3144" y="1452"/>
                  </a:cubicBezTo>
                  <a:cubicBezTo>
                    <a:pt x="3143" y="1450"/>
                    <a:pt x="3143" y="1448"/>
                    <a:pt x="3142" y="1447"/>
                  </a:cubicBezTo>
                  <a:cubicBezTo>
                    <a:pt x="3141" y="1446"/>
                    <a:pt x="3141" y="1446"/>
                    <a:pt x="3141" y="1446"/>
                  </a:cubicBezTo>
                  <a:cubicBezTo>
                    <a:pt x="3141" y="1451"/>
                    <a:pt x="3141" y="1456"/>
                    <a:pt x="3141" y="1461"/>
                  </a:cubicBezTo>
                  <a:cubicBezTo>
                    <a:pt x="3137" y="1455"/>
                    <a:pt x="3135" y="1438"/>
                    <a:pt x="3136" y="1434"/>
                  </a:cubicBezTo>
                  <a:cubicBezTo>
                    <a:pt x="3136" y="1431"/>
                    <a:pt x="3136" y="1431"/>
                    <a:pt x="3136" y="1431"/>
                  </a:cubicBezTo>
                  <a:cubicBezTo>
                    <a:pt x="3137" y="1429"/>
                    <a:pt x="3137" y="1429"/>
                    <a:pt x="3137" y="1429"/>
                  </a:cubicBezTo>
                  <a:cubicBezTo>
                    <a:pt x="3138" y="1431"/>
                    <a:pt x="3139" y="1433"/>
                    <a:pt x="3140" y="1434"/>
                  </a:cubicBezTo>
                  <a:cubicBezTo>
                    <a:pt x="3141" y="1431"/>
                    <a:pt x="3141" y="1430"/>
                    <a:pt x="3139" y="1422"/>
                  </a:cubicBezTo>
                  <a:cubicBezTo>
                    <a:pt x="3138" y="1422"/>
                    <a:pt x="3138" y="1422"/>
                    <a:pt x="3138" y="1422"/>
                  </a:cubicBezTo>
                  <a:cubicBezTo>
                    <a:pt x="3137" y="1423"/>
                    <a:pt x="3137" y="1423"/>
                    <a:pt x="3137" y="1423"/>
                  </a:cubicBezTo>
                  <a:cubicBezTo>
                    <a:pt x="3135" y="1419"/>
                    <a:pt x="3134" y="1415"/>
                    <a:pt x="3130" y="1413"/>
                  </a:cubicBezTo>
                  <a:cubicBezTo>
                    <a:pt x="3129" y="1412"/>
                    <a:pt x="3129" y="1412"/>
                    <a:pt x="3129" y="1412"/>
                  </a:cubicBezTo>
                  <a:cubicBezTo>
                    <a:pt x="3127" y="1403"/>
                    <a:pt x="3126" y="1393"/>
                    <a:pt x="3125" y="1384"/>
                  </a:cubicBezTo>
                  <a:cubicBezTo>
                    <a:pt x="3116" y="1351"/>
                    <a:pt x="3099" y="1319"/>
                    <a:pt x="3099" y="1284"/>
                  </a:cubicBezTo>
                  <a:cubicBezTo>
                    <a:pt x="3101" y="1284"/>
                    <a:pt x="3106" y="1286"/>
                    <a:pt x="3118" y="1333"/>
                  </a:cubicBezTo>
                  <a:cubicBezTo>
                    <a:pt x="3126" y="1364"/>
                    <a:pt x="3133" y="1378"/>
                    <a:pt x="3135" y="1383"/>
                  </a:cubicBezTo>
                  <a:cubicBezTo>
                    <a:pt x="3136" y="1385"/>
                    <a:pt x="3136" y="1385"/>
                    <a:pt x="3136" y="1385"/>
                  </a:cubicBezTo>
                  <a:cubicBezTo>
                    <a:pt x="3137" y="1385"/>
                    <a:pt x="3137" y="1385"/>
                    <a:pt x="3137" y="1385"/>
                  </a:cubicBezTo>
                  <a:cubicBezTo>
                    <a:pt x="3137" y="1382"/>
                    <a:pt x="3137" y="1382"/>
                    <a:pt x="3137" y="1382"/>
                  </a:cubicBezTo>
                  <a:cubicBezTo>
                    <a:pt x="3137" y="1380"/>
                    <a:pt x="3137" y="1381"/>
                    <a:pt x="3137" y="1381"/>
                  </a:cubicBezTo>
                  <a:cubicBezTo>
                    <a:pt x="3139" y="1384"/>
                    <a:pt x="3139" y="1384"/>
                    <a:pt x="3140" y="1390"/>
                  </a:cubicBezTo>
                  <a:cubicBezTo>
                    <a:pt x="3140" y="1391"/>
                    <a:pt x="3140" y="1391"/>
                    <a:pt x="3140" y="1391"/>
                  </a:cubicBezTo>
                  <a:moveTo>
                    <a:pt x="3106" y="1227"/>
                  </a:moveTo>
                  <a:cubicBezTo>
                    <a:pt x="3048" y="1008"/>
                    <a:pt x="2946" y="807"/>
                    <a:pt x="2810" y="633"/>
                  </a:cubicBezTo>
                  <a:cubicBezTo>
                    <a:pt x="2850" y="686"/>
                    <a:pt x="2850" y="686"/>
                    <a:pt x="2850" y="686"/>
                  </a:cubicBezTo>
                  <a:cubicBezTo>
                    <a:pt x="2900" y="756"/>
                    <a:pt x="2900" y="756"/>
                    <a:pt x="2983" y="904"/>
                  </a:cubicBezTo>
                  <a:cubicBezTo>
                    <a:pt x="3022" y="981"/>
                    <a:pt x="3022" y="981"/>
                    <a:pt x="3081" y="1142"/>
                  </a:cubicBezTo>
                  <a:cubicBezTo>
                    <a:pt x="3107" y="1229"/>
                    <a:pt x="3107" y="1229"/>
                    <a:pt x="3107" y="1229"/>
                  </a:cubicBezTo>
                  <a:cubicBezTo>
                    <a:pt x="3106" y="1227"/>
                    <a:pt x="3106" y="1227"/>
                    <a:pt x="3106" y="1227"/>
                  </a:cubicBezTo>
                  <a:moveTo>
                    <a:pt x="2491" y="470"/>
                  </a:moveTo>
                  <a:cubicBezTo>
                    <a:pt x="2495" y="470"/>
                    <a:pt x="2499" y="470"/>
                    <a:pt x="2503" y="471"/>
                  </a:cubicBezTo>
                  <a:cubicBezTo>
                    <a:pt x="2500" y="470"/>
                    <a:pt x="2500" y="470"/>
                    <a:pt x="2500" y="470"/>
                  </a:cubicBezTo>
                  <a:cubicBezTo>
                    <a:pt x="2499" y="470"/>
                    <a:pt x="2499" y="470"/>
                    <a:pt x="2499" y="470"/>
                  </a:cubicBezTo>
                  <a:cubicBezTo>
                    <a:pt x="2498" y="469"/>
                    <a:pt x="2498" y="469"/>
                    <a:pt x="2498" y="469"/>
                  </a:cubicBezTo>
                  <a:cubicBezTo>
                    <a:pt x="2497" y="469"/>
                    <a:pt x="2496" y="468"/>
                    <a:pt x="2494" y="466"/>
                  </a:cubicBezTo>
                  <a:cubicBezTo>
                    <a:pt x="2491" y="463"/>
                    <a:pt x="2491" y="463"/>
                    <a:pt x="2491" y="463"/>
                  </a:cubicBezTo>
                  <a:cubicBezTo>
                    <a:pt x="2490" y="462"/>
                    <a:pt x="2490" y="462"/>
                    <a:pt x="2490" y="462"/>
                  </a:cubicBezTo>
                  <a:cubicBezTo>
                    <a:pt x="2488" y="463"/>
                    <a:pt x="2488" y="463"/>
                    <a:pt x="2488" y="463"/>
                  </a:cubicBezTo>
                  <a:cubicBezTo>
                    <a:pt x="2486" y="462"/>
                    <a:pt x="2486" y="462"/>
                    <a:pt x="2486" y="462"/>
                  </a:cubicBezTo>
                  <a:cubicBezTo>
                    <a:pt x="2486" y="463"/>
                    <a:pt x="2486" y="463"/>
                    <a:pt x="2486" y="463"/>
                  </a:cubicBezTo>
                  <a:cubicBezTo>
                    <a:pt x="2486" y="464"/>
                    <a:pt x="2486" y="464"/>
                    <a:pt x="2486" y="464"/>
                  </a:cubicBezTo>
                  <a:cubicBezTo>
                    <a:pt x="2488" y="468"/>
                    <a:pt x="2488" y="468"/>
                    <a:pt x="2488" y="468"/>
                  </a:cubicBezTo>
                  <a:cubicBezTo>
                    <a:pt x="2489" y="468"/>
                    <a:pt x="2489" y="468"/>
                    <a:pt x="2489" y="468"/>
                  </a:cubicBezTo>
                  <a:cubicBezTo>
                    <a:pt x="2491" y="470"/>
                    <a:pt x="2491" y="470"/>
                    <a:pt x="2491" y="470"/>
                  </a:cubicBezTo>
                  <a:moveTo>
                    <a:pt x="2208" y="195"/>
                  </a:moveTo>
                  <a:cubicBezTo>
                    <a:pt x="2202" y="191"/>
                    <a:pt x="2196" y="187"/>
                    <a:pt x="2190" y="184"/>
                  </a:cubicBezTo>
                  <a:cubicBezTo>
                    <a:pt x="2189" y="183"/>
                    <a:pt x="2189" y="183"/>
                    <a:pt x="2189" y="183"/>
                  </a:cubicBezTo>
                  <a:cubicBezTo>
                    <a:pt x="2189" y="183"/>
                    <a:pt x="2189" y="183"/>
                    <a:pt x="2189" y="183"/>
                  </a:cubicBezTo>
                  <a:cubicBezTo>
                    <a:pt x="2189" y="184"/>
                    <a:pt x="2189" y="184"/>
                    <a:pt x="2189" y="184"/>
                  </a:cubicBezTo>
                  <a:cubicBezTo>
                    <a:pt x="2189" y="184"/>
                    <a:pt x="2189" y="184"/>
                    <a:pt x="2189" y="184"/>
                  </a:cubicBezTo>
                  <a:cubicBezTo>
                    <a:pt x="2186" y="183"/>
                    <a:pt x="2186" y="183"/>
                    <a:pt x="2186" y="183"/>
                  </a:cubicBezTo>
                  <a:cubicBezTo>
                    <a:pt x="2188" y="185"/>
                    <a:pt x="2188" y="185"/>
                    <a:pt x="2188" y="185"/>
                  </a:cubicBezTo>
                  <a:cubicBezTo>
                    <a:pt x="2193" y="188"/>
                    <a:pt x="2198" y="191"/>
                    <a:pt x="2203" y="194"/>
                  </a:cubicBezTo>
                  <a:cubicBezTo>
                    <a:pt x="2205" y="194"/>
                    <a:pt x="2207" y="195"/>
                    <a:pt x="2208" y="195"/>
                  </a:cubicBezTo>
                  <a:moveTo>
                    <a:pt x="2503" y="471"/>
                  </a:moveTo>
                  <a:cubicBezTo>
                    <a:pt x="2584" y="477"/>
                    <a:pt x="2642" y="484"/>
                    <a:pt x="2673" y="492"/>
                  </a:cubicBezTo>
                  <a:cubicBezTo>
                    <a:pt x="2684" y="495"/>
                    <a:pt x="2691" y="497"/>
                    <a:pt x="2694" y="500"/>
                  </a:cubicBezTo>
                  <a:cubicBezTo>
                    <a:pt x="2686" y="492"/>
                    <a:pt x="2686" y="492"/>
                    <a:pt x="2686" y="492"/>
                  </a:cubicBezTo>
                  <a:cubicBezTo>
                    <a:pt x="2563" y="376"/>
                    <a:pt x="2563" y="376"/>
                    <a:pt x="2494" y="325"/>
                  </a:cubicBezTo>
                  <a:cubicBezTo>
                    <a:pt x="2402" y="262"/>
                    <a:pt x="2402" y="262"/>
                    <a:pt x="2402" y="262"/>
                  </a:cubicBezTo>
                  <a:cubicBezTo>
                    <a:pt x="2402" y="261"/>
                    <a:pt x="2402" y="261"/>
                    <a:pt x="2402" y="261"/>
                  </a:cubicBezTo>
                  <a:cubicBezTo>
                    <a:pt x="2397" y="258"/>
                    <a:pt x="2381" y="248"/>
                    <a:pt x="2370" y="241"/>
                  </a:cubicBezTo>
                  <a:cubicBezTo>
                    <a:pt x="2376" y="246"/>
                    <a:pt x="2377" y="246"/>
                    <a:pt x="2385" y="251"/>
                  </a:cubicBezTo>
                  <a:cubicBezTo>
                    <a:pt x="2385" y="251"/>
                    <a:pt x="2385" y="251"/>
                    <a:pt x="2385" y="251"/>
                  </a:cubicBezTo>
                  <a:cubicBezTo>
                    <a:pt x="2391" y="256"/>
                    <a:pt x="2391" y="256"/>
                    <a:pt x="2391" y="256"/>
                  </a:cubicBezTo>
                  <a:cubicBezTo>
                    <a:pt x="2392" y="256"/>
                    <a:pt x="2392" y="256"/>
                    <a:pt x="2392" y="256"/>
                  </a:cubicBezTo>
                  <a:cubicBezTo>
                    <a:pt x="2404" y="268"/>
                    <a:pt x="2422" y="272"/>
                    <a:pt x="2432" y="287"/>
                  </a:cubicBezTo>
                  <a:cubicBezTo>
                    <a:pt x="2432" y="288"/>
                    <a:pt x="2432" y="288"/>
                    <a:pt x="2432" y="288"/>
                  </a:cubicBezTo>
                  <a:cubicBezTo>
                    <a:pt x="2421" y="281"/>
                    <a:pt x="2410" y="274"/>
                    <a:pt x="2399" y="267"/>
                  </a:cubicBezTo>
                  <a:cubicBezTo>
                    <a:pt x="2402" y="266"/>
                    <a:pt x="2402" y="266"/>
                    <a:pt x="2402" y="266"/>
                  </a:cubicBezTo>
                  <a:cubicBezTo>
                    <a:pt x="2397" y="263"/>
                    <a:pt x="2392" y="260"/>
                    <a:pt x="2388" y="257"/>
                  </a:cubicBezTo>
                  <a:cubicBezTo>
                    <a:pt x="2383" y="255"/>
                    <a:pt x="2383" y="255"/>
                    <a:pt x="2381" y="254"/>
                  </a:cubicBezTo>
                  <a:cubicBezTo>
                    <a:pt x="2377" y="251"/>
                    <a:pt x="2372" y="248"/>
                    <a:pt x="2368" y="246"/>
                  </a:cubicBezTo>
                  <a:cubicBezTo>
                    <a:pt x="2367" y="246"/>
                    <a:pt x="2367" y="246"/>
                    <a:pt x="2367" y="246"/>
                  </a:cubicBezTo>
                  <a:cubicBezTo>
                    <a:pt x="2362" y="243"/>
                    <a:pt x="2362" y="243"/>
                    <a:pt x="2359" y="242"/>
                  </a:cubicBezTo>
                  <a:cubicBezTo>
                    <a:pt x="2358" y="242"/>
                    <a:pt x="2357" y="242"/>
                    <a:pt x="2357" y="242"/>
                  </a:cubicBezTo>
                  <a:cubicBezTo>
                    <a:pt x="2359" y="243"/>
                    <a:pt x="2362" y="245"/>
                    <a:pt x="2365" y="247"/>
                  </a:cubicBezTo>
                  <a:cubicBezTo>
                    <a:pt x="2367" y="248"/>
                    <a:pt x="2369" y="249"/>
                    <a:pt x="2371" y="250"/>
                  </a:cubicBezTo>
                  <a:cubicBezTo>
                    <a:pt x="2380" y="256"/>
                    <a:pt x="2388" y="261"/>
                    <a:pt x="2397" y="267"/>
                  </a:cubicBezTo>
                  <a:cubicBezTo>
                    <a:pt x="2412" y="278"/>
                    <a:pt x="2412" y="278"/>
                    <a:pt x="2414" y="279"/>
                  </a:cubicBezTo>
                  <a:cubicBezTo>
                    <a:pt x="2416" y="280"/>
                    <a:pt x="2418" y="281"/>
                    <a:pt x="2427" y="287"/>
                  </a:cubicBezTo>
                  <a:cubicBezTo>
                    <a:pt x="2428" y="288"/>
                    <a:pt x="2429" y="289"/>
                    <a:pt x="2430" y="289"/>
                  </a:cubicBezTo>
                  <a:cubicBezTo>
                    <a:pt x="2436" y="295"/>
                    <a:pt x="2443" y="299"/>
                    <a:pt x="2450" y="304"/>
                  </a:cubicBezTo>
                  <a:cubicBezTo>
                    <a:pt x="2448" y="303"/>
                    <a:pt x="2446" y="302"/>
                    <a:pt x="2445" y="302"/>
                  </a:cubicBezTo>
                  <a:cubicBezTo>
                    <a:pt x="2441" y="299"/>
                    <a:pt x="2440" y="298"/>
                    <a:pt x="2438" y="297"/>
                  </a:cubicBezTo>
                  <a:cubicBezTo>
                    <a:pt x="2437" y="296"/>
                    <a:pt x="2435" y="295"/>
                    <a:pt x="2433" y="294"/>
                  </a:cubicBezTo>
                  <a:cubicBezTo>
                    <a:pt x="2431" y="295"/>
                    <a:pt x="2431" y="295"/>
                    <a:pt x="2431" y="295"/>
                  </a:cubicBezTo>
                  <a:cubicBezTo>
                    <a:pt x="2437" y="301"/>
                    <a:pt x="2442" y="307"/>
                    <a:pt x="2448" y="312"/>
                  </a:cubicBezTo>
                  <a:cubicBezTo>
                    <a:pt x="2448" y="314"/>
                    <a:pt x="2448" y="314"/>
                    <a:pt x="2448" y="314"/>
                  </a:cubicBezTo>
                  <a:cubicBezTo>
                    <a:pt x="2459" y="322"/>
                    <a:pt x="2470" y="329"/>
                    <a:pt x="2481" y="338"/>
                  </a:cubicBezTo>
                  <a:cubicBezTo>
                    <a:pt x="2480" y="337"/>
                    <a:pt x="2480" y="337"/>
                    <a:pt x="2480" y="337"/>
                  </a:cubicBezTo>
                  <a:cubicBezTo>
                    <a:pt x="2477" y="337"/>
                    <a:pt x="2475" y="336"/>
                    <a:pt x="2472" y="335"/>
                  </a:cubicBezTo>
                  <a:cubicBezTo>
                    <a:pt x="2471" y="334"/>
                    <a:pt x="2471" y="334"/>
                    <a:pt x="2471" y="334"/>
                  </a:cubicBezTo>
                  <a:cubicBezTo>
                    <a:pt x="2466" y="332"/>
                    <a:pt x="2457" y="329"/>
                    <a:pt x="2443" y="319"/>
                  </a:cubicBezTo>
                  <a:cubicBezTo>
                    <a:pt x="2451" y="330"/>
                    <a:pt x="2453" y="331"/>
                    <a:pt x="2462" y="335"/>
                  </a:cubicBezTo>
                  <a:cubicBezTo>
                    <a:pt x="2466" y="339"/>
                    <a:pt x="2466" y="339"/>
                    <a:pt x="2469" y="340"/>
                  </a:cubicBezTo>
                  <a:cubicBezTo>
                    <a:pt x="2471" y="342"/>
                    <a:pt x="2471" y="342"/>
                    <a:pt x="2472" y="342"/>
                  </a:cubicBezTo>
                  <a:cubicBezTo>
                    <a:pt x="2476" y="342"/>
                    <a:pt x="2482" y="346"/>
                    <a:pt x="2488" y="351"/>
                  </a:cubicBezTo>
                  <a:cubicBezTo>
                    <a:pt x="2488" y="353"/>
                    <a:pt x="2486" y="353"/>
                    <a:pt x="2484" y="352"/>
                  </a:cubicBezTo>
                  <a:cubicBezTo>
                    <a:pt x="2486" y="355"/>
                    <a:pt x="2486" y="355"/>
                    <a:pt x="2486" y="355"/>
                  </a:cubicBezTo>
                  <a:cubicBezTo>
                    <a:pt x="2474" y="353"/>
                    <a:pt x="2449" y="332"/>
                    <a:pt x="2440" y="325"/>
                  </a:cubicBezTo>
                  <a:cubicBezTo>
                    <a:pt x="2437" y="323"/>
                    <a:pt x="2435" y="323"/>
                    <a:pt x="2434" y="323"/>
                  </a:cubicBezTo>
                  <a:cubicBezTo>
                    <a:pt x="2421" y="313"/>
                    <a:pt x="2421" y="313"/>
                    <a:pt x="2421" y="313"/>
                  </a:cubicBezTo>
                  <a:cubicBezTo>
                    <a:pt x="2400" y="296"/>
                    <a:pt x="2374" y="285"/>
                    <a:pt x="2352" y="269"/>
                  </a:cubicBezTo>
                  <a:cubicBezTo>
                    <a:pt x="2361" y="273"/>
                    <a:pt x="2393" y="288"/>
                    <a:pt x="2393" y="288"/>
                  </a:cubicBezTo>
                  <a:cubicBezTo>
                    <a:pt x="2398" y="289"/>
                    <a:pt x="2400" y="290"/>
                    <a:pt x="2403" y="290"/>
                  </a:cubicBezTo>
                  <a:cubicBezTo>
                    <a:pt x="2408" y="292"/>
                    <a:pt x="2413" y="295"/>
                    <a:pt x="2419" y="297"/>
                  </a:cubicBezTo>
                  <a:cubicBezTo>
                    <a:pt x="2420" y="297"/>
                    <a:pt x="2420" y="297"/>
                    <a:pt x="2421" y="297"/>
                  </a:cubicBezTo>
                  <a:cubicBezTo>
                    <a:pt x="2422" y="298"/>
                    <a:pt x="2422" y="298"/>
                    <a:pt x="2422" y="298"/>
                  </a:cubicBezTo>
                  <a:cubicBezTo>
                    <a:pt x="2421" y="296"/>
                    <a:pt x="2421" y="294"/>
                    <a:pt x="2421" y="292"/>
                  </a:cubicBezTo>
                  <a:cubicBezTo>
                    <a:pt x="2391" y="263"/>
                    <a:pt x="2342" y="242"/>
                    <a:pt x="2332" y="238"/>
                  </a:cubicBezTo>
                  <a:cubicBezTo>
                    <a:pt x="2327" y="235"/>
                    <a:pt x="2327" y="235"/>
                    <a:pt x="2322" y="233"/>
                  </a:cubicBezTo>
                  <a:cubicBezTo>
                    <a:pt x="2315" y="229"/>
                    <a:pt x="2315" y="229"/>
                    <a:pt x="2311" y="229"/>
                  </a:cubicBezTo>
                  <a:cubicBezTo>
                    <a:pt x="2310" y="230"/>
                    <a:pt x="2310" y="230"/>
                    <a:pt x="2309" y="230"/>
                  </a:cubicBezTo>
                  <a:cubicBezTo>
                    <a:pt x="2304" y="227"/>
                    <a:pt x="2298" y="224"/>
                    <a:pt x="2292" y="221"/>
                  </a:cubicBezTo>
                  <a:cubicBezTo>
                    <a:pt x="2289" y="221"/>
                    <a:pt x="2289" y="221"/>
                    <a:pt x="2289" y="221"/>
                  </a:cubicBezTo>
                  <a:cubicBezTo>
                    <a:pt x="2294" y="224"/>
                    <a:pt x="2294" y="224"/>
                    <a:pt x="2299" y="227"/>
                  </a:cubicBezTo>
                  <a:cubicBezTo>
                    <a:pt x="2297" y="227"/>
                    <a:pt x="2297" y="227"/>
                    <a:pt x="2296" y="227"/>
                  </a:cubicBezTo>
                  <a:cubicBezTo>
                    <a:pt x="2293" y="225"/>
                    <a:pt x="2293" y="225"/>
                    <a:pt x="2284" y="219"/>
                  </a:cubicBezTo>
                  <a:cubicBezTo>
                    <a:pt x="2282" y="218"/>
                    <a:pt x="2281" y="217"/>
                    <a:pt x="2281" y="217"/>
                  </a:cubicBezTo>
                  <a:cubicBezTo>
                    <a:pt x="2275" y="214"/>
                    <a:pt x="2275" y="214"/>
                    <a:pt x="2264" y="208"/>
                  </a:cubicBezTo>
                  <a:cubicBezTo>
                    <a:pt x="2261" y="208"/>
                    <a:pt x="2261" y="208"/>
                    <a:pt x="2261" y="208"/>
                  </a:cubicBezTo>
                  <a:cubicBezTo>
                    <a:pt x="2263" y="210"/>
                    <a:pt x="2263" y="210"/>
                    <a:pt x="2263" y="210"/>
                  </a:cubicBezTo>
                  <a:cubicBezTo>
                    <a:pt x="2262" y="210"/>
                    <a:pt x="2262" y="210"/>
                    <a:pt x="2246" y="204"/>
                  </a:cubicBezTo>
                  <a:cubicBezTo>
                    <a:pt x="2243" y="203"/>
                    <a:pt x="2241" y="202"/>
                    <a:pt x="2240" y="201"/>
                  </a:cubicBezTo>
                  <a:cubicBezTo>
                    <a:pt x="2242" y="201"/>
                    <a:pt x="2242" y="201"/>
                    <a:pt x="2242" y="201"/>
                  </a:cubicBezTo>
                  <a:cubicBezTo>
                    <a:pt x="2240" y="200"/>
                    <a:pt x="2237" y="198"/>
                    <a:pt x="2235" y="196"/>
                  </a:cubicBezTo>
                  <a:cubicBezTo>
                    <a:pt x="2217" y="186"/>
                    <a:pt x="2205" y="184"/>
                    <a:pt x="2205" y="184"/>
                  </a:cubicBezTo>
                  <a:cubicBezTo>
                    <a:pt x="2209" y="187"/>
                    <a:pt x="2213" y="189"/>
                    <a:pt x="2217" y="192"/>
                  </a:cubicBezTo>
                  <a:cubicBezTo>
                    <a:pt x="2212" y="190"/>
                    <a:pt x="2209" y="188"/>
                    <a:pt x="2207" y="187"/>
                  </a:cubicBezTo>
                  <a:cubicBezTo>
                    <a:pt x="2205" y="186"/>
                    <a:pt x="2203" y="184"/>
                    <a:pt x="2202" y="183"/>
                  </a:cubicBezTo>
                  <a:cubicBezTo>
                    <a:pt x="2199" y="181"/>
                    <a:pt x="2198" y="181"/>
                    <a:pt x="2197" y="180"/>
                  </a:cubicBezTo>
                  <a:cubicBezTo>
                    <a:pt x="2194" y="180"/>
                    <a:pt x="2191" y="179"/>
                    <a:pt x="2188" y="179"/>
                  </a:cubicBezTo>
                  <a:cubicBezTo>
                    <a:pt x="2200" y="186"/>
                    <a:pt x="2200" y="186"/>
                    <a:pt x="2203" y="189"/>
                  </a:cubicBezTo>
                  <a:cubicBezTo>
                    <a:pt x="2206" y="190"/>
                    <a:pt x="2207" y="191"/>
                    <a:pt x="2209" y="192"/>
                  </a:cubicBezTo>
                  <a:cubicBezTo>
                    <a:pt x="2211" y="193"/>
                    <a:pt x="2211" y="193"/>
                    <a:pt x="2211" y="193"/>
                  </a:cubicBezTo>
                  <a:cubicBezTo>
                    <a:pt x="2210" y="194"/>
                    <a:pt x="2210" y="194"/>
                    <a:pt x="2210" y="194"/>
                  </a:cubicBezTo>
                  <a:cubicBezTo>
                    <a:pt x="2200" y="187"/>
                    <a:pt x="2199" y="186"/>
                    <a:pt x="2192" y="183"/>
                  </a:cubicBezTo>
                  <a:cubicBezTo>
                    <a:pt x="2190" y="182"/>
                    <a:pt x="2189" y="182"/>
                    <a:pt x="2188" y="182"/>
                  </a:cubicBezTo>
                  <a:cubicBezTo>
                    <a:pt x="2178" y="176"/>
                    <a:pt x="2178" y="176"/>
                    <a:pt x="2178" y="176"/>
                  </a:cubicBezTo>
                  <a:cubicBezTo>
                    <a:pt x="2175" y="175"/>
                    <a:pt x="2175" y="175"/>
                    <a:pt x="2175" y="175"/>
                  </a:cubicBezTo>
                  <a:cubicBezTo>
                    <a:pt x="2176" y="176"/>
                    <a:pt x="2176" y="176"/>
                    <a:pt x="2176" y="176"/>
                  </a:cubicBezTo>
                  <a:cubicBezTo>
                    <a:pt x="2178" y="178"/>
                    <a:pt x="2178" y="178"/>
                    <a:pt x="2178" y="178"/>
                  </a:cubicBezTo>
                  <a:cubicBezTo>
                    <a:pt x="2175" y="179"/>
                    <a:pt x="2175" y="179"/>
                    <a:pt x="2175" y="179"/>
                  </a:cubicBezTo>
                  <a:cubicBezTo>
                    <a:pt x="2178" y="182"/>
                    <a:pt x="2182" y="184"/>
                    <a:pt x="2185" y="186"/>
                  </a:cubicBezTo>
                  <a:cubicBezTo>
                    <a:pt x="2185" y="188"/>
                    <a:pt x="2185" y="188"/>
                    <a:pt x="2185" y="188"/>
                  </a:cubicBezTo>
                  <a:cubicBezTo>
                    <a:pt x="2183" y="187"/>
                    <a:pt x="2179" y="186"/>
                    <a:pt x="2174" y="182"/>
                  </a:cubicBezTo>
                  <a:cubicBezTo>
                    <a:pt x="2171" y="180"/>
                    <a:pt x="2169" y="180"/>
                    <a:pt x="2167" y="180"/>
                  </a:cubicBezTo>
                  <a:cubicBezTo>
                    <a:pt x="2166" y="182"/>
                    <a:pt x="2166" y="182"/>
                    <a:pt x="2166" y="182"/>
                  </a:cubicBezTo>
                  <a:cubicBezTo>
                    <a:pt x="2170" y="187"/>
                    <a:pt x="2177" y="191"/>
                    <a:pt x="2188" y="193"/>
                  </a:cubicBezTo>
                  <a:cubicBezTo>
                    <a:pt x="2191" y="195"/>
                    <a:pt x="2194" y="197"/>
                    <a:pt x="2197" y="199"/>
                  </a:cubicBezTo>
                  <a:cubicBezTo>
                    <a:pt x="2194" y="199"/>
                    <a:pt x="2194" y="199"/>
                    <a:pt x="2194" y="199"/>
                  </a:cubicBezTo>
                  <a:cubicBezTo>
                    <a:pt x="2189" y="197"/>
                    <a:pt x="2185" y="196"/>
                    <a:pt x="2180" y="195"/>
                  </a:cubicBezTo>
                  <a:cubicBezTo>
                    <a:pt x="2178" y="195"/>
                    <a:pt x="2178" y="195"/>
                    <a:pt x="2176" y="195"/>
                  </a:cubicBezTo>
                  <a:cubicBezTo>
                    <a:pt x="2190" y="204"/>
                    <a:pt x="2190" y="204"/>
                    <a:pt x="2194" y="207"/>
                  </a:cubicBezTo>
                  <a:cubicBezTo>
                    <a:pt x="2182" y="202"/>
                    <a:pt x="2170" y="195"/>
                    <a:pt x="2158" y="190"/>
                  </a:cubicBezTo>
                  <a:cubicBezTo>
                    <a:pt x="2158" y="192"/>
                    <a:pt x="2160" y="194"/>
                    <a:pt x="2163" y="195"/>
                  </a:cubicBezTo>
                  <a:cubicBezTo>
                    <a:pt x="2165" y="196"/>
                    <a:pt x="2181" y="206"/>
                    <a:pt x="2184" y="211"/>
                  </a:cubicBezTo>
                  <a:cubicBezTo>
                    <a:pt x="2181" y="212"/>
                    <a:pt x="2181" y="212"/>
                    <a:pt x="2169" y="204"/>
                  </a:cubicBezTo>
                  <a:cubicBezTo>
                    <a:pt x="2171" y="207"/>
                    <a:pt x="2171" y="207"/>
                    <a:pt x="2171" y="207"/>
                  </a:cubicBezTo>
                  <a:cubicBezTo>
                    <a:pt x="2169" y="209"/>
                    <a:pt x="2169" y="209"/>
                    <a:pt x="2169" y="209"/>
                  </a:cubicBezTo>
                  <a:cubicBezTo>
                    <a:pt x="2171" y="210"/>
                    <a:pt x="2173" y="212"/>
                    <a:pt x="2175" y="213"/>
                  </a:cubicBezTo>
                  <a:cubicBezTo>
                    <a:pt x="2178" y="215"/>
                    <a:pt x="2183" y="216"/>
                    <a:pt x="2187" y="219"/>
                  </a:cubicBezTo>
                  <a:cubicBezTo>
                    <a:pt x="2189" y="221"/>
                    <a:pt x="2190" y="222"/>
                    <a:pt x="2191" y="223"/>
                  </a:cubicBezTo>
                  <a:cubicBezTo>
                    <a:pt x="2193" y="225"/>
                    <a:pt x="2193" y="225"/>
                    <a:pt x="2193" y="225"/>
                  </a:cubicBezTo>
                  <a:cubicBezTo>
                    <a:pt x="2186" y="223"/>
                    <a:pt x="2166" y="211"/>
                    <a:pt x="2166" y="210"/>
                  </a:cubicBezTo>
                  <a:cubicBezTo>
                    <a:pt x="2166" y="213"/>
                    <a:pt x="2170" y="216"/>
                    <a:pt x="2174" y="218"/>
                  </a:cubicBezTo>
                  <a:cubicBezTo>
                    <a:pt x="2172" y="219"/>
                    <a:pt x="2170" y="219"/>
                    <a:pt x="2168" y="219"/>
                  </a:cubicBezTo>
                  <a:cubicBezTo>
                    <a:pt x="2168" y="220"/>
                    <a:pt x="2168" y="220"/>
                    <a:pt x="2176" y="226"/>
                  </a:cubicBezTo>
                  <a:cubicBezTo>
                    <a:pt x="2175" y="226"/>
                    <a:pt x="2173" y="227"/>
                    <a:pt x="2171" y="227"/>
                  </a:cubicBezTo>
                  <a:cubicBezTo>
                    <a:pt x="2172" y="229"/>
                    <a:pt x="2173" y="231"/>
                    <a:pt x="2174" y="232"/>
                  </a:cubicBezTo>
                  <a:cubicBezTo>
                    <a:pt x="2173" y="233"/>
                    <a:pt x="2173" y="233"/>
                    <a:pt x="2173" y="233"/>
                  </a:cubicBezTo>
                  <a:cubicBezTo>
                    <a:pt x="2174" y="234"/>
                    <a:pt x="2176" y="236"/>
                    <a:pt x="2177" y="238"/>
                  </a:cubicBezTo>
                  <a:cubicBezTo>
                    <a:pt x="2175" y="238"/>
                    <a:pt x="2175" y="238"/>
                    <a:pt x="2175" y="238"/>
                  </a:cubicBezTo>
                  <a:cubicBezTo>
                    <a:pt x="2176" y="240"/>
                    <a:pt x="2176" y="240"/>
                    <a:pt x="2176" y="240"/>
                  </a:cubicBezTo>
                  <a:cubicBezTo>
                    <a:pt x="2178" y="241"/>
                    <a:pt x="2180" y="241"/>
                    <a:pt x="2181" y="241"/>
                  </a:cubicBezTo>
                  <a:cubicBezTo>
                    <a:pt x="2181" y="240"/>
                    <a:pt x="2181" y="238"/>
                    <a:pt x="2182" y="236"/>
                  </a:cubicBezTo>
                  <a:cubicBezTo>
                    <a:pt x="2184" y="236"/>
                    <a:pt x="2184" y="236"/>
                    <a:pt x="2184" y="236"/>
                  </a:cubicBezTo>
                  <a:cubicBezTo>
                    <a:pt x="2184" y="234"/>
                    <a:pt x="2184" y="234"/>
                    <a:pt x="2184" y="234"/>
                  </a:cubicBezTo>
                  <a:cubicBezTo>
                    <a:pt x="2185" y="233"/>
                    <a:pt x="2187" y="231"/>
                    <a:pt x="2188" y="230"/>
                  </a:cubicBezTo>
                  <a:cubicBezTo>
                    <a:pt x="2196" y="230"/>
                    <a:pt x="2198" y="232"/>
                    <a:pt x="2202" y="236"/>
                  </a:cubicBezTo>
                  <a:cubicBezTo>
                    <a:pt x="2200" y="235"/>
                    <a:pt x="2198" y="235"/>
                    <a:pt x="2197" y="235"/>
                  </a:cubicBezTo>
                  <a:cubicBezTo>
                    <a:pt x="2199" y="237"/>
                    <a:pt x="2199" y="237"/>
                    <a:pt x="2199" y="237"/>
                  </a:cubicBezTo>
                  <a:cubicBezTo>
                    <a:pt x="2196" y="238"/>
                    <a:pt x="2196" y="238"/>
                    <a:pt x="2196" y="238"/>
                  </a:cubicBezTo>
                  <a:cubicBezTo>
                    <a:pt x="2198" y="243"/>
                    <a:pt x="2212" y="256"/>
                    <a:pt x="2213" y="257"/>
                  </a:cubicBezTo>
                  <a:cubicBezTo>
                    <a:pt x="2210" y="257"/>
                    <a:pt x="2210" y="257"/>
                    <a:pt x="2210" y="257"/>
                  </a:cubicBezTo>
                  <a:cubicBezTo>
                    <a:pt x="2210" y="258"/>
                    <a:pt x="2232" y="293"/>
                    <a:pt x="2236" y="297"/>
                  </a:cubicBezTo>
                  <a:cubicBezTo>
                    <a:pt x="2233" y="295"/>
                    <a:pt x="2233" y="295"/>
                    <a:pt x="2233" y="295"/>
                  </a:cubicBezTo>
                  <a:cubicBezTo>
                    <a:pt x="2232" y="301"/>
                    <a:pt x="2232" y="301"/>
                    <a:pt x="2233" y="303"/>
                  </a:cubicBezTo>
                  <a:cubicBezTo>
                    <a:pt x="2231" y="303"/>
                    <a:pt x="2229" y="305"/>
                    <a:pt x="2228" y="306"/>
                  </a:cubicBezTo>
                  <a:cubicBezTo>
                    <a:pt x="2230" y="308"/>
                    <a:pt x="2232" y="310"/>
                    <a:pt x="2233" y="311"/>
                  </a:cubicBezTo>
                  <a:cubicBezTo>
                    <a:pt x="2236" y="312"/>
                    <a:pt x="2236" y="312"/>
                    <a:pt x="2236" y="312"/>
                  </a:cubicBezTo>
                  <a:cubicBezTo>
                    <a:pt x="2239" y="312"/>
                    <a:pt x="2240" y="312"/>
                    <a:pt x="2242" y="312"/>
                  </a:cubicBezTo>
                  <a:cubicBezTo>
                    <a:pt x="2246" y="317"/>
                    <a:pt x="2246" y="317"/>
                    <a:pt x="2248" y="318"/>
                  </a:cubicBezTo>
                  <a:cubicBezTo>
                    <a:pt x="2247" y="320"/>
                    <a:pt x="2247" y="322"/>
                    <a:pt x="2246" y="324"/>
                  </a:cubicBezTo>
                  <a:cubicBezTo>
                    <a:pt x="2244" y="325"/>
                    <a:pt x="2244" y="325"/>
                    <a:pt x="2244" y="325"/>
                  </a:cubicBezTo>
                  <a:cubicBezTo>
                    <a:pt x="2245" y="329"/>
                    <a:pt x="2244" y="330"/>
                    <a:pt x="2242" y="332"/>
                  </a:cubicBezTo>
                  <a:cubicBezTo>
                    <a:pt x="2243" y="335"/>
                    <a:pt x="2243" y="335"/>
                    <a:pt x="2246" y="340"/>
                  </a:cubicBezTo>
                  <a:cubicBezTo>
                    <a:pt x="2244" y="342"/>
                    <a:pt x="2244" y="342"/>
                    <a:pt x="2244" y="342"/>
                  </a:cubicBezTo>
                  <a:cubicBezTo>
                    <a:pt x="2242" y="341"/>
                    <a:pt x="2240" y="340"/>
                    <a:pt x="2237" y="339"/>
                  </a:cubicBezTo>
                  <a:cubicBezTo>
                    <a:pt x="2235" y="338"/>
                    <a:pt x="2233" y="338"/>
                    <a:pt x="2232" y="338"/>
                  </a:cubicBezTo>
                  <a:cubicBezTo>
                    <a:pt x="2236" y="344"/>
                    <a:pt x="2236" y="344"/>
                    <a:pt x="2236" y="344"/>
                  </a:cubicBezTo>
                  <a:cubicBezTo>
                    <a:pt x="2238" y="345"/>
                    <a:pt x="2240" y="347"/>
                    <a:pt x="2242" y="349"/>
                  </a:cubicBezTo>
                  <a:cubicBezTo>
                    <a:pt x="2241" y="352"/>
                    <a:pt x="2241" y="352"/>
                    <a:pt x="2241" y="352"/>
                  </a:cubicBezTo>
                  <a:cubicBezTo>
                    <a:pt x="2238" y="353"/>
                    <a:pt x="2238" y="353"/>
                    <a:pt x="2238" y="353"/>
                  </a:cubicBezTo>
                  <a:cubicBezTo>
                    <a:pt x="2237" y="353"/>
                    <a:pt x="2237" y="353"/>
                    <a:pt x="2237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6" y="353"/>
                    <a:pt x="2236" y="353"/>
                    <a:pt x="2236" y="353"/>
                  </a:cubicBezTo>
                  <a:cubicBezTo>
                    <a:pt x="2233" y="355"/>
                    <a:pt x="2233" y="355"/>
                    <a:pt x="2232" y="360"/>
                  </a:cubicBezTo>
                  <a:cubicBezTo>
                    <a:pt x="2230" y="360"/>
                    <a:pt x="2230" y="360"/>
                    <a:pt x="2230" y="360"/>
                  </a:cubicBezTo>
                  <a:cubicBezTo>
                    <a:pt x="2229" y="363"/>
                    <a:pt x="2229" y="363"/>
                    <a:pt x="2229" y="363"/>
                  </a:cubicBezTo>
                  <a:cubicBezTo>
                    <a:pt x="2232" y="366"/>
                    <a:pt x="2239" y="374"/>
                    <a:pt x="2228" y="374"/>
                  </a:cubicBezTo>
                  <a:cubicBezTo>
                    <a:pt x="2228" y="375"/>
                    <a:pt x="2227" y="377"/>
                    <a:pt x="2227" y="379"/>
                  </a:cubicBezTo>
                  <a:cubicBezTo>
                    <a:pt x="2234" y="386"/>
                    <a:pt x="2234" y="386"/>
                    <a:pt x="2234" y="388"/>
                  </a:cubicBezTo>
                  <a:cubicBezTo>
                    <a:pt x="2232" y="390"/>
                    <a:pt x="2232" y="390"/>
                    <a:pt x="2232" y="390"/>
                  </a:cubicBezTo>
                  <a:cubicBezTo>
                    <a:pt x="2235" y="397"/>
                    <a:pt x="2242" y="400"/>
                    <a:pt x="2245" y="405"/>
                  </a:cubicBezTo>
                  <a:cubicBezTo>
                    <a:pt x="2245" y="408"/>
                    <a:pt x="2244" y="407"/>
                    <a:pt x="2244" y="407"/>
                  </a:cubicBezTo>
                  <a:cubicBezTo>
                    <a:pt x="2244" y="410"/>
                    <a:pt x="2244" y="410"/>
                    <a:pt x="2244" y="410"/>
                  </a:cubicBezTo>
                  <a:cubicBezTo>
                    <a:pt x="2246" y="413"/>
                    <a:pt x="2248" y="415"/>
                    <a:pt x="2250" y="418"/>
                  </a:cubicBezTo>
                  <a:cubicBezTo>
                    <a:pt x="2252" y="418"/>
                    <a:pt x="2255" y="418"/>
                    <a:pt x="2257" y="418"/>
                  </a:cubicBezTo>
                  <a:cubicBezTo>
                    <a:pt x="2265" y="417"/>
                    <a:pt x="2267" y="425"/>
                    <a:pt x="2268" y="425"/>
                  </a:cubicBezTo>
                  <a:cubicBezTo>
                    <a:pt x="2266" y="428"/>
                    <a:pt x="2266" y="428"/>
                    <a:pt x="2266" y="428"/>
                  </a:cubicBezTo>
                  <a:cubicBezTo>
                    <a:pt x="2268" y="430"/>
                    <a:pt x="2269" y="433"/>
                    <a:pt x="2271" y="435"/>
                  </a:cubicBezTo>
                  <a:cubicBezTo>
                    <a:pt x="2269" y="437"/>
                    <a:pt x="2269" y="437"/>
                    <a:pt x="2269" y="437"/>
                  </a:cubicBezTo>
                  <a:cubicBezTo>
                    <a:pt x="2272" y="444"/>
                    <a:pt x="2272" y="444"/>
                    <a:pt x="2286" y="446"/>
                  </a:cubicBezTo>
                  <a:cubicBezTo>
                    <a:pt x="2290" y="452"/>
                    <a:pt x="2290" y="452"/>
                    <a:pt x="2291" y="455"/>
                  </a:cubicBezTo>
                  <a:cubicBezTo>
                    <a:pt x="2290" y="457"/>
                    <a:pt x="2290" y="457"/>
                    <a:pt x="2290" y="457"/>
                  </a:cubicBezTo>
                  <a:cubicBezTo>
                    <a:pt x="2307" y="458"/>
                    <a:pt x="2323" y="459"/>
                    <a:pt x="2339" y="460"/>
                  </a:cubicBezTo>
                  <a:cubicBezTo>
                    <a:pt x="2338" y="457"/>
                    <a:pt x="2338" y="454"/>
                    <a:pt x="2337" y="451"/>
                  </a:cubicBezTo>
                  <a:cubicBezTo>
                    <a:pt x="2339" y="449"/>
                    <a:pt x="2339" y="449"/>
                    <a:pt x="2339" y="449"/>
                  </a:cubicBezTo>
                  <a:cubicBezTo>
                    <a:pt x="2342" y="450"/>
                    <a:pt x="2342" y="450"/>
                    <a:pt x="2342" y="450"/>
                  </a:cubicBezTo>
                  <a:cubicBezTo>
                    <a:pt x="2342" y="446"/>
                    <a:pt x="2341" y="444"/>
                    <a:pt x="2339" y="441"/>
                  </a:cubicBezTo>
                  <a:cubicBezTo>
                    <a:pt x="2350" y="443"/>
                    <a:pt x="2361" y="460"/>
                    <a:pt x="2361" y="460"/>
                  </a:cubicBezTo>
                  <a:cubicBezTo>
                    <a:pt x="2389" y="463"/>
                    <a:pt x="2415" y="464"/>
                    <a:pt x="2440" y="466"/>
                  </a:cubicBezTo>
                  <a:cubicBezTo>
                    <a:pt x="2440" y="463"/>
                    <a:pt x="2440" y="463"/>
                    <a:pt x="2440" y="463"/>
                  </a:cubicBezTo>
                  <a:cubicBezTo>
                    <a:pt x="2443" y="463"/>
                    <a:pt x="2443" y="463"/>
                    <a:pt x="2443" y="463"/>
                  </a:cubicBezTo>
                  <a:cubicBezTo>
                    <a:pt x="2442" y="456"/>
                    <a:pt x="2436" y="444"/>
                    <a:pt x="2436" y="444"/>
                  </a:cubicBezTo>
                  <a:cubicBezTo>
                    <a:pt x="2434" y="442"/>
                    <a:pt x="2433" y="441"/>
                    <a:pt x="2432" y="440"/>
                  </a:cubicBezTo>
                  <a:cubicBezTo>
                    <a:pt x="2427" y="434"/>
                    <a:pt x="2426" y="433"/>
                    <a:pt x="2417" y="434"/>
                  </a:cubicBezTo>
                  <a:cubicBezTo>
                    <a:pt x="2409" y="426"/>
                    <a:pt x="2398" y="422"/>
                    <a:pt x="2392" y="413"/>
                  </a:cubicBezTo>
                  <a:cubicBezTo>
                    <a:pt x="2384" y="403"/>
                    <a:pt x="2376" y="394"/>
                    <a:pt x="2367" y="385"/>
                  </a:cubicBezTo>
                  <a:cubicBezTo>
                    <a:pt x="2367" y="375"/>
                    <a:pt x="2357" y="370"/>
                    <a:pt x="2355" y="362"/>
                  </a:cubicBezTo>
                  <a:cubicBezTo>
                    <a:pt x="2358" y="361"/>
                    <a:pt x="2358" y="361"/>
                    <a:pt x="2358" y="361"/>
                  </a:cubicBezTo>
                  <a:cubicBezTo>
                    <a:pt x="2359" y="358"/>
                    <a:pt x="2359" y="357"/>
                    <a:pt x="2355" y="351"/>
                  </a:cubicBezTo>
                  <a:cubicBezTo>
                    <a:pt x="2357" y="350"/>
                    <a:pt x="2359" y="349"/>
                    <a:pt x="2360" y="349"/>
                  </a:cubicBezTo>
                  <a:cubicBezTo>
                    <a:pt x="2357" y="344"/>
                    <a:pt x="2357" y="344"/>
                    <a:pt x="2354" y="339"/>
                  </a:cubicBezTo>
                  <a:cubicBezTo>
                    <a:pt x="2354" y="337"/>
                    <a:pt x="2354" y="337"/>
                    <a:pt x="2354" y="337"/>
                  </a:cubicBezTo>
                  <a:cubicBezTo>
                    <a:pt x="2357" y="336"/>
                    <a:pt x="2357" y="336"/>
                    <a:pt x="2357" y="336"/>
                  </a:cubicBezTo>
                  <a:cubicBezTo>
                    <a:pt x="2355" y="320"/>
                    <a:pt x="2337" y="319"/>
                    <a:pt x="2329" y="309"/>
                  </a:cubicBezTo>
                  <a:cubicBezTo>
                    <a:pt x="2330" y="306"/>
                    <a:pt x="2330" y="306"/>
                    <a:pt x="2330" y="306"/>
                  </a:cubicBezTo>
                  <a:cubicBezTo>
                    <a:pt x="2326" y="301"/>
                    <a:pt x="2321" y="296"/>
                    <a:pt x="2319" y="294"/>
                  </a:cubicBezTo>
                  <a:cubicBezTo>
                    <a:pt x="2321" y="294"/>
                    <a:pt x="2323" y="293"/>
                    <a:pt x="2325" y="294"/>
                  </a:cubicBezTo>
                  <a:cubicBezTo>
                    <a:pt x="2326" y="294"/>
                    <a:pt x="2326" y="294"/>
                    <a:pt x="2326" y="294"/>
                  </a:cubicBezTo>
                  <a:cubicBezTo>
                    <a:pt x="2326" y="294"/>
                    <a:pt x="2326" y="294"/>
                    <a:pt x="2326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27" y="294"/>
                    <a:pt x="2327" y="294"/>
                    <a:pt x="2327" y="294"/>
                  </a:cubicBezTo>
                  <a:cubicBezTo>
                    <a:pt x="2330" y="296"/>
                    <a:pt x="2335" y="299"/>
                    <a:pt x="2342" y="304"/>
                  </a:cubicBezTo>
                  <a:cubicBezTo>
                    <a:pt x="2341" y="301"/>
                    <a:pt x="2341" y="301"/>
                    <a:pt x="2341" y="301"/>
                  </a:cubicBezTo>
                  <a:cubicBezTo>
                    <a:pt x="2345" y="301"/>
                    <a:pt x="2345" y="301"/>
                    <a:pt x="2358" y="310"/>
                  </a:cubicBezTo>
                  <a:cubicBezTo>
                    <a:pt x="2363" y="314"/>
                    <a:pt x="2367" y="317"/>
                    <a:pt x="2371" y="321"/>
                  </a:cubicBezTo>
                  <a:cubicBezTo>
                    <a:pt x="2369" y="321"/>
                    <a:pt x="2367" y="320"/>
                    <a:pt x="2365" y="320"/>
                  </a:cubicBezTo>
                  <a:cubicBezTo>
                    <a:pt x="2383" y="336"/>
                    <a:pt x="2385" y="338"/>
                    <a:pt x="2386" y="344"/>
                  </a:cubicBezTo>
                  <a:cubicBezTo>
                    <a:pt x="2384" y="343"/>
                    <a:pt x="2382" y="343"/>
                    <a:pt x="2380" y="342"/>
                  </a:cubicBezTo>
                  <a:cubicBezTo>
                    <a:pt x="2378" y="344"/>
                    <a:pt x="2378" y="344"/>
                    <a:pt x="2378" y="344"/>
                  </a:cubicBezTo>
                  <a:cubicBezTo>
                    <a:pt x="2400" y="381"/>
                    <a:pt x="2400" y="381"/>
                    <a:pt x="2421" y="402"/>
                  </a:cubicBezTo>
                  <a:cubicBezTo>
                    <a:pt x="2424" y="404"/>
                    <a:pt x="2425" y="406"/>
                    <a:pt x="2426" y="407"/>
                  </a:cubicBezTo>
                  <a:cubicBezTo>
                    <a:pt x="2426" y="407"/>
                    <a:pt x="2462" y="434"/>
                    <a:pt x="2479" y="441"/>
                  </a:cubicBezTo>
                  <a:cubicBezTo>
                    <a:pt x="2480" y="441"/>
                    <a:pt x="2480" y="441"/>
                    <a:pt x="2480" y="441"/>
                  </a:cubicBezTo>
                  <a:cubicBezTo>
                    <a:pt x="2481" y="439"/>
                    <a:pt x="2481" y="436"/>
                    <a:pt x="2481" y="435"/>
                  </a:cubicBezTo>
                  <a:cubicBezTo>
                    <a:pt x="2485" y="434"/>
                    <a:pt x="2488" y="437"/>
                    <a:pt x="2492" y="436"/>
                  </a:cubicBezTo>
                  <a:cubicBezTo>
                    <a:pt x="2492" y="434"/>
                    <a:pt x="2491" y="432"/>
                    <a:pt x="2491" y="431"/>
                  </a:cubicBezTo>
                  <a:cubicBezTo>
                    <a:pt x="2496" y="430"/>
                    <a:pt x="2501" y="430"/>
                    <a:pt x="2506" y="431"/>
                  </a:cubicBezTo>
                  <a:cubicBezTo>
                    <a:pt x="2506" y="428"/>
                    <a:pt x="2506" y="428"/>
                    <a:pt x="2506" y="428"/>
                  </a:cubicBezTo>
                  <a:cubicBezTo>
                    <a:pt x="2508" y="427"/>
                    <a:pt x="2508" y="428"/>
                    <a:pt x="2508" y="428"/>
                  </a:cubicBezTo>
                  <a:cubicBezTo>
                    <a:pt x="2512" y="430"/>
                    <a:pt x="2516" y="434"/>
                    <a:pt x="2520" y="437"/>
                  </a:cubicBezTo>
                  <a:cubicBezTo>
                    <a:pt x="2523" y="437"/>
                    <a:pt x="2526" y="437"/>
                    <a:pt x="2529" y="438"/>
                  </a:cubicBezTo>
                  <a:cubicBezTo>
                    <a:pt x="2533" y="441"/>
                    <a:pt x="2533" y="441"/>
                    <a:pt x="2533" y="441"/>
                  </a:cubicBezTo>
                  <a:cubicBezTo>
                    <a:pt x="2535" y="444"/>
                    <a:pt x="2535" y="444"/>
                    <a:pt x="2535" y="444"/>
                  </a:cubicBezTo>
                  <a:cubicBezTo>
                    <a:pt x="2534" y="444"/>
                    <a:pt x="2534" y="444"/>
                    <a:pt x="2527" y="444"/>
                  </a:cubicBezTo>
                  <a:cubicBezTo>
                    <a:pt x="2527" y="448"/>
                    <a:pt x="2527" y="448"/>
                    <a:pt x="2534" y="463"/>
                  </a:cubicBezTo>
                  <a:cubicBezTo>
                    <a:pt x="2527" y="462"/>
                    <a:pt x="2522" y="456"/>
                    <a:pt x="2516" y="454"/>
                  </a:cubicBezTo>
                  <a:cubicBezTo>
                    <a:pt x="2514" y="456"/>
                    <a:pt x="2514" y="456"/>
                    <a:pt x="2514" y="456"/>
                  </a:cubicBezTo>
                  <a:cubicBezTo>
                    <a:pt x="2511" y="456"/>
                    <a:pt x="2511" y="456"/>
                    <a:pt x="2505" y="455"/>
                  </a:cubicBezTo>
                  <a:cubicBezTo>
                    <a:pt x="2504" y="457"/>
                    <a:pt x="2504" y="457"/>
                    <a:pt x="2504" y="457"/>
                  </a:cubicBezTo>
                  <a:cubicBezTo>
                    <a:pt x="2504" y="459"/>
                    <a:pt x="2504" y="459"/>
                    <a:pt x="2504" y="459"/>
                  </a:cubicBezTo>
                  <a:cubicBezTo>
                    <a:pt x="2502" y="459"/>
                    <a:pt x="2500" y="458"/>
                    <a:pt x="2499" y="457"/>
                  </a:cubicBezTo>
                  <a:cubicBezTo>
                    <a:pt x="2496" y="459"/>
                    <a:pt x="2496" y="459"/>
                    <a:pt x="2496" y="459"/>
                  </a:cubicBezTo>
                  <a:cubicBezTo>
                    <a:pt x="2500" y="465"/>
                    <a:pt x="2502" y="469"/>
                    <a:pt x="2502" y="469"/>
                  </a:cubicBezTo>
                  <a:cubicBezTo>
                    <a:pt x="2503" y="471"/>
                    <a:pt x="2503" y="471"/>
                    <a:pt x="2503" y="471"/>
                  </a:cubicBezTo>
                  <a:moveTo>
                    <a:pt x="2339" y="460"/>
                  </a:moveTo>
                  <a:cubicBezTo>
                    <a:pt x="2323" y="459"/>
                    <a:pt x="2307" y="458"/>
                    <a:pt x="2290" y="457"/>
                  </a:cubicBezTo>
                  <a:cubicBezTo>
                    <a:pt x="2290" y="458"/>
                    <a:pt x="2290" y="458"/>
                    <a:pt x="2290" y="458"/>
                  </a:cubicBezTo>
                  <a:cubicBezTo>
                    <a:pt x="2290" y="460"/>
                    <a:pt x="2290" y="460"/>
                    <a:pt x="2291" y="461"/>
                  </a:cubicBezTo>
                  <a:cubicBezTo>
                    <a:pt x="2292" y="462"/>
                    <a:pt x="2294" y="463"/>
                    <a:pt x="2295" y="465"/>
                  </a:cubicBezTo>
                  <a:cubicBezTo>
                    <a:pt x="2297" y="467"/>
                    <a:pt x="2297" y="467"/>
                    <a:pt x="2297" y="467"/>
                  </a:cubicBezTo>
                  <a:cubicBezTo>
                    <a:pt x="2306" y="468"/>
                    <a:pt x="2306" y="468"/>
                    <a:pt x="2306" y="468"/>
                  </a:cubicBezTo>
                  <a:cubicBezTo>
                    <a:pt x="2308" y="470"/>
                    <a:pt x="2308" y="470"/>
                    <a:pt x="2308" y="470"/>
                  </a:cubicBezTo>
                  <a:cubicBezTo>
                    <a:pt x="2309" y="470"/>
                    <a:pt x="2309" y="470"/>
                    <a:pt x="2316" y="476"/>
                  </a:cubicBezTo>
                  <a:cubicBezTo>
                    <a:pt x="2320" y="474"/>
                    <a:pt x="2320" y="474"/>
                    <a:pt x="2320" y="474"/>
                  </a:cubicBezTo>
                  <a:cubicBezTo>
                    <a:pt x="2324" y="475"/>
                    <a:pt x="2327" y="478"/>
                    <a:pt x="2331" y="477"/>
                  </a:cubicBezTo>
                  <a:cubicBezTo>
                    <a:pt x="2331" y="477"/>
                    <a:pt x="2336" y="476"/>
                    <a:pt x="2334" y="473"/>
                  </a:cubicBezTo>
                  <a:cubicBezTo>
                    <a:pt x="2335" y="471"/>
                    <a:pt x="2335" y="471"/>
                    <a:pt x="2335" y="471"/>
                  </a:cubicBezTo>
                  <a:cubicBezTo>
                    <a:pt x="2338" y="471"/>
                    <a:pt x="2338" y="471"/>
                    <a:pt x="2339" y="470"/>
                  </a:cubicBezTo>
                  <a:cubicBezTo>
                    <a:pt x="2340" y="468"/>
                    <a:pt x="2340" y="468"/>
                    <a:pt x="2340" y="468"/>
                  </a:cubicBezTo>
                  <a:cubicBezTo>
                    <a:pt x="2340" y="466"/>
                    <a:pt x="2339" y="465"/>
                    <a:pt x="2339" y="463"/>
                  </a:cubicBezTo>
                  <a:cubicBezTo>
                    <a:pt x="2339" y="460"/>
                    <a:pt x="2339" y="460"/>
                    <a:pt x="2339" y="460"/>
                  </a:cubicBezTo>
                  <a:moveTo>
                    <a:pt x="2440" y="466"/>
                  </a:moveTo>
                  <a:cubicBezTo>
                    <a:pt x="2415" y="464"/>
                    <a:pt x="2389" y="463"/>
                    <a:pt x="2362" y="461"/>
                  </a:cubicBezTo>
                  <a:cubicBezTo>
                    <a:pt x="2366" y="467"/>
                    <a:pt x="2373" y="469"/>
                    <a:pt x="2377" y="474"/>
                  </a:cubicBezTo>
                  <a:cubicBezTo>
                    <a:pt x="2379" y="476"/>
                    <a:pt x="2379" y="476"/>
                    <a:pt x="2379" y="476"/>
                  </a:cubicBezTo>
                  <a:cubicBezTo>
                    <a:pt x="2379" y="480"/>
                    <a:pt x="2379" y="480"/>
                    <a:pt x="2379" y="480"/>
                  </a:cubicBezTo>
                  <a:cubicBezTo>
                    <a:pt x="2380" y="481"/>
                    <a:pt x="2385" y="488"/>
                    <a:pt x="2390" y="491"/>
                  </a:cubicBezTo>
                  <a:cubicBezTo>
                    <a:pt x="2400" y="497"/>
                    <a:pt x="2400" y="497"/>
                    <a:pt x="2403" y="500"/>
                  </a:cubicBezTo>
                  <a:cubicBezTo>
                    <a:pt x="2406" y="504"/>
                    <a:pt x="2406" y="504"/>
                    <a:pt x="2406" y="504"/>
                  </a:cubicBezTo>
                  <a:cubicBezTo>
                    <a:pt x="2408" y="508"/>
                    <a:pt x="2408" y="508"/>
                    <a:pt x="2408" y="508"/>
                  </a:cubicBezTo>
                  <a:cubicBezTo>
                    <a:pt x="2415" y="517"/>
                    <a:pt x="2422" y="521"/>
                    <a:pt x="2427" y="524"/>
                  </a:cubicBezTo>
                  <a:cubicBezTo>
                    <a:pt x="2428" y="524"/>
                    <a:pt x="2431" y="526"/>
                    <a:pt x="2433" y="530"/>
                  </a:cubicBezTo>
                  <a:cubicBezTo>
                    <a:pt x="2435" y="533"/>
                    <a:pt x="2435" y="536"/>
                    <a:pt x="2437" y="539"/>
                  </a:cubicBezTo>
                  <a:cubicBezTo>
                    <a:pt x="2438" y="541"/>
                    <a:pt x="2438" y="541"/>
                    <a:pt x="2438" y="541"/>
                  </a:cubicBezTo>
                  <a:cubicBezTo>
                    <a:pt x="2440" y="544"/>
                    <a:pt x="2443" y="547"/>
                    <a:pt x="2444" y="549"/>
                  </a:cubicBezTo>
                  <a:cubicBezTo>
                    <a:pt x="2451" y="550"/>
                    <a:pt x="2457" y="550"/>
                    <a:pt x="2464" y="550"/>
                  </a:cubicBezTo>
                  <a:cubicBezTo>
                    <a:pt x="2456" y="537"/>
                    <a:pt x="2456" y="537"/>
                    <a:pt x="2457" y="533"/>
                  </a:cubicBezTo>
                  <a:cubicBezTo>
                    <a:pt x="2458" y="533"/>
                    <a:pt x="2458" y="533"/>
                    <a:pt x="2460" y="533"/>
                  </a:cubicBezTo>
                  <a:cubicBezTo>
                    <a:pt x="2463" y="533"/>
                    <a:pt x="2463" y="533"/>
                    <a:pt x="2463" y="533"/>
                  </a:cubicBezTo>
                  <a:cubicBezTo>
                    <a:pt x="2465" y="534"/>
                    <a:pt x="2467" y="537"/>
                    <a:pt x="2470" y="537"/>
                  </a:cubicBezTo>
                  <a:cubicBezTo>
                    <a:pt x="2471" y="535"/>
                    <a:pt x="2469" y="533"/>
                    <a:pt x="2471" y="531"/>
                  </a:cubicBezTo>
                  <a:cubicBezTo>
                    <a:pt x="2471" y="530"/>
                    <a:pt x="2472" y="530"/>
                    <a:pt x="2475" y="531"/>
                  </a:cubicBezTo>
                  <a:cubicBezTo>
                    <a:pt x="2473" y="527"/>
                    <a:pt x="2470" y="523"/>
                    <a:pt x="2467" y="519"/>
                  </a:cubicBezTo>
                  <a:cubicBezTo>
                    <a:pt x="2471" y="519"/>
                    <a:pt x="2474" y="519"/>
                    <a:pt x="2478" y="520"/>
                  </a:cubicBezTo>
                  <a:cubicBezTo>
                    <a:pt x="2474" y="514"/>
                    <a:pt x="2474" y="514"/>
                    <a:pt x="2471" y="510"/>
                  </a:cubicBezTo>
                  <a:cubicBezTo>
                    <a:pt x="2469" y="510"/>
                    <a:pt x="2468" y="510"/>
                    <a:pt x="2466" y="510"/>
                  </a:cubicBezTo>
                  <a:cubicBezTo>
                    <a:pt x="2461" y="511"/>
                    <a:pt x="2459" y="507"/>
                    <a:pt x="2455" y="505"/>
                  </a:cubicBezTo>
                  <a:cubicBezTo>
                    <a:pt x="2455" y="503"/>
                    <a:pt x="2454" y="501"/>
                    <a:pt x="2453" y="499"/>
                  </a:cubicBezTo>
                  <a:cubicBezTo>
                    <a:pt x="2450" y="489"/>
                    <a:pt x="2441" y="482"/>
                    <a:pt x="2438" y="472"/>
                  </a:cubicBezTo>
                  <a:cubicBezTo>
                    <a:pt x="2439" y="470"/>
                    <a:pt x="2439" y="470"/>
                    <a:pt x="2439" y="470"/>
                  </a:cubicBezTo>
                  <a:cubicBezTo>
                    <a:pt x="2438" y="467"/>
                    <a:pt x="2438" y="467"/>
                    <a:pt x="2438" y="467"/>
                  </a:cubicBezTo>
                  <a:cubicBezTo>
                    <a:pt x="2440" y="466"/>
                    <a:pt x="2440" y="466"/>
                    <a:pt x="2440" y="466"/>
                  </a:cubicBezTo>
                  <a:moveTo>
                    <a:pt x="3106" y="1227"/>
                  </a:moveTo>
                  <a:cubicBezTo>
                    <a:pt x="3048" y="1008"/>
                    <a:pt x="2946" y="807"/>
                    <a:pt x="2810" y="633"/>
                  </a:cubicBezTo>
                  <a:cubicBezTo>
                    <a:pt x="2776" y="593"/>
                    <a:pt x="2730" y="539"/>
                    <a:pt x="2694" y="500"/>
                  </a:cubicBezTo>
                  <a:cubicBezTo>
                    <a:pt x="2691" y="497"/>
                    <a:pt x="2684" y="495"/>
                    <a:pt x="2673" y="492"/>
                  </a:cubicBezTo>
                  <a:cubicBezTo>
                    <a:pt x="2642" y="484"/>
                    <a:pt x="2584" y="477"/>
                    <a:pt x="2503" y="471"/>
                  </a:cubicBezTo>
                  <a:cubicBezTo>
                    <a:pt x="2499" y="470"/>
                    <a:pt x="2495" y="470"/>
                    <a:pt x="2491" y="470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4" y="471"/>
                    <a:pt x="2494" y="471"/>
                    <a:pt x="2494" y="471"/>
                  </a:cubicBezTo>
                  <a:cubicBezTo>
                    <a:pt x="2495" y="471"/>
                    <a:pt x="2495" y="471"/>
                    <a:pt x="2495" y="471"/>
                  </a:cubicBezTo>
                  <a:cubicBezTo>
                    <a:pt x="2495" y="471"/>
                    <a:pt x="2495" y="471"/>
                    <a:pt x="2495" y="471"/>
                  </a:cubicBezTo>
                  <a:cubicBezTo>
                    <a:pt x="2499" y="473"/>
                    <a:pt x="2499" y="473"/>
                    <a:pt x="2499" y="473"/>
                  </a:cubicBezTo>
                  <a:cubicBezTo>
                    <a:pt x="2496" y="474"/>
                    <a:pt x="2492" y="475"/>
                    <a:pt x="2490" y="477"/>
                  </a:cubicBezTo>
                  <a:cubicBezTo>
                    <a:pt x="2496" y="487"/>
                    <a:pt x="2502" y="488"/>
                    <a:pt x="2510" y="489"/>
                  </a:cubicBezTo>
                  <a:cubicBezTo>
                    <a:pt x="2511" y="487"/>
                    <a:pt x="2511" y="483"/>
                    <a:pt x="2510" y="480"/>
                  </a:cubicBezTo>
                  <a:cubicBezTo>
                    <a:pt x="2524" y="482"/>
                    <a:pt x="2544" y="504"/>
                    <a:pt x="2544" y="505"/>
                  </a:cubicBezTo>
                  <a:cubicBezTo>
                    <a:pt x="2541" y="510"/>
                    <a:pt x="2541" y="510"/>
                    <a:pt x="2546" y="518"/>
                  </a:cubicBezTo>
                  <a:cubicBezTo>
                    <a:pt x="2547" y="521"/>
                    <a:pt x="2546" y="521"/>
                    <a:pt x="2544" y="521"/>
                  </a:cubicBezTo>
                  <a:cubicBezTo>
                    <a:pt x="2542" y="520"/>
                    <a:pt x="2542" y="520"/>
                    <a:pt x="2526" y="507"/>
                  </a:cubicBezTo>
                  <a:cubicBezTo>
                    <a:pt x="2524" y="507"/>
                    <a:pt x="2524" y="507"/>
                    <a:pt x="2524" y="507"/>
                  </a:cubicBezTo>
                  <a:cubicBezTo>
                    <a:pt x="2522" y="504"/>
                    <a:pt x="2520" y="501"/>
                    <a:pt x="2518" y="499"/>
                  </a:cubicBezTo>
                  <a:cubicBezTo>
                    <a:pt x="2516" y="499"/>
                    <a:pt x="2515" y="499"/>
                    <a:pt x="2513" y="499"/>
                  </a:cubicBezTo>
                  <a:cubicBezTo>
                    <a:pt x="2528" y="535"/>
                    <a:pt x="2535" y="550"/>
                    <a:pt x="2551" y="566"/>
                  </a:cubicBezTo>
                  <a:cubicBezTo>
                    <a:pt x="2553" y="570"/>
                    <a:pt x="2553" y="570"/>
                    <a:pt x="2553" y="570"/>
                  </a:cubicBezTo>
                  <a:cubicBezTo>
                    <a:pt x="2532" y="565"/>
                    <a:pt x="2532" y="565"/>
                    <a:pt x="2530" y="565"/>
                  </a:cubicBezTo>
                  <a:cubicBezTo>
                    <a:pt x="2532" y="575"/>
                    <a:pt x="2541" y="578"/>
                    <a:pt x="2546" y="586"/>
                  </a:cubicBezTo>
                  <a:cubicBezTo>
                    <a:pt x="2544" y="587"/>
                    <a:pt x="2544" y="587"/>
                    <a:pt x="2544" y="587"/>
                  </a:cubicBezTo>
                  <a:cubicBezTo>
                    <a:pt x="2535" y="581"/>
                    <a:pt x="2527" y="574"/>
                    <a:pt x="2518" y="568"/>
                  </a:cubicBezTo>
                  <a:cubicBezTo>
                    <a:pt x="2516" y="569"/>
                    <a:pt x="2516" y="569"/>
                    <a:pt x="2506" y="587"/>
                  </a:cubicBezTo>
                  <a:cubicBezTo>
                    <a:pt x="2503" y="587"/>
                    <a:pt x="2499" y="587"/>
                    <a:pt x="2496" y="587"/>
                  </a:cubicBezTo>
                  <a:cubicBezTo>
                    <a:pt x="2485" y="599"/>
                    <a:pt x="2474" y="579"/>
                    <a:pt x="2470" y="573"/>
                  </a:cubicBezTo>
                  <a:cubicBezTo>
                    <a:pt x="2468" y="573"/>
                    <a:pt x="2466" y="573"/>
                    <a:pt x="2464" y="573"/>
                  </a:cubicBezTo>
                  <a:cubicBezTo>
                    <a:pt x="2464" y="574"/>
                    <a:pt x="2464" y="576"/>
                    <a:pt x="2463" y="577"/>
                  </a:cubicBezTo>
                  <a:cubicBezTo>
                    <a:pt x="2462" y="577"/>
                    <a:pt x="2460" y="577"/>
                    <a:pt x="2458" y="577"/>
                  </a:cubicBezTo>
                  <a:cubicBezTo>
                    <a:pt x="2454" y="576"/>
                    <a:pt x="2452" y="576"/>
                    <a:pt x="2451" y="576"/>
                  </a:cubicBezTo>
                  <a:cubicBezTo>
                    <a:pt x="2449" y="576"/>
                    <a:pt x="2447" y="576"/>
                    <a:pt x="2446" y="576"/>
                  </a:cubicBezTo>
                  <a:cubicBezTo>
                    <a:pt x="2447" y="579"/>
                    <a:pt x="2449" y="582"/>
                    <a:pt x="2451" y="585"/>
                  </a:cubicBezTo>
                  <a:cubicBezTo>
                    <a:pt x="2450" y="588"/>
                    <a:pt x="2448" y="588"/>
                    <a:pt x="2446" y="588"/>
                  </a:cubicBezTo>
                  <a:cubicBezTo>
                    <a:pt x="2438" y="586"/>
                    <a:pt x="2438" y="586"/>
                    <a:pt x="2431" y="577"/>
                  </a:cubicBezTo>
                  <a:cubicBezTo>
                    <a:pt x="2428" y="576"/>
                    <a:pt x="2428" y="576"/>
                    <a:pt x="2428" y="576"/>
                  </a:cubicBezTo>
                  <a:cubicBezTo>
                    <a:pt x="2426" y="576"/>
                    <a:pt x="2424" y="576"/>
                    <a:pt x="2422" y="576"/>
                  </a:cubicBezTo>
                  <a:cubicBezTo>
                    <a:pt x="2421" y="574"/>
                    <a:pt x="2419" y="571"/>
                    <a:pt x="2418" y="569"/>
                  </a:cubicBezTo>
                  <a:cubicBezTo>
                    <a:pt x="2415" y="565"/>
                    <a:pt x="2415" y="565"/>
                    <a:pt x="2415" y="565"/>
                  </a:cubicBezTo>
                  <a:cubicBezTo>
                    <a:pt x="2418" y="561"/>
                    <a:pt x="2422" y="561"/>
                    <a:pt x="2425" y="562"/>
                  </a:cubicBezTo>
                  <a:cubicBezTo>
                    <a:pt x="2432" y="563"/>
                    <a:pt x="2437" y="567"/>
                    <a:pt x="2444" y="569"/>
                  </a:cubicBezTo>
                  <a:cubicBezTo>
                    <a:pt x="2447" y="566"/>
                    <a:pt x="2447" y="566"/>
                    <a:pt x="2447" y="566"/>
                  </a:cubicBezTo>
                  <a:cubicBezTo>
                    <a:pt x="2441" y="554"/>
                    <a:pt x="2430" y="534"/>
                    <a:pt x="2430" y="534"/>
                  </a:cubicBezTo>
                  <a:cubicBezTo>
                    <a:pt x="2426" y="531"/>
                    <a:pt x="2424" y="531"/>
                    <a:pt x="2422" y="531"/>
                  </a:cubicBezTo>
                  <a:cubicBezTo>
                    <a:pt x="2420" y="532"/>
                    <a:pt x="2416" y="533"/>
                    <a:pt x="2413" y="534"/>
                  </a:cubicBezTo>
                  <a:cubicBezTo>
                    <a:pt x="2414" y="535"/>
                    <a:pt x="2414" y="537"/>
                    <a:pt x="2415" y="539"/>
                  </a:cubicBezTo>
                  <a:cubicBezTo>
                    <a:pt x="2414" y="542"/>
                    <a:pt x="2413" y="542"/>
                    <a:pt x="2413" y="542"/>
                  </a:cubicBezTo>
                  <a:cubicBezTo>
                    <a:pt x="2410" y="540"/>
                    <a:pt x="2404" y="537"/>
                    <a:pt x="2404" y="526"/>
                  </a:cubicBezTo>
                  <a:cubicBezTo>
                    <a:pt x="2403" y="523"/>
                    <a:pt x="2401" y="521"/>
                    <a:pt x="2400" y="519"/>
                  </a:cubicBezTo>
                  <a:cubicBezTo>
                    <a:pt x="2379" y="522"/>
                    <a:pt x="2384" y="493"/>
                    <a:pt x="2367" y="488"/>
                  </a:cubicBezTo>
                  <a:cubicBezTo>
                    <a:pt x="2367" y="489"/>
                    <a:pt x="2367" y="489"/>
                    <a:pt x="2370" y="502"/>
                  </a:cubicBezTo>
                  <a:cubicBezTo>
                    <a:pt x="2367" y="504"/>
                    <a:pt x="2364" y="505"/>
                    <a:pt x="2362" y="507"/>
                  </a:cubicBezTo>
                  <a:cubicBezTo>
                    <a:pt x="2363" y="509"/>
                    <a:pt x="2365" y="512"/>
                    <a:pt x="2367" y="514"/>
                  </a:cubicBezTo>
                  <a:cubicBezTo>
                    <a:pt x="2368" y="515"/>
                    <a:pt x="2368" y="516"/>
                    <a:pt x="2369" y="517"/>
                  </a:cubicBezTo>
                  <a:cubicBezTo>
                    <a:pt x="2369" y="518"/>
                    <a:pt x="2368" y="520"/>
                    <a:pt x="2368" y="521"/>
                  </a:cubicBezTo>
                  <a:cubicBezTo>
                    <a:pt x="2364" y="524"/>
                    <a:pt x="2364" y="524"/>
                    <a:pt x="2364" y="524"/>
                  </a:cubicBezTo>
                  <a:cubicBezTo>
                    <a:pt x="2366" y="530"/>
                    <a:pt x="2366" y="530"/>
                    <a:pt x="2393" y="561"/>
                  </a:cubicBezTo>
                  <a:cubicBezTo>
                    <a:pt x="2394" y="562"/>
                    <a:pt x="2395" y="563"/>
                    <a:pt x="2395" y="565"/>
                  </a:cubicBezTo>
                  <a:cubicBezTo>
                    <a:pt x="2396" y="567"/>
                    <a:pt x="2398" y="571"/>
                    <a:pt x="2399" y="574"/>
                  </a:cubicBezTo>
                  <a:cubicBezTo>
                    <a:pt x="2403" y="579"/>
                    <a:pt x="2408" y="584"/>
                    <a:pt x="2413" y="589"/>
                  </a:cubicBezTo>
                  <a:cubicBezTo>
                    <a:pt x="2415" y="593"/>
                    <a:pt x="2416" y="596"/>
                    <a:pt x="2418" y="598"/>
                  </a:cubicBezTo>
                  <a:cubicBezTo>
                    <a:pt x="2416" y="598"/>
                    <a:pt x="2415" y="598"/>
                    <a:pt x="2413" y="598"/>
                  </a:cubicBezTo>
                  <a:cubicBezTo>
                    <a:pt x="2410" y="599"/>
                    <a:pt x="2406" y="599"/>
                    <a:pt x="2403" y="599"/>
                  </a:cubicBezTo>
                  <a:cubicBezTo>
                    <a:pt x="2399" y="599"/>
                    <a:pt x="2399" y="599"/>
                    <a:pt x="2399" y="599"/>
                  </a:cubicBezTo>
                  <a:cubicBezTo>
                    <a:pt x="2393" y="598"/>
                    <a:pt x="2392" y="598"/>
                    <a:pt x="2380" y="598"/>
                  </a:cubicBezTo>
                  <a:cubicBezTo>
                    <a:pt x="2380" y="599"/>
                    <a:pt x="2380" y="601"/>
                    <a:pt x="2380" y="602"/>
                  </a:cubicBezTo>
                  <a:cubicBezTo>
                    <a:pt x="2377" y="604"/>
                    <a:pt x="2374" y="606"/>
                    <a:pt x="2372" y="608"/>
                  </a:cubicBezTo>
                  <a:cubicBezTo>
                    <a:pt x="2374" y="617"/>
                    <a:pt x="2374" y="617"/>
                    <a:pt x="2369" y="621"/>
                  </a:cubicBezTo>
                  <a:cubicBezTo>
                    <a:pt x="2365" y="618"/>
                    <a:pt x="2365" y="618"/>
                    <a:pt x="2365" y="618"/>
                  </a:cubicBezTo>
                  <a:cubicBezTo>
                    <a:pt x="2364" y="618"/>
                    <a:pt x="2362" y="617"/>
                    <a:pt x="2361" y="617"/>
                  </a:cubicBezTo>
                  <a:cubicBezTo>
                    <a:pt x="2358" y="617"/>
                    <a:pt x="2358" y="617"/>
                    <a:pt x="2358" y="617"/>
                  </a:cubicBezTo>
                  <a:cubicBezTo>
                    <a:pt x="2357" y="617"/>
                    <a:pt x="2355" y="618"/>
                    <a:pt x="2354" y="618"/>
                  </a:cubicBezTo>
                  <a:cubicBezTo>
                    <a:pt x="2353" y="620"/>
                    <a:pt x="2354" y="623"/>
                    <a:pt x="2355" y="625"/>
                  </a:cubicBezTo>
                  <a:cubicBezTo>
                    <a:pt x="2364" y="630"/>
                    <a:pt x="2364" y="630"/>
                    <a:pt x="2364" y="630"/>
                  </a:cubicBezTo>
                  <a:cubicBezTo>
                    <a:pt x="2366" y="634"/>
                    <a:pt x="2368" y="639"/>
                    <a:pt x="2371" y="643"/>
                  </a:cubicBezTo>
                  <a:cubicBezTo>
                    <a:pt x="2362" y="643"/>
                    <a:pt x="2360" y="646"/>
                    <a:pt x="2351" y="662"/>
                  </a:cubicBezTo>
                  <a:cubicBezTo>
                    <a:pt x="2349" y="662"/>
                    <a:pt x="2348" y="662"/>
                    <a:pt x="2347" y="662"/>
                  </a:cubicBezTo>
                  <a:cubicBezTo>
                    <a:pt x="2344" y="662"/>
                    <a:pt x="2341" y="662"/>
                    <a:pt x="2338" y="662"/>
                  </a:cubicBezTo>
                  <a:cubicBezTo>
                    <a:pt x="2339" y="670"/>
                    <a:pt x="2343" y="679"/>
                    <a:pt x="2347" y="687"/>
                  </a:cubicBezTo>
                  <a:cubicBezTo>
                    <a:pt x="2338" y="687"/>
                    <a:pt x="2336" y="687"/>
                    <a:pt x="2328" y="689"/>
                  </a:cubicBezTo>
                  <a:cubicBezTo>
                    <a:pt x="2329" y="694"/>
                    <a:pt x="2331" y="698"/>
                    <a:pt x="2333" y="703"/>
                  </a:cubicBezTo>
                  <a:cubicBezTo>
                    <a:pt x="2328" y="702"/>
                    <a:pt x="2324" y="702"/>
                    <a:pt x="2319" y="702"/>
                  </a:cubicBezTo>
                  <a:cubicBezTo>
                    <a:pt x="2316" y="701"/>
                    <a:pt x="2316" y="701"/>
                    <a:pt x="2306" y="699"/>
                  </a:cubicBezTo>
                  <a:cubicBezTo>
                    <a:pt x="2302" y="697"/>
                    <a:pt x="2301" y="695"/>
                    <a:pt x="2300" y="694"/>
                  </a:cubicBezTo>
                  <a:cubicBezTo>
                    <a:pt x="2298" y="692"/>
                    <a:pt x="2295" y="690"/>
                    <a:pt x="2292" y="690"/>
                  </a:cubicBezTo>
                  <a:cubicBezTo>
                    <a:pt x="2291" y="694"/>
                    <a:pt x="2292" y="699"/>
                    <a:pt x="2294" y="703"/>
                  </a:cubicBezTo>
                  <a:cubicBezTo>
                    <a:pt x="2298" y="705"/>
                    <a:pt x="2298" y="705"/>
                    <a:pt x="2298" y="705"/>
                  </a:cubicBezTo>
                  <a:cubicBezTo>
                    <a:pt x="2300" y="708"/>
                    <a:pt x="2301" y="712"/>
                    <a:pt x="2302" y="715"/>
                  </a:cubicBezTo>
                  <a:cubicBezTo>
                    <a:pt x="2306" y="720"/>
                    <a:pt x="2306" y="720"/>
                    <a:pt x="2306" y="720"/>
                  </a:cubicBezTo>
                  <a:cubicBezTo>
                    <a:pt x="2306" y="722"/>
                    <a:pt x="2307" y="723"/>
                    <a:pt x="2308" y="725"/>
                  </a:cubicBezTo>
                  <a:cubicBezTo>
                    <a:pt x="2283" y="727"/>
                    <a:pt x="2271" y="716"/>
                    <a:pt x="2271" y="716"/>
                  </a:cubicBezTo>
                  <a:cubicBezTo>
                    <a:pt x="2252" y="723"/>
                    <a:pt x="2252" y="723"/>
                    <a:pt x="2251" y="725"/>
                  </a:cubicBezTo>
                  <a:cubicBezTo>
                    <a:pt x="2251" y="727"/>
                    <a:pt x="2252" y="728"/>
                    <a:pt x="2252" y="730"/>
                  </a:cubicBezTo>
                  <a:cubicBezTo>
                    <a:pt x="2256" y="733"/>
                    <a:pt x="2257" y="733"/>
                    <a:pt x="2259" y="733"/>
                  </a:cubicBezTo>
                  <a:cubicBezTo>
                    <a:pt x="2268" y="743"/>
                    <a:pt x="2276" y="743"/>
                    <a:pt x="2279" y="743"/>
                  </a:cubicBezTo>
                  <a:cubicBezTo>
                    <a:pt x="2282" y="743"/>
                    <a:pt x="2283" y="743"/>
                    <a:pt x="2285" y="743"/>
                  </a:cubicBezTo>
                  <a:cubicBezTo>
                    <a:pt x="2294" y="750"/>
                    <a:pt x="2303" y="757"/>
                    <a:pt x="2312" y="764"/>
                  </a:cubicBezTo>
                  <a:cubicBezTo>
                    <a:pt x="2316" y="773"/>
                    <a:pt x="2319" y="781"/>
                    <a:pt x="2321" y="789"/>
                  </a:cubicBezTo>
                  <a:cubicBezTo>
                    <a:pt x="2339" y="809"/>
                    <a:pt x="2369" y="844"/>
                    <a:pt x="2350" y="863"/>
                  </a:cubicBezTo>
                  <a:cubicBezTo>
                    <a:pt x="2350" y="865"/>
                    <a:pt x="2351" y="867"/>
                    <a:pt x="2351" y="868"/>
                  </a:cubicBezTo>
                  <a:cubicBezTo>
                    <a:pt x="2342" y="875"/>
                    <a:pt x="2342" y="875"/>
                    <a:pt x="2337" y="876"/>
                  </a:cubicBezTo>
                  <a:cubicBezTo>
                    <a:pt x="2336" y="876"/>
                    <a:pt x="2334" y="875"/>
                    <a:pt x="2333" y="875"/>
                  </a:cubicBezTo>
                  <a:cubicBezTo>
                    <a:pt x="2320" y="870"/>
                    <a:pt x="2305" y="868"/>
                    <a:pt x="2294" y="859"/>
                  </a:cubicBezTo>
                  <a:cubicBezTo>
                    <a:pt x="2278" y="858"/>
                    <a:pt x="2266" y="858"/>
                    <a:pt x="2254" y="857"/>
                  </a:cubicBezTo>
                  <a:cubicBezTo>
                    <a:pt x="2237" y="855"/>
                    <a:pt x="2237" y="855"/>
                    <a:pt x="2234" y="853"/>
                  </a:cubicBezTo>
                  <a:cubicBezTo>
                    <a:pt x="2230" y="851"/>
                    <a:pt x="2229" y="851"/>
                    <a:pt x="2228" y="850"/>
                  </a:cubicBezTo>
                  <a:cubicBezTo>
                    <a:pt x="2225" y="853"/>
                    <a:pt x="2225" y="853"/>
                    <a:pt x="2225" y="853"/>
                  </a:cubicBezTo>
                  <a:cubicBezTo>
                    <a:pt x="2225" y="855"/>
                    <a:pt x="2225" y="857"/>
                    <a:pt x="2226" y="858"/>
                  </a:cubicBezTo>
                  <a:cubicBezTo>
                    <a:pt x="2218" y="862"/>
                    <a:pt x="2211" y="862"/>
                    <a:pt x="2204" y="861"/>
                  </a:cubicBezTo>
                  <a:cubicBezTo>
                    <a:pt x="2203" y="866"/>
                    <a:pt x="2203" y="866"/>
                    <a:pt x="2203" y="866"/>
                  </a:cubicBezTo>
                  <a:cubicBezTo>
                    <a:pt x="2215" y="881"/>
                    <a:pt x="2211" y="904"/>
                    <a:pt x="2225" y="918"/>
                  </a:cubicBezTo>
                  <a:cubicBezTo>
                    <a:pt x="2227" y="928"/>
                    <a:pt x="2229" y="938"/>
                    <a:pt x="2230" y="947"/>
                  </a:cubicBezTo>
                  <a:cubicBezTo>
                    <a:pt x="2230" y="949"/>
                    <a:pt x="2231" y="951"/>
                    <a:pt x="2231" y="952"/>
                  </a:cubicBezTo>
                  <a:cubicBezTo>
                    <a:pt x="2216" y="967"/>
                    <a:pt x="2224" y="979"/>
                    <a:pt x="2231" y="991"/>
                  </a:cubicBezTo>
                  <a:cubicBezTo>
                    <a:pt x="2234" y="994"/>
                    <a:pt x="2234" y="994"/>
                    <a:pt x="2234" y="994"/>
                  </a:cubicBezTo>
                  <a:cubicBezTo>
                    <a:pt x="2236" y="998"/>
                    <a:pt x="2236" y="1000"/>
                    <a:pt x="2236" y="1002"/>
                  </a:cubicBezTo>
                  <a:cubicBezTo>
                    <a:pt x="2236" y="1003"/>
                    <a:pt x="2237" y="1005"/>
                    <a:pt x="2237" y="1007"/>
                  </a:cubicBezTo>
                  <a:cubicBezTo>
                    <a:pt x="2234" y="1013"/>
                    <a:pt x="2233" y="1015"/>
                    <a:pt x="2237" y="1030"/>
                  </a:cubicBezTo>
                  <a:cubicBezTo>
                    <a:pt x="2242" y="1032"/>
                    <a:pt x="2246" y="1032"/>
                    <a:pt x="2251" y="1032"/>
                  </a:cubicBezTo>
                  <a:cubicBezTo>
                    <a:pt x="2263" y="1029"/>
                    <a:pt x="2275" y="1038"/>
                    <a:pt x="2288" y="1036"/>
                  </a:cubicBezTo>
                  <a:cubicBezTo>
                    <a:pt x="2290" y="1038"/>
                    <a:pt x="2290" y="1038"/>
                    <a:pt x="2306" y="1046"/>
                  </a:cubicBezTo>
                  <a:cubicBezTo>
                    <a:pt x="2311" y="1053"/>
                    <a:pt x="2314" y="1061"/>
                    <a:pt x="2320" y="1065"/>
                  </a:cubicBezTo>
                  <a:cubicBezTo>
                    <a:pt x="2321" y="1064"/>
                    <a:pt x="2322" y="1061"/>
                    <a:pt x="2322" y="1060"/>
                  </a:cubicBezTo>
                  <a:cubicBezTo>
                    <a:pt x="2318" y="1058"/>
                    <a:pt x="2318" y="1058"/>
                    <a:pt x="2318" y="1058"/>
                  </a:cubicBezTo>
                  <a:cubicBezTo>
                    <a:pt x="2374" y="1024"/>
                    <a:pt x="2420" y="1008"/>
                    <a:pt x="2420" y="1008"/>
                  </a:cubicBezTo>
                  <a:cubicBezTo>
                    <a:pt x="2419" y="1002"/>
                    <a:pt x="2417" y="997"/>
                    <a:pt x="2416" y="991"/>
                  </a:cubicBezTo>
                  <a:cubicBezTo>
                    <a:pt x="2403" y="971"/>
                    <a:pt x="2403" y="971"/>
                    <a:pt x="2407" y="949"/>
                  </a:cubicBezTo>
                  <a:cubicBezTo>
                    <a:pt x="2408" y="946"/>
                    <a:pt x="2408" y="942"/>
                    <a:pt x="2409" y="939"/>
                  </a:cubicBezTo>
                  <a:cubicBezTo>
                    <a:pt x="2412" y="939"/>
                    <a:pt x="2415" y="939"/>
                    <a:pt x="2418" y="939"/>
                  </a:cubicBezTo>
                  <a:cubicBezTo>
                    <a:pt x="2420" y="937"/>
                    <a:pt x="2422" y="933"/>
                    <a:pt x="2422" y="930"/>
                  </a:cubicBezTo>
                  <a:cubicBezTo>
                    <a:pt x="2425" y="929"/>
                    <a:pt x="2428" y="928"/>
                    <a:pt x="2431" y="928"/>
                  </a:cubicBezTo>
                  <a:cubicBezTo>
                    <a:pt x="2432" y="923"/>
                    <a:pt x="2432" y="923"/>
                    <a:pt x="2432" y="923"/>
                  </a:cubicBezTo>
                  <a:cubicBezTo>
                    <a:pt x="2443" y="923"/>
                    <a:pt x="2455" y="921"/>
                    <a:pt x="2455" y="921"/>
                  </a:cubicBezTo>
                  <a:cubicBezTo>
                    <a:pt x="2457" y="916"/>
                    <a:pt x="2456" y="911"/>
                    <a:pt x="2454" y="907"/>
                  </a:cubicBezTo>
                  <a:cubicBezTo>
                    <a:pt x="2453" y="902"/>
                    <a:pt x="2453" y="902"/>
                    <a:pt x="2453" y="902"/>
                  </a:cubicBezTo>
                  <a:cubicBezTo>
                    <a:pt x="2445" y="883"/>
                    <a:pt x="2445" y="873"/>
                    <a:pt x="2445" y="873"/>
                  </a:cubicBezTo>
                  <a:cubicBezTo>
                    <a:pt x="2453" y="869"/>
                    <a:pt x="2453" y="869"/>
                    <a:pt x="2469" y="872"/>
                  </a:cubicBezTo>
                  <a:cubicBezTo>
                    <a:pt x="2469" y="872"/>
                    <a:pt x="2469" y="872"/>
                    <a:pt x="2469" y="872"/>
                  </a:cubicBezTo>
                  <a:cubicBezTo>
                    <a:pt x="2469" y="872"/>
                    <a:pt x="2469" y="872"/>
                    <a:pt x="2469" y="872"/>
                  </a:cubicBezTo>
                  <a:cubicBezTo>
                    <a:pt x="2469" y="872"/>
                    <a:pt x="2469" y="872"/>
                    <a:pt x="2469" y="872"/>
                  </a:cubicBezTo>
                  <a:cubicBezTo>
                    <a:pt x="2469" y="872"/>
                    <a:pt x="2469" y="872"/>
                    <a:pt x="2469" y="872"/>
                  </a:cubicBezTo>
                  <a:cubicBezTo>
                    <a:pt x="2470" y="872"/>
                    <a:pt x="2470" y="872"/>
                    <a:pt x="2470" y="872"/>
                  </a:cubicBezTo>
                  <a:cubicBezTo>
                    <a:pt x="2470" y="872"/>
                    <a:pt x="2470" y="872"/>
                    <a:pt x="2470" y="872"/>
                  </a:cubicBezTo>
                  <a:cubicBezTo>
                    <a:pt x="2470" y="872"/>
                    <a:pt x="2470" y="872"/>
                    <a:pt x="2470" y="872"/>
                  </a:cubicBezTo>
                  <a:cubicBezTo>
                    <a:pt x="2470" y="872"/>
                    <a:pt x="2470" y="872"/>
                    <a:pt x="2470" y="872"/>
                  </a:cubicBezTo>
                  <a:cubicBezTo>
                    <a:pt x="2486" y="881"/>
                    <a:pt x="2486" y="881"/>
                    <a:pt x="2490" y="881"/>
                  </a:cubicBezTo>
                  <a:cubicBezTo>
                    <a:pt x="2495" y="882"/>
                    <a:pt x="2497" y="882"/>
                    <a:pt x="2498" y="882"/>
                  </a:cubicBezTo>
                  <a:cubicBezTo>
                    <a:pt x="2500" y="882"/>
                    <a:pt x="2502" y="881"/>
                    <a:pt x="2503" y="881"/>
                  </a:cubicBezTo>
                  <a:cubicBezTo>
                    <a:pt x="2504" y="867"/>
                    <a:pt x="2504" y="867"/>
                    <a:pt x="2505" y="862"/>
                  </a:cubicBezTo>
                  <a:cubicBezTo>
                    <a:pt x="2510" y="861"/>
                    <a:pt x="2512" y="862"/>
                    <a:pt x="2513" y="862"/>
                  </a:cubicBezTo>
                  <a:cubicBezTo>
                    <a:pt x="2516" y="862"/>
                    <a:pt x="2524" y="863"/>
                    <a:pt x="2528" y="847"/>
                  </a:cubicBezTo>
                  <a:cubicBezTo>
                    <a:pt x="2554" y="855"/>
                    <a:pt x="2559" y="884"/>
                    <a:pt x="2580" y="897"/>
                  </a:cubicBezTo>
                  <a:cubicBezTo>
                    <a:pt x="2587" y="901"/>
                    <a:pt x="2587" y="901"/>
                    <a:pt x="2591" y="909"/>
                  </a:cubicBezTo>
                  <a:cubicBezTo>
                    <a:pt x="2625" y="933"/>
                    <a:pt x="2687" y="977"/>
                    <a:pt x="2694" y="1015"/>
                  </a:cubicBezTo>
                  <a:cubicBezTo>
                    <a:pt x="2680" y="1017"/>
                    <a:pt x="2680" y="1017"/>
                    <a:pt x="2679" y="1025"/>
                  </a:cubicBezTo>
                  <a:cubicBezTo>
                    <a:pt x="2666" y="1028"/>
                    <a:pt x="2654" y="1024"/>
                    <a:pt x="2641" y="1023"/>
                  </a:cubicBezTo>
                  <a:cubicBezTo>
                    <a:pt x="2642" y="1025"/>
                    <a:pt x="2643" y="1027"/>
                    <a:pt x="2643" y="1029"/>
                  </a:cubicBezTo>
                  <a:cubicBezTo>
                    <a:pt x="2656" y="1036"/>
                    <a:pt x="2663" y="1050"/>
                    <a:pt x="2678" y="1056"/>
                  </a:cubicBezTo>
                  <a:cubicBezTo>
                    <a:pt x="2684" y="1056"/>
                    <a:pt x="2691" y="1056"/>
                    <a:pt x="2697" y="1057"/>
                  </a:cubicBezTo>
                  <a:cubicBezTo>
                    <a:pt x="2696" y="1051"/>
                    <a:pt x="2694" y="1044"/>
                    <a:pt x="2692" y="1038"/>
                  </a:cubicBezTo>
                  <a:cubicBezTo>
                    <a:pt x="2697" y="1034"/>
                    <a:pt x="2700" y="1028"/>
                    <a:pt x="2705" y="1025"/>
                  </a:cubicBezTo>
                  <a:cubicBezTo>
                    <a:pt x="2704" y="1019"/>
                    <a:pt x="2703" y="1012"/>
                    <a:pt x="2702" y="1005"/>
                  </a:cubicBezTo>
                  <a:cubicBezTo>
                    <a:pt x="2704" y="1003"/>
                    <a:pt x="2707" y="1001"/>
                    <a:pt x="2710" y="1001"/>
                  </a:cubicBezTo>
                  <a:cubicBezTo>
                    <a:pt x="2711" y="998"/>
                    <a:pt x="2711" y="995"/>
                    <a:pt x="2711" y="992"/>
                  </a:cubicBezTo>
                  <a:cubicBezTo>
                    <a:pt x="2708" y="987"/>
                    <a:pt x="2708" y="985"/>
                    <a:pt x="2707" y="984"/>
                  </a:cubicBezTo>
                  <a:cubicBezTo>
                    <a:pt x="2701" y="984"/>
                    <a:pt x="2699" y="984"/>
                    <a:pt x="2697" y="983"/>
                  </a:cubicBezTo>
                  <a:cubicBezTo>
                    <a:pt x="2693" y="981"/>
                    <a:pt x="2693" y="979"/>
                    <a:pt x="2692" y="977"/>
                  </a:cubicBezTo>
                  <a:cubicBezTo>
                    <a:pt x="2692" y="976"/>
                    <a:pt x="2692" y="974"/>
                    <a:pt x="2691" y="973"/>
                  </a:cubicBezTo>
                  <a:cubicBezTo>
                    <a:pt x="2695" y="970"/>
                    <a:pt x="2699" y="970"/>
                    <a:pt x="2703" y="970"/>
                  </a:cubicBezTo>
                  <a:cubicBezTo>
                    <a:pt x="2713" y="975"/>
                    <a:pt x="2715" y="978"/>
                    <a:pt x="2718" y="982"/>
                  </a:cubicBezTo>
                  <a:cubicBezTo>
                    <a:pt x="2719" y="972"/>
                    <a:pt x="2712" y="964"/>
                    <a:pt x="2709" y="955"/>
                  </a:cubicBezTo>
                  <a:cubicBezTo>
                    <a:pt x="2687" y="948"/>
                    <a:pt x="2670" y="925"/>
                    <a:pt x="2670" y="924"/>
                  </a:cubicBezTo>
                  <a:cubicBezTo>
                    <a:pt x="2657" y="923"/>
                    <a:pt x="2650" y="911"/>
                    <a:pt x="2638" y="908"/>
                  </a:cubicBezTo>
                  <a:cubicBezTo>
                    <a:pt x="2633" y="893"/>
                    <a:pt x="2619" y="886"/>
                    <a:pt x="2611" y="874"/>
                  </a:cubicBezTo>
                  <a:cubicBezTo>
                    <a:pt x="2610" y="874"/>
                    <a:pt x="2608" y="874"/>
                    <a:pt x="2607" y="874"/>
                  </a:cubicBezTo>
                  <a:cubicBezTo>
                    <a:pt x="2598" y="857"/>
                    <a:pt x="2598" y="857"/>
                    <a:pt x="2587" y="857"/>
                  </a:cubicBezTo>
                  <a:cubicBezTo>
                    <a:pt x="2585" y="853"/>
                    <a:pt x="2583" y="849"/>
                    <a:pt x="2581" y="845"/>
                  </a:cubicBezTo>
                  <a:cubicBezTo>
                    <a:pt x="2583" y="840"/>
                    <a:pt x="2583" y="840"/>
                    <a:pt x="2583" y="840"/>
                  </a:cubicBezTo>
                  <a:cubicBezTo>
                    <a:pt x="2584" y="836"/>
                    <a:pt x="2584" y="835"/>
                    <a:pt x="2584" y="835"/>
                  </a:cubicBezTo>
                  <a:cubicBezTo>
                    <a:pt x="2576" y="820"/>
                    <a:pt x="2576" y="820"/>
                    <a:pt x="2576" y="818"/>
                  </a:cubicBezTo>
                  <a:cubicBezTo>
                    <a:pt x="2591" y="816"/>
                    <a:pt x="2652" y="878"/>
                    <a:pt x="2652" y="878"/>
                  </a:cubicBezTo>
                  <a:cubicBezTo>
                    <a:pt x="2659" y="886"/>
                    <a:pt x="2660" y="886"/>
                    <a:pt x="2669" y="887"/>
                  </a:cubicBezTo>
                  <a:cubicBezTo>
                    <a:pt x="2670" y="889"/>
                    <a:pt x="2672" y="891"/>
                    <a:pt x="2673" y="893"/>
                  </a:cubicBezTo>
                  <a:cubicBezTo>
                    <a:pt x="2683" y="906"/>
                    <a:pt x="2702" y="910"/>
                    <a:pt x="2712" y="924"/>
                  </a:cubicBezTo>
                  <a:cubicBezTo>
                    <a:pt x="2728" y="946"/>
                    <a:pt x="2732" y="974"/>
                    <a:pt x="2746" y="997"/>
                  </a:cubicBezTo>
                  <a:cubicBezTo>
                    <a:pt x="2749" y="997"/>
                    <a:pt x="2752" y="997"/>
                    <a:pt x="2755" y="998"/>
                  </a:cubicBezTo>
                  <a:cubicBezTo>
                    <a:pt x="2760" y="1006"/>
                    <a:pt x="2762" y="1013"/>
                    <a:pt x="2764" y="1020"/>
                  </a:cubicBezTo>
                  <a:cubicBezTo>
                    <a:pt x="2762" y="1019"/>
                    <a:pt x="2760" y="1019"/>
                    <a:pt x="2757" y="1019"/>
                  </a:cubicBezTo>
                  <a:cubicBezTo>
                    <a:pt x="2757" y="1018"/>
                    <a:pt x="2756" y="1016"/>
                    <a:pt x="2756" y="1014"/>
                  </a:cubicBezTo>
                  <a:cubicBezTo>
                    <a:pt x="2755" y="1014"/>
                    <a:pt x="2753" y="1013"/>
                    <a:pt x="2751" y="1013"/>
                  </a:cubicBezTo>
                  <a:cubicBezTo>
                    <a:pt x="2751" y="1021"/>
                    <a:pt x="2758" y="1029"/>
                    <a:pt x="2770" y="1041"/>
                  </a:cubicBezTo>
                  <a:cubicBezTo>
                    <a:pt x="2771" y="1039"/>
                    <a:pt x="2772" y="1037"/>
                    <a:pt x="2773" y="1035"/>
                  </a:cubicBezTo>
                  <a:cubicBezTo>
                    <a:pt x="2787" y="1042"/>
                    <a:pt x="2786" y="1058"/>
                    <a:pt x="2794" y="1068"/>
                  </a:cubicBezTo>
                  <a:cubicBezTo>
                    <a:pt x="2798" y="1070"/>
                    <a:pt x="2800" y="1070"/>
                    <a:pt x="2802" y="1070"/>
                  </a:cubicBezTo>
                  <a:cubicBezTo>
                    <a:pt x="2804" y="1070"/>
                    <a:pt x="2806" y="1070"/>
                    <a:pt x="2807" y="1070"/>
                  </a:cubicBezTo>
                  <a:cubicBezTo>
                    <a:pt x="2809" y="1059"/>
                    <a:pt x="2809" y="1059"/>
                    <a:pt x="2808" y="1057"/>
                  </a:cubicBezTo>
                  <a:cubicBezTo>
                    <a:pt x="2807" y="1054"/>
                    <a:pt x="2807" y="1053"/>
                    <a:pt x="2806" y="1051"/>
                  </a:cubicBezTo>
                  <a:cubicBezTo>
                    <a:pt x="2805" y="1049"/>
                    <a:pt x="2804" y="1045"/>
                    <a:pt x="2804" y="1042"/>
                  </a:cubicBezTo>
                  <a:cubicBezTo>
                    <a:pt x="2807" y="1039"/>
                    <a:pt x="2807" y="1039"/>
                    <a:pt x="2807" y="1039"/>
                  </a:cubicBezTo>
                  <a:cubicBezTo>
                    <a:pt x="2810" y="1041"/>
                    <a:pt x="2812" y="1043"/>
                    <a:pt x="2814" y="1046"/>
                  </a:cubicBezTo>
                  <a:cubicBezTo>
                    <a:pt x="2817" y="1046"/>
                    <a:pt x="2818" y="1046"/>
                    <a:pt x="2819" y="1046"/>
                  </a:cubicBezTo>
                  <a:cubicBezTo>
                    <a:pt x="2821" y="1039"/>
                    <a:pt x="2821" y="1039"/>
                    <a:pt x="2817" y="1026"/>
                  </a:cubicBezTo>
                  <a:cubicBezTo>
                    <a:pt x="2818" y="1026"/>
                    <a:pt x="2820" y="1027"/>
                    <a:pt x="2821" y="1027"/>
                  </a:cubicBezTo>
                  <a:cubicBezTo>
                    <a:pt x="2823" y="1022"/>
                    <a:pt x="2823" y="1022"/>
                    <a:pt x="2823" y="1022"/>
                  </a:cubicBezTo>
                  <a:cubicBezTo>
                    <a:pt x="2815" y="1012"/>
                    <a:pt x="2815" y="1011"/>
                    <a:pt x="2809" y="1010"/>
                  </a:cubicBezTo>
                  <a:cubicBezTo>
                    <a:pt x="2813" y="1019"/>
                    <a:pt x="2813" y="1019"/>
                    <a:pt x="2814" y="1025"/>
                  </a:cubicBezTo>
                  <a:cubicBezTo>
                    <a:pt x="2810" y="1024"/>
                    <a:pt x="2802" y="1023"/>
                    <a:pt x="2775" y="980"/>
                  </a:cubicBezTo>
                  <a:cubicBezTo>
                    <a:pt x="2773" y="975"/>
                    <a:pt x="2772" y="974"/>
                    <a:pt x="2772" y="972"/>
                  </a:cubicBezTo>
                  <a:cubicBezTo>
                    <a:pt x="2772" y="971"/>
                    <a:pt x="2772" y="969"/>
                    <a:pt x="2772" y="967"/>
                  </a:cubicBezTo>
                  <a:cubicBezTo>
                    <a:pt x="2776" y="970"/>
                    <a:pt x="2776" y="970"/>
                    <a:pt x="2776" y="970"/>
                  </a:cubicBezTo>
                  <a:cubicBezTo>
                    <a:pt x="2783" y="977"/>
                    <a:pt x="2783" y="977"/>
                    <a:pt x="2788" y="978"/>
                  </a:cubicBezTo>
                  <a:cubicBezTo>
                    <a:pt x="2790" y="978"/>
                    <a:pt x="2791" y="978"/>
                    <a:pt x="2792" y="978"/>
                  </a:cubicBezTo>
                  <a:cubicBezTo>
                    <a:pt x="2795" y="979"/>
                    <a:pt x="2795" y="979"/>
                    <a:pt x="2795" y="979"/>
                  </a:cubicBezTo>
                  <a:cubicBezTo>
                    <a:pt x="2795" y="973"/>
                    <a:pt x="2795" y="973"/>
                    <a:pt x="2789" y="967"/>
                  </a:cubicBezTo>
                  <a:cubicBezTo>
                    <a:pt x="2790" y="965"/>
                    <a:pt x="2790" y="963"/>
                    <a:pt x="2790" y="962"/>
                  </a:cubicBezTo>
                  <a:cubicBezTo>
                    <a:pt x="2802" y="955"/>
                    <a:pt x="2808" y="969"/>
                    <a:pt x="2818" y="970"/>
                  </a:cubicBezTo>
                  <a:cubicBezTo>
                    <a:pt x="2825" y="981"/>
                    <a:pt x="2825" y="981"/>
                    <a:pt x="2826" y="982"/>
                  </a:cubicBezTo>
                  <a:cubicBezTo>
                    <a:pt x="2828" y="985"/>
                    <a:pt x="2830" y="988"/>
                    <a:pt x="2831" y="991"/>
                  </a:cubicBezTo>
                  <a:cubicBezTo>
                    <a:pt x="2828" y="995"/>
                    <a:pt x="2828" y="995"/>
                    <a:pt x="2828" y="995"/>
                  </a:cubicBezTo>
                  <a:cubicBezTo>
                    <a:pt x="2832" y="1009"/>
                    <a:pt x="2846" y="1017"/>
                    <a:pt x="2849" y="1031"/>
                  </a:cubicBezTo>
                  <a:cubicBezTo>
                    <a:pt x="2850" y="1034"/>
                    <a:pt x="2851" y="1038"/>
                    <a:pt x="2852" y="1041"/>
                  </a:cubicBezTo>
                  <a:cubicBezTo>
                    <a:pt x="2852" y="1043"/>
                    <a:pt x="2853" y="1044"/>
                    <a:pt x="2853" y="1046"/>
                  </a:cubicBezTo>
                  <a:cubicBezTo>
                    <a:pt x="2855" y="1050"/>
                    <a:pt x="2855" y="1050"/>
                    <a:pt x="2861" y="1059"/>
                  </a:cubicBezTo>
                  <a:cubicBezTo>
                    <a:pt x="2863" y="1062"/>
                    <a:pt x="2863" y="1062"/>
                    <a:pt x="2863" y="1062"/>
                  </a:cubicBezTo>
                  <a:cubicBezTo>
                    <a:pt x="2865" y="1063"/>
                    <a:pt x="2865" y="1063"/>
                    <a:pt x="2865" y="1063"/>
                  </a:cubicBezTo>
                  <a:cubicBezTo>
                    <a:pt x="2866" y="1066"/>
                    <a:pt x="2866" y="1066"/>
                    <a:pt x="2866" y="1066"/>
                  </a:cubicBezTo>
                  <a:cubicBezTo>
                    <a:pt x="2869" y="1069"/>
                    <a:pt x="2869" y="1069"/>
                    <a:pt x="2869" y="1069"/>
                  </a:cubicBezTo>
                  <a:cubicBezTo>
                    <a:pt x="2871" y="1071"/>
                    <a:pt x="2871" y="1071"/>
                    <a:pt x="2871" y="1071"/>
                  </a:cubicBezTo>
                  <a:cubicBezTo>
                    <a:pt x="2872" y="1074"/>
                    <a:pt x="2873" y="1078"/>
                    <a:pt x="2874" y="1081"/>
                  </a:cubicBezTo>
                  <a:cubicBezTo>
                    <a:pt x="2874" y="1084"/>
                    <a:pt x="2874" y="1084"/>
                    <a:pt x="2874" y="1084"/>
                  </a:cubicBezTo>
                  <a:cubicBezTo>
                    <a:pt x="2874" y="1087"/>
                    <a:pt x="2874" y="1087"/>
                    <a:pt x="2874" y="1087"/>
                  </a:cubicBezTo>
                  <a:cubicBezTo>
                    <a:pt x="2877" y="1096"/>
                    <a:pt x="2877" y="1096"/>
                    <a:pt x="2879" y="1102"/>
                  </a:cubicBezTo>
                  <a:cubicBezTo>
                    <a:pt x="2881" y="1105"/>
                    <a:pt x="2881" y="1105"/>
                    <a:pt x="2881" y="1105"/>
                  </a:cubicBezTo>
                  <a:cubicBezTo>
                    <a:pt x="2883" y="1107"/>
                    <a:pt x="2883" y="1107"/>
                    <a:pt x="2883" y="1107"/>
                  </a:cubicBezTo>
                  <a:cubicBezTo>
                    <a:pt x="2884" y="1104"/>
                    <a:pt x="2884" y="1101"/>
                    <a:pt x="2883" y="1099"/>
                  </a:cubicBezTo>
                  <a:cubicBezTo>
                    <a:pt x="2883" y="1092"/>
                    <a:pt x="2883" y="1092"/>
                    <a:pt x="2883" y="1092"/>
                  </a:cubicBezTo>
                  <a:cubicBezTo>
                    <a:pt x="2882" y="1089"/>
                    <a:pt x="2880" y="1085"/>
                    <a:pt x="2879" y="1082"/>
                  </a:cubicBezTo>
                  <a:cubicBezTo>
                    <a:pt x="2879" y="1081"/>
                    <a:pt x="2878" y="1079"/>
                    <a:pt x="2878" y="1077"/>
                  </a:cubicBezTo>
                  <a:cubicBezTo>
                    <a:pt x="2878" y="1075"/>
                    <a:pt x="2879" y="1075"/>
                    <a:pt x="2879" y="1075"/>
                  </a:cubicBezTo>
                  <a:cubicBezTo>
                    <a:pt x="2881" y="1075"/>
                    <a:pt x="2881" y="1075"/>
                    <a:pt x="2881" y="1075"/>
                  </a:cubicBezTo>
                  <a:cubicBezTo>
                    <a:pt x="2883" y="1077"/>
                    <a:pt x="2883" y="1077"/>
                    <a:pt x="2883" y="1077"/>
                  </a:cubicBezTo>
                  <a:cubicBezTo>
                    <a:pt x="2884" y="1080"/>
                    <a:pt x="2884" y="1080"/>
                    <a:pt x="2884" y="1080"/>
                  </a:cubicBezTo>
                  <a:cubicBezTo>
                    <a:pt x="2886" y="1082"/>
                    <a:pt x="2886" y="1082"/>
                    <a:pt x="2886" y="1082"/>
                  </a:cubicBezTo>
                  <a:cubicBezTo>
                    <a:pt x="2888" y="1084"/>
                    <a:pt x="2891" y="1088"/>
                    <a:pt x="2892" y="1090"/>
                  </a:cubicBezTo>
                  <a:cubicBezTo>
                    <a:pt x="2895" y="1093"/>
                    <a:pt x="2895" y="1093"/>
                    <a:pt x="2895" y="1093"/>
                  </a:cubicBezTo>
                  <a:cubicBezTo>
                    <a:pt x="2896" y="1096"/>
                    <a:pt x="2896" y="1096"/>
                    <a:pt x="2896" y="1096"/>
                  </a:cubicBezTo>
                  <a:cubicBezTo>
                    <a:pt x="2898" y="1097"/>
                    <a:pt x="2898" y="1097"/>
                    <a:pt x="2898" y="1097"/>
                  </a:cubicBezTo>
                  <a:cubicBezTo>
                    <a:pt x="2899" y="1098"/>
                    <a:pt x="2899" y="1098"/>
                    <a:pt x="2899" y="1098"/>
                  </a:cubicBezTo>
                  <a:cubicBezTo>
                    <a:pt x="2901" y="1098"/>
                    <a:pt x="2904" y="1099"/>
                    <a:pt x="2906" y="1101"/>
                  </a:cubicBezTo>
                  <a:cubicBezTo>
                    <a:pt x="2909" y="1102"/>
                    <a:pt x="2909" y="1102"/>
                    <a:pt x="2910" y="1102"/>
                  </a:cubicBezTo>
                  <a:cubicBezTo>
                    <a:pt x="2911" y="1100"/>
                    <a:pt x="2911" y="1100"/>
                    <a:pt x="2911" y="1100"/>
                  </a:cubicBezTo>
                  <a:cubicBezTo>
                    <a:pt x="2911" y="1099"/>
                    <a:pt x="2911" y="1099"/>
                    <a:pt x="2911" y="1099"/>
                  </a:cubicBezTo>
                  <a:cubicBezTo>
                    <a:pt x="2910" y="1096"/>
                    <a:pt x="2910" y="1096"/>
                    <a:pt x="2910" y="1096"/>
                  </a:cubicBezTo>
                  <a:cubicBezTo>
                    <a:pt x="2910" y="1094"/>
                    <a:pt x="2910" y="1094"/>
                    <a:pt x="2910" y="1094"/>
                  </a:cubicBezTo>
                  <a:cubicBezTo>
                    <a:pt x="2906" y="1085"/>
                    <a:pt x="2906" y="1085"/>
                    <a:pt x="2906" y="1080"/>
                  </a:cubicBezTo>
                  <a:cubicBezTo>
                    <a:pt x="2906" y="1078"/>
                    <a:pt x="2906" y="1078"/>
                    <a:pt x="2906" y="1078"/>
                  </a:cubicBezTo>
                  <a:cubicBezTo>
                    <a:pt x="2907" y="1075"/>
                    <a:pt x="2907" y="1075"/>
                    <a:pt x="2907" y="1075"/>
                  </a:cubicBezTo>
                  <a:cubicBezTo>
                    <a:pt x="2910" y="1076"/>
                    <a:pt x="2913" y="1077"/>
                    <a:pt x="2915" y="1079"/>
                  </a:cubicBezTo>
                  <a:cubicBezTo>
                    <a:pt x="2917" y="1081"/>
                    <a:pt x="2919" y="1084"/>
                    <a:pt x="2921" y="1086"/>
                  </a:cubicBezTo>
                  <a:cubicBezTo>
                    <a:pt x="2922" y="1088"/>
                    <a:pt x="2925" y="1091"/>
                    <a:pt x="2927" y="1094"/>
                  </a:cubicBezTo>
                  <a:cubicBezTo>
                    <a:pt x="2928" y="1096"/>
                    <a:pt x="2928" y="1096"/>
                    <a:pt x="2928" y="1096"/>
                  </a:cubicBezTo>
                  <a:cubicBezTo>
                    <a:pt x="2930" y="1098"/>
                    <a:pt x="2930" y="1098"/>
                    <a:pt x="2930" y="1098"/>
                  </a:cubicBezTo>
                  <a:cubicBezTo>
                    <a:pt x="2931" y="1099"/>
                    <a:pt x="2931" y="1099"/>
                    <a:pt x="2931" y="1099"/>
                  </a:cubicBezTo>
                  <a:cubicBezTo>
                    <a:pt x="2933" y="1101"/>
                    <a:pt x="2933" y="1101"/>
                    <a:pt x="2933" y="1101"/>
                  </a:cubicBezTo>
                  <a:cubicBezTo>
                    <a:pt x="2938" y="1101"/>
                    <a:pt x="2943" y="1102"/>
                    <a:pt x="2948" y="1102"/>
                  </a:cubicBezTo>
                  <a:cubicBezTo>
                    <a:pt x="2947" y="1099"/>
                    <a:pt x="2946" y="1096"/>
                    <a:pt x="2945" y="1093"/>
                  </a:cubicBezTo>
                  <a:cubicBezTo>
                    <a:pt x="2944" y="1090"/>
                    <a:pt x="2944" y="1090"/>
                    <a:pt x="2944" y="1090"/>
                  </a:cubicBezTo>
                  <a:cubicBezTo>
                    <a:pt x="2943" y="1087"/>
                    <a:pt x="2941" y="1083"/>
                    <a:pt x="2941" y="1080"/>
                  </a:cubicBezTo>
                  <a:cubicBezTo>
                    <a:pt x="2944" y="1081"/>
                    <a:pt x="2944" y="1081"/>
                    <a:pt x="2944" y="1081"/>
                  </a:cubicBezTo>
                  <a:cubicBezTo>
                    <a:pt x="2944" y="1080"/>
                    <a:pt x="2944" y="1080"/>
                    <a:pt x="2944" y="1080"/>
                  </a:cubicBezTo>
                  <a:cubicBezTo>
                    <a:pt x="2946" y="1081"/>
                    <a:pt x="2946" y="1081"/>
                    <a:pt x="2946" y="1081"/>
                  </a:cubicBezTo>
                  <a:cubicBezTo>
                    <a:pt x="2948" y="1081"/>
                    <a:pt x="2948" y="1081"/>
                    <a:pt x="2955" y="1090"/>
                  </a:cubicBezTo>
                  <a:cubicBezTo>
                    <a:pt x="2957" y="1090"/>
                    <a:pt x="2958" y="1090"/>
                    <a:pt x="2958" y="1090"/>
                  </a:cubicBezTo>
                  <a:cubicBezTo>
                    <a:pt x="2959" y="1089"/>
                    <a:pt x="2959" y="1089"/>
                    <a:pt x="2959" y="1089"/>
                  </a:cubicBezTo>
                  <a:cubicBezTo>
                    <a:pt x="2958" y="1087"/>
                    <a:pt x="2958" y="1087"/>
                    <a:pt x="2958" y="1087"/>
                  </a:cubicBezTo>
                  <a:cubicBezTo>
                    <a:pt x="2959" y="1085"/>
                    <a:pt x="2959" y="1085"/>
                    <a:pt x="2959" y="1085"/>
                  </a:cubicBezTo>
                  <a:cubicBezTo>
                    <a:pt x="2960" y="1086"/>
                    <a:pt x="2960" y="1086"/>
                    <a:pt x="2960" y="1086"/>
                  </a:cubicBezTo>
                  <a:cubicBezTo>
                    <a:pt x="2961" y="1088"/>
                    <a:pt x="2962" y="1091"/>
                    <a:pt x="2964" y="1092"/>
                  </a:cubicBezTo>
                  <a:cubicBezTo>
                    <a:pt x="2965" y="1095"/>
                    <a:pt x="2965" y="1095"/>
                    <a:pt x="2965" y="1095"/>
                  </a:cubicBezTo>
                  <a:cubicBezTo>
                    <a:pt x="2968" y="1104"/>
                    <a:pt x="2968" y="1104"/>
                    <a:pt x="2969" y="1112"/>
                  </a:cubicBezTo>
                  <a:cubicBezTo>
                    <a:pt x="2971" y="1127"/>
                    <a:pt x="2975" y="1136"/>
                    <a:pt x="2976" y="1140"/>
                  </a:cubicBezTo>
                  <a:cubicBezTo>
                    <a:pt x="2977" y="1142"/>
                    <a:pt x="2977" y="1142"/>
                    <a:pt x="2977" y="1142"/>
                  </a:cubicBezTo>
                  <a:cubicBezTo>
                    <a:pt x="2981" y="1149"/>
                    <a:pt x="2981" y="1149"/>
                    <a:pt x="2982" y="1157"/>
                  </a:cubicBezTo>
                  <a:cubicBezTo>
                    <a:pt x="2981" y="1159"/>
                    <a:pt x="2981" y="1159"/>
                    <a:pt x="2981" y="1159"/>
                  </a:cubicBezTo>
                  <a:cubicBezTo>
                    <a:pt x="2981" y="1162"/>
                    <a:pt x="2981" y="1162"/>
                    <a:pt x="2981" y="1162"/>
                  </a:cubicBezTo>
                  <a:cubicBezTo>
                    <a:pt x="2982" y="1164"/>
                    <a:pt x="2983" y="1168"/>
                    <a:pt x="2983" y="1171"/>
                  </a:cubicBezTo>
                  <a:cubicBezTo>
                    <a:pt x="2983" y="1173"/>
                    <a:pt x="2983" y="1173"/>
                    <a:pt x="2983" y="1173"/>
                  </a:cubicBezTo>
                  <a:cubicBezTo>
                    <a:pt x="2983" y="1188"/>
                    <a:pt x="2983" y="1188"/>
                    <a:pt x="2982" y="1190"/>
                  </a:cubicBezTo>
                  <a:cubicBezTo>
                    <a:pt x="2981" y="1192"/>
                    <a:pt x="2981" y="1192"/>
                    <a:pt x="2981" y="1192"/>
                  </a:cubicBezTo>
                  <a:cubicBezTo>
                    <a:pt x="2981" y="1194"/>
                    <a:pt x="2981" y="1194"/>
                    <a:pt x="2981" y="1194"/>
                  </a:cubicBezTo>
                  <a:cubicBezTo>
                    <a:pt x="2981" y="1197"/>
                    <a:pt x="2981" y="1197"/>
                    <a:pt x="2981" y="1197"/>
                  </a:cubicBezTo>
                  <a:cubicBezTo>
                    <a:pt x="3023" y="1205"/>
                    <a:pt x="3055" y="1210"/>
                    <a:pt x="3076" y="1215"/>
                  </a:cubicBezTo>
                  <a:cubicBezTo>
                    <a:pt x="3093" y="1219"/>
                    <a:pt x="3103" y="1223"/>
                    <a:pt x="3106" y="1227"/>
                  </a:cubicBezTo>
                  <a:moveTo>
                    <a:pt x="3157" y="1542"/>
                  </a:moveTo>
                  <a:cubicBezTo>
                    <a:pt x="3155" y="1510"/>
                    <a:pt x="3155" y="1510"/>
                    <a:pt x="3155" y="1510"/>
                  </a:cubicBezTo>
                  <a:cubicBezTo>
                    <a:pt x="3155" y="1510"/>
                    <a:pt x="3155" y="1510"/>
                    <a:pt x="3155" y="1510"/>
                  </a:cubicBezTo>
                  <a:cubicBezTo>
                    <a:pt x="3155" y="1508"/>
                    <a:pt x="3155" y="1506"/>
                    <a:pt x="3155" y="1504"/>
                  </a:cubicBezTo>
                  <a:cubicBezTo>
                    <a:pt x="3154" y="1504"/>
                    <a:pt x="3154" y="1504"/>
                    <a:pt x="3154" y="1504"/>
                  </a:cubicBezTo>
                  <a:cubicBezTo>
                    <a:pt x="3152" y="1474"/>
                    <a:pt x="3148" y="1450"/>
                    <a:pt x="3148" y="1450"/>
                  </a:cubicBezTo>
                  <a:cubicBezTo>
                    <a:pt x="3148" y="1449"/>
                    <a:pt x="3148" y="1449"/>
                    <a:pt x="3148" y="1449"/>
                  </a:cubicBezTo>
                  <a:cubicBezTo>
                    <a:pt x="3149" y="1459"/>
                    <a:pt x="3150" y="1462"/>
                    <a:pt x="3150" y="1467"/>
                  </a:cubicBezTo>
                  <a:cubicBezTo>
                    <a:pt x="3155" y="1516"/>
                    <a:pt x="3159" y="1565"/>
                    <a:pt x="3159" y="1615"/>
                  </a:cubicBezTo>
                  <a:cubicBezTo>
                    <a:pt x="3160" y="1616"/>
                    <a:pt x="3160" y="1616"/>
                    <a:pt x="3160" y="1616"/>
                  </a:cubicBezTo>
                  <a:cubicBezTo>
                    <a:pt x="3160" y="1606"/>
                    <a:pt x="3160" y="1606"/>
                    <a:pt x="3160" y="1606"/>
                  </a:cubicBezTo>
                  <a:cubicBezTo>
                    <a:pt x="3160" y="1597"/>
                    <a:pt x="3159" y="1588"/>
                    <a:pt x="3159" y="1579"/>
                  </a:cubicBezTo>
                  <a:cubicBezTo>
                    <a:pt x="3159" y="1579"/>
                    <a:pt x="3159" y="1579"/>
                    <a:pt x="3159" y="1579"/>
                  </a:cubicBezTo>
                  <a:cubicBezTo>
                    <a:pt x="3159" y="1582"/>
                    <a:pt x="3159" y="1584"/>
                    <a:pt x="3160" y="1586"/>
                  </a:cubicBezTo>
                  <a:cubicBezTo>
                    <a:pt x="3160" y="1586"/>
                    <a:pt x="3159" y="1567"/>
                    <a:pt x="3157" y="1542"/>
                  </a:cubicBezTo>
                  <a:moveTo>
                    <a:pt x="3145" y="1419"/>
                  </a:moveTo>
                  <a:cubicBezTo>
                    <a:pt x="3141" y="1396"/>
                    <a:pt x="3141" y="1396"/>
                    <a:pt x="3141" y="1396"/>
                  </a:cubicBezTo>
                  <a:cubicBezTo>
                    <a:pt x="3132" y="1346"/>
                    <a:pt x="3119" y="1279"/>
                    <a:pt x="3107" y="1229"/>
                  </a:cubicBezTo>
                  <a:cubicBezTo>
                    <a:pt x="3106" y="1227"/>
                    <a:pt x="3106" y="1227"/>
                    <a:pt x="3106" y="1227"/>
                  </a:cubicBezTo>
                  <a:cubicBezTo>
                    <a:pt x="3120" y="1281"/>
                    <a:pt x="3131" y="1335"/>
                    <a:pt x="3140" y="1391"/>
                  </a:cubicBezTo>
                  <a:cubicBezTo>
                    <a:pt x="3142" y="1400"/>
                    <a:pt x="3143" y="1409"/>
                    <a:pt x="3144" y="1418"/>
                  </a:cubicBezTo>
                  <a:cubicBezTo>
                    <a:pt x="3145" y="1420"/>
                    <a:pt x="3145" y="1420"/>
                    <a:pt x="3145" y="1420"/>
                  </a:cubicBezTo>
                  <a:cubicBezTo>
                    <a:pt x="3145" y="1419"/>
                    <a:pt x="3145" y="1419"/>
                    <a:pt x="3145" y="1419"/>
                  </a:cubicBezTo>
                  <a:moveTo>
                    <a:pt x="2119" y="457"/>
                  </a:moveTo>
                  <a:cubicBezTo>
                    <a:pt x="2119" y="456"/>
                    <a:pt x="2119" y="456"/>
                    <a:pt x="2119" y="456"/>
                  </a:cubicBezTo>
                  <a:cubicBezTo>
                    <a:pt x="2114" y="458"/>
                    <a:pt x="2114" y="458"/>
                    <a:pt x="2114" y="458"/>
                  </a:cubicBezTo>
                  <a:cubicBezTo>
                    <a:pt x="2112" y="459"/>
                    <a:pt x="2112" y="462"/>
                    <a:pt x="2111" y="463"/>
                  </a:cubicBezTo>
                  <a:cubicBezTo>
                    <a:pt x="2108" y="464"/>
                    <a:pt x="2108" y="464"/>
                    <a:pt x="2108" y="464"/>
                  </a:cubicBezTo>
                  <a:cubicBezTo>
                    <a:pt x="2108" y="464"/>
                    <a:pt x="2108" y="464"/>
                    <a:pt x="2108" y="464"/>
                  </a:cubicBezTo>
                  <a:cubicBezTo>
                    <a:pt x="2108" y="468"/>
                    <a:pt x="2108" y="468"/>
                    <a:pt x="2108" y="468"/>
                  </a:cubicBezTo>
                  <a:cubicBezTo>
                    <a:pt x="2108" y="470"/>
                    <a:pt x="2106" y="471"/>
                    <a:pt x="2106" y="474"/>
                  </a:cubicBezTo>
                  <a:cubicBezTo>
                    <a:pt x="2106" y="475"/>
                    <a:pt x="2107" y="477"/>
                    <a:pt x="2107" y="478"/>
                  </a:cubicBezTo>
                  <a:cubicBezTo>
                    <a:pt x="2112" y="480"/>
                    <a:pt x="2112" y="480"/>
                    <a:pt x="2112" y="480"/>
                  </a:cubicBezTo>
                  <a:cubicBezTo>
                    <a:pt x="2114" y="479"/>
                    <a:pt x="2114" y="479"/>
                    <a:pt x="2114" y="479"/>
                  </a:cubicBezTo>
                  <a:cubicBezTo>
                    <a:pt x="2115" y="478"/>
                    <a:pt x="2115" y="478"/>
                    <a:pt x="2115" y="476"/>
                  </a:cubicBezTo>
                  <a:cubicBezTo>
                    <a:pt x="2115" y="474"/>
                    <a:pt x="2115" y="474"/>
                    <a:pt x="2115" y="474"/>
                  </a:cubicBezTo>
                  <a:cubicBezTo>
                    <a:pt x="2115" y="472"/>
                    <a:pt x="2115" y="472"/>
                    <a:pt x="2115" y="472"/>
                  </a:cubicBezTo>
                  <a:cubicBezTo>
                    <a:pt x="2116" y="471"/>
                    <a:pt x="2116" y="471"/>
                    <a:pt x="2116" y="471"/>
                  </a:cubicBezTo>
                  <a:cubicBezTo>
                    <a:pt x="2119" y="472"/>
                    <a:pt x="2122" y="472"/>
                    <a:pt x="2122" y="471"/>
                  </a:cubicBezTo>
                  <a:cubicBezTo>
                    <a:pt x="2121" y="469"/>
                    <a:pt x="2121" y="469"/>
                    <a:pt x="2121" y="469"/>
                  </a:cubicBezTo>
                  <a:cubicBezTo>
                    <a:pt x="2120" y="467"/>
                    <a:pt x="2120" y="467"/>
                    <a:pt x="2120" y="467"/>
                  </a:cubicBezTo>
                  <a:cubicBezTo>
                    <a:pt x="2121" y="463"/>
                    <a:pt x="2121" y="463"/>
                    <a:pt x="2121" y="463"/>
                  </a:cubicBezTo>
                  <a:cubicBezTo>
                    <a:pt x="2121" y="462"/>
                    <a:pt x="2121" y="462"/>
                    <a:pt x="2121" y="462"/>
                  </a:cubicBezTo>
                  <a:cubicBezTo>
                    <a:pt x="2120" y="461"/>
                    <a:pt x="2120" y="459"/>
                    <a:pt x="2119" y="457"/>
                  </a:cubicBezTo>
                  <a:moveTo>
                    <a:pt x="2330" y="629"/>
                  </a:moveTo>
                  <a:cubicBezTo>
                    <a:pt x="2329" y="626"/>
                    <a:pt x="2328" y="624"/>
                    <a:pt x="2326" y="620"/>
                  </a:cubicBezTo>
                  <a:cubicBezTo>
                    <a:pt x="2318" y="616"/>
                    <a:pt x="2313" y="608"/>
                    <a:pt x="2305" y="603"/>
                  </a:cubicBezTo>
                  <a:cubicBezTo>
                    <a:pt x="2303" y="604"/>
                    <a:pt x="2303" y="604"/>
                    <a:pt x="2303" y="604"/>
                  </a:cubicBezTo>
                  <a:cubicBezTo>
                    <a:pt x="2304" y="606"/>
                    <a:pt x="2304" y="606"/>
                    <a:pt x="2303" y="614"/>
                  </a:cubicBezTo>
                  <a:cubicBezTo>
                    <a:pt x="2300" y="615"/>
                    <a:pt x="2300" y="615"/>
                    <a:pt x="2285" y="591"/>
                  </a:cubicBezTo>
                  <a:cubicBezTo>
                    <a:pt x="2282" y="591"/>
                    <a:pt x="2278" y="591"/>
                    <a:pt x="2275" y="590"/>
                  </a:cubicBezTo>
                  <a:cubicBezTo>
                    <a:pt x="2271" y="580"/>
                    <a:pt x="2268" y="575"/>
                    <a:pt x="2268" y="575"/>
                  </a:cubicBezTo>
                  <a:cubicBezTo>
                    <a:pt x="2264" y="570"/>
                    <a:pt x="2257" y="568"/>
                    <a:pt x="2252" y="564"/>
                  </a:cubicBezTo>
                  <a:cubicBezTo>
                    <a:pt x="2248" y="563"/>
                    <a:pt x="2248" y="563"/>
                    <a:pt x="2248" y="563"/>
                  </a:cubicBezTo>
                  <a:cubicBezTo>
                    <a:pt x="2245" y="557"/>
                    <a:pt x="2238" y="556"/>
                    <a:pt x="2235" y="549"/>
                  </a:cubicBezTo>
                  <a:cubicBezTo>
                    <a:pt x="2234" y="545"/>
                    <a:pt x="2222" y="533"/>
                    <a:pt x="2216" y="533"/>
                  </a:cubicBezTo>
                  <a:cubicBezTo>
                    <a:pt x="2204" y="533"/>
                    <a:pt x="2194" y="529"/>
                    <a:pt x="2200" y="520"/>
                  </a:cubicBezTo>
                  <a:cubicBezTo>
                    <a:pt x="2199" y="517"/>
                    <a:pt x="2199" y="517"/>
                    <a:pt x="2199" y="516"/>
                  </a:cubicBezTo>
                  <a:cubicBezTo>
                    <a:pt x="2203" y="516"/>
                    <a:pt x="2203" y="516"/>
                    <a:pt x="2205" y="516"/>
                  </a:cubicBezTo>
                  <a:cubicBezTo>
                    <a:pt x="2204" y="514"/>
                    <a:pt x="2204" y="513"/>
                    <a:pt x="2202" y="511"/>
                  </a:cubicBezTo>
                  <a:cubicBezTo>
                    <a:pt x="2200" y="507"/>
                    <a:pt x="2205" y="503"/>
                    <a:pt x="2204" y="499"/>
                  </a:cubicBezTo>
                  <a:cubicBezTo>
                    <a:pt x="2201" y="494"/>
                    <a:pt x="2198" y="489"/>
                    <a:pt x="2196" y="484"/>
                  </a:cubicBezTo>
                  <a:cubicBezTo>
                    <a:pt x="2185" y="483"/>
                    <a:pt x="2174" y="483"/>
                    <a:pt x="2164" y="481"/>
                  </a:cubicBezTo>
                  <a:cubicBezTo>
                    <a:pt x="2163" y="478"/>
                    <a:pt x="2163" y="478"/>
                    <a:pt x="2165" y="477"/>
                  </a:cubicBezTo>
                  <a:cubicBezTo>
                    <a:pt x="2165" y="473"/>
                    <a:pt x="2162" y="471"/>
                    <a:pt x="2162" y="468"/>
                  </a:cubicBezTo>
                  <a:cubicBezTo>
                    <a:pt x="2162" y="468"/>
                    <a:pt x="2165" y="461"/>
                    <a:pt x="2165" y="460"/>
                  </a:cubicBezTo>
                  <a:cubicBezTo>
                    <a:pt x="2162" y="457"/>
                    <a:pt x="2161" y="457"/>
                    <a:pt x="2159" y="456"/>
                  </a:cubicBezTo>
                  <a:cubicBezTo>
                    <a:pt x="2156" y="457"/>
                    <a:pt x="2156" y="457"/>
                    <a:pt x="2156" y="457"/>
                  </a:cubicBezTo>
                  <a:cubicBezTo>
                    <a:pt x="2154" y="457"/>
                    <a:pt x="2152" y="457"/>
                    <a:pt x="2150" y="457"/>
                  </a:cubicBezTo>
                  <a:cubicBezTo>
                    <a:pt x="2149" y="457"/>
                    <a:pt x="2147" y="458"/>
                    <a:pt x="2136" y="456"/>
                  </a:cubicBezTo>
                  <a:cubicBezTo>
                    <a:pt x="2135" y="457"/>
                    <a:pt x="2135" y="457"/>
                    <a:pt x="2135" y="457"/>
                  </a:cubicBezTo>
                  <a:cubicBezTo>
                    <a:pt x="2138" y="461"/>
                    <a:pt x="2138" y="467"/>
                    <a:pt x="2139" y="471"/>
                  </a:cubicBezTo>
                  <a:cubicBezTo>
                    <a:pt x="2141" y="476"/>
                    <a:pt x="2144" y="480"/>
                    <a:pt x="2146" y="484"/>
                  </a:cubicBezTo>
                  <a:cubicBezTo>
                    <a:pt x="2139" y="485"/>
                    <a:pt x="2134" y="481"/>
                    <a:pt x="2128" y="480"/>
                  </a:cubicBezTo>
                  <a:cubicBezTo>
                    <a:pt x="2119" y="479"/>
                    <a:pt x="2129" y="493"/>
                    <a:pt x="2130" y="493"/>
                  </a:cubicBezTo>
                  <a:cubicBezTo>
                    <a:pt x="2133" y="497"/>
                    <a:pt x="2139" y="495"/>
                    <a:pt x="2143" y="499"/>
                  </a:cubicBezTo>
                  <a:cubicBezTo>
                    <a:pt x="2143" y="502"/>
                    <a:pt x="2143" y="502"/>
                    <a:pt x="2143" y="502"/>
                  </a:cubicBezTo>
                  <a:cubicBezTo>
                    <a:pt x="2143" y="503"/>
                    <a:pt x="2144" y="505"/>
                    <a:pt x="2145" y="507"/>
                  </a:cubicBezTo>
                  <a:cubicBezTo>
                    <a:pt x="2145" y="511"/>
                    <a:pt x="2150" y="513"/>
                    <a:pt x="2149" y="518"/>
                  </a:cubicBezTo>
                  <a:cubicBezTo>
                    <a:pt x="2140" y="520"/>
                    <a:pt x="2140" y="520"/>
                    <a:pt x="2145" y="529"/>
                  </a:cubicBezTo>
                  <a:cubicBezTo>
                    <a:pt x="2147" y="529"/>
                    <a:pt x="2149" y="529"/>
                    <a:pt x="2152" y="528"/>
                  </a:cubicBezTo>
                  <a:cubicBezTo>
                    <a:pt x="2153" y="528"/>
                    <a:pt x="2154" y="526"/>
                    <a:pt x="2165" y="535"/>
                  </a:cubicBezTo>
                  <a:cubicBezTo>
                    <a:pt x="2167" y="535"/>
                    <a:pt x="2169" y="535"/>
                    <a:pt x="2172" y="535"/>
                  </a:cubicBezTo>
                  <a:cubicBezTo>
                    <a:pt x="2170" y="531"/>
                    <a:pt x="2170" y="531"/>
                    <a:pt x="2170" y="528"/>
                  </a:cubicBezTo>
                  <a:cubicBezTo>
                    <a:pt x="2170" y="528"/>
                    <a:pt x="2185" y="542"/>
                    <a:pt x="2184" y="548"/>
                  </a:cubicBezTo>
                  <a:cubicBezTo>
                    <a:pt x="2175" y="548"/>
                    <a:pt x="2179" y="553"/>
                    <a:pt x="2184" y="558"/>
                  </a:cubicBezTo>
                  <a:cubicBezTo>
                    <a:pt x="2190" y="558"/>
                    <a:pt x="2196" y="559"/>
                    <a:pt x="2202" y="559"/>
                  </a:cubicBezTo>
                  <a:cubicBezTo>
                    <a:pt x="2202" y="555"/>
                    <a:pt x="2202" y="555"/>
                    <a:pt x="2202" y="555"/>
                  </a:cubicBezTo>
                  <a:cubicBezTo>
                    <a:pt x="2213" y="561"/>
                    <a:pt x="2216" y="576"/>
                    <a:pt x="2228" y="581"/>
                  </a:cubicBezTo>
                  <a:cubicBezTo>
                    <a:pt x="2230" y="590"/>
                    <a:pt x="2230" y="590"/>
                    <a:pt x="2232" y="592"/>
                  </a:cubicBezTo>
                  <a:cubicBezTo>
                    <a:pt x="2237" y="597"/>
                    <a:pt x="2237" y="599"/>
                    <a:pt x="2235" y="602"/>
                  </a:cubicBezTo>
                  <a:cubicBezTo>
                    <a:pt x="2225" y="601"/>
                    <a:pt x="2225" y="601"/>
                    <a:pt x="2225" y="601"/>
                  </a:cubicBezTo>
                  <a:cubicBezTo>
                    <a:pt x="2221" y="600"/>
                    <a:pt x="2218" y="598"/>
                    <a:pt x="2214" y="598"/>
                  </a:cubicBezTo>
                  <a:cubicBezTo>
                    <a:pt x="2212" y="598"/>
                    <a:pt x="2212" y="598"/>
                    <a:pt x="2212" y="598"/>
                  </a:cubicBezTo>
                  <a:cubicBezTo>
                    <a:pt x="2209" y="598"/>
                    <a:pt x="2209" y="598"/>
                    <a:pt x="2209" y="598"/>
                  </a:cubicBezTo>
                  <a:cubicBezTo>
                    <a:pt x="2209" y="598"/>
                    <a:pt x="2209" y="598"/>
                    <a:pt x="2208" y="602"/>
                  </a:cubicBezTo>
                  <a:cubicBezTo>
                    <a:pt x="2208" y="606"/>
                    <a:pt x="2208" y="606"/>
                    <a:pt x="2208" y="606"/>
                  </a:cubicBezTo>
                  <a:cubicBezTo>
                    <a:pt x="2206" y="606"/>
                    <a:pt x="2204" y="606"/>
                    <a:pt x="2201" y="605"/>
                  </a:cubicBezTo>
                  <a:cubicBezTo>
                    <a:pt x="2202" y="610"/>
                    <a:pt x="2202" y="610"/>
                    <a:pt x="2202" y="610"/>
                  </a:cubicBezTo>
                  <a:cubicBezTo>
                    <a:pt x="2209" y="614"/>
                    <a:pt x="2223" y="609"/>
                    <a:pt x="2224" y="621"/>
                  </a:cubicBezTo>
                  <a:cubicBezTo>
                    <a:pt x="2222" y="621"/>
                    <a:pt x="2221" y="621"/>
                    <a:pt x="2220" y="621"/>
                  </a:cubicBezTo>
                  <a:cubicBezTo>
                    <a:pt x="2217" y="624"/>
                    <a:pt x="2217" y="624"/>
                    <a:pt x="2218" y="627"/>
                  </a:cubicBezTo>
                  <a:cubicBezTo>
                    <a:pt x="2216" y="628"/>
                    <a:pt x="2216" y="629"/>
                    <a:pt x="2213" y="628"/>
                  </a:cubicBezTo>
                  <a:cubicBezTo>
                    <a:pt x="2212" y="628"/>
                    <a:pt x="2212" y="628"/>
                    <a:pt x="2212" y="628"/>
                  </a:cubicBezTo>
                  <a:cubicBezTo>
                    <a:pt x="2212" y="628"/>
                    <a:pt x="2212" y="628"/>
                    <a:pt x="2212" y="628"/>
                  </a:cubicBezTo>
                  <a:cubicBezTo>
                    <a:pt x="2212" y="628"/>
                    <a:pt x="2212" y="628"/>
                    <a:pt x="2212" y="628"/>
                  </a:cubicBezTo>
                  <a:cubicBezTo>
                    <a:pt x="2211" y="628"/>
                    <a:pt x="2211" y="628"/>
                    <a:pt x="2211" y="628"/>
                  </a:cubicBezTo>
                  <a:cubicBezTo>
                    <a:pt x="2211" y="628"/>
                    <a:pt x="2211" y="628"/>
                    <a:pt x="2211" y="628"/>
                  </a:cubicBezTo>
                  <a:cubicBezTo>
                    <a:pt x="2211" y="628"/>
                    <a:pt x="2211" y="628"/>
                    <a:pt x="2211" y="628"/>
                  </a:cubicBezTo>
                  <a:cubicBezTo>
                    <a:pt x="2211" y="628"/>
                    <a:pt x="2211" y="628"/>
                    <a:pt x="2211" y="628"/>
                  </a:cubicBezTo>
                  <a:cubicBezTo>
                    <a:pt x="2210" y="628"/>
                    <a:pt x="2210" y="628"/>
                    <a:pt x="2210" y="628"/>
                  </a:cubicBezTo>
                  <a:cubicBezTo>
                    <a:pt x="2214" y="646"/>
                    <a:pt x="2222" y="641"/>
                    <a:pt x="2225" y="639"/>
                  </a:cubicBezTo>
                  <a:cubicBezTo>
                    <a:pt x="2226" y="638"/>
                    <a:pt x="2254" y="642"/>
                    <a:pt x="2254" y="642"/>
                  </a:cubicBezTo>
                  <a:cubicBezTo>
                    <a:pt x="2255" y="643"/>
                    <a:pt x="2259" y="648"/>
                    <a:pt x="2256" y="651"/>
                  </a:cubicBezTo>
                  <a:cubicBezTo>
                    <a:pt x="2250" y="655"/>
                    <a:pt x="2244" y="651"/>
                    <a:pt x="2238" y="654"/>
                  </a:cubicBezTo>
                  <a:cubicBezTo>
                    <a:pt x="2238" y="656"/>
                    <a:pt x="2238" y="657"/>
                    <a:pt x="2238" y="659"/>
                  </a:cubicBezTo>
                  <a:cubicBezTo>
                    <a:pt x="2235" y="659"/>
                    <a:pt x="2235" y="659"/>
                    <a:pt x="2228" y="660"/>
                  </a:cubicBezTo>
                  <a:cubicBezTo>
                    <a:pt x="2231" y="669"/>
                    <a:pt x="2231" y="669"/>
                    <a:pt x="2232" y="673"/>
                  </a:cubicBezTo>
                  <a:cubicBezTo>
                    <a:pt x="2228" y="677"/>
                    <a:pt x="2227" y="677"/>
                    <a:pt x="2223" y="679"/>
                  </a:cubicBezTo>
                  <a:cubicBezTo>
                    <a:pt x="2229" y="683"/>
                    <a:pt x="2229" y="683"/>
                    <a:pt x="2238" y="680"/>
                  </a:cubicBezTo>
                  <a:cubicBezTo>
                    <a:pt x="2241" y="677"/>
                    <a:pt x="2241" y="677"/>
                    <a:pt x="2241" y="677"/>
                  </a:cubicBezTo>
                  <a:cubicBezTo>
                    <a:pt x="2240" y="673"/>
                    <a:pt x="2240" y="673"/>
                    <a:pt x="2240" y="673"/>
                  </a:cubicBezTo>
                  <a:cubicBezTo>
                    <a:pt x="2244" y="674"/>
                    <a:pt x="2247" y="676"/>
                    <a:pt x="2250" y="677"/>
                  </a:cubicBezTo>
                  <a:cubicBezTo>
                    <a:pt x="2253" y="677"/>
                    <a:pt x="2257" y="677"/>
                    <a:pt x="2261" y="677"/>
                  </a:cubicBezTo>
                  <a:cubicBezTo>
                    <a:pt x="2257" y="668"/>
                    <a:pt x="2258" y="668"/>
                    <a:pt x="2258" y="666"/>
                  </a:cubicBezTo>
                  <a:cubicBezTo>
                    <a:pt x="2287" y="671"/>
                    <a:pt x="2286" y="667"/>
                    <a:pt x="2286" y="661"/>
                  </a:cubicBezTo>
                  <a:cubicBezTo>
                    <a:pt x="2287" y="660"/>
                    <a:pt x="2287" y="660"/>
                    <a:pt x="2287" y="660"/>
                  </a:cubicBezTo>
                  <a:cubicBezTo>
                    <a:pt x="2293" y="661"/>
                    <a:pt x="2297" y="667"/>
                    <a:pt x="2304" y="668"/>
                  </a:cubicBezTo>
                  <a:cubicBezTo>
                    <a:pt x="2306" y="669"/>
                    <a:pt x="2306" y="669"/>
                    <a:pt x="2306" y="669"/>
                  </a:cubicBezTo>
                  <a:cubicBezTo>
                    <a:pt x="2311" y="667"/>
                    <a:pt x="2316" y="670"/>
                    <a:pt x="2320" y="668"/>
                  </a:cubicBezTo>
                  <a:cubicBezTo>
                    <a:pt x="2322" y="667"/>
                    <a:pt x="2322" y="664"/>
                    <a:pt x="2322" y="661"/>
                  </a:cubicBezTo>
                  <a:cubicBezTo>
                    <a:pt x="2325" y="660"/>
                    <a:pt x="2329" y="662"/>
                    <a:pt x="2331" y="659"/>
                  </a:cubicBezTo>
                  <a:cubicBezTo>
                    <a:pt x="2330" y="653"/>
                    <a:pt x="2324" y="649"/>
                    <a:pt x="2321" y="644"/>
                  </a:cubicBezTo>
                  <a:cubicBezTo>
                    <a:pt x="2320" y="641"/>
                    <a:pt x="2320" y="641"/>
                    <a:pt x="2320" y="641"/>
                  </a:cubicBezTo>
                  <a:cubicBezTo>
                    <a:pt x="2319" y="639"/>
                    <a:pt x="2319" y="639"/>
                    <a:pt x="2319" y="638"/>
                  </a:cubicBezTo>
                  <a:cubicBezTo>
                    <a:pt x="2321" y="637"/>
                    <a:pt x="2323" y="637"/>
                    <a:pt x="2325" y="637"/>
                  </a:cubicBezTo>
                  <a:cubicBezTo>
                    <a:pt x="2325" y="637"/>
                    <a:pt x="2324" y="633"/>
                    <a:pt x="2323" y="629"/>
                  </a:cubicBezTo>
                  <a:cubicBezTo>
                    <a:pt x="2326" y="629"/>
                    <a:pt x="2328" y="629"/>
                    <a:pt x="2330" y="629"/>
                  </a:cubicBezTo>
                  <a:moveTo>
                    <a:pt x="2127" y="563"/>
                  </a:moveTo>
                  <a:cubicBezTo>
                    <a:pt x="2127" y="563"/>
                    <a:pt x="2127" y="563"/>
                    <a:pt x="2127" y="563"/>
                  </a:cubicBezTo>
                  <a:cubicBezTo>
                    <a:pt x="2125" y="563"/>
                    <a:pt x="2125" y="563"/>
                    <a:pt x="2125" y="563"/>
                  </a:cubicBezTo>
                  <a:cubicBezTo>
                    <a:pt x="2127" y="563"/>
                    <a:pt x="2127" y="563"/>
                    <a:pt x="2127" y="563"/>
                  </a:cubicBezTo>
                  <a:moveTo>
                    <a:pt x="2178" y="568"/>
                  </a:moveTo>
                  <a:cubicBezTo>
                    <a:pt x="2177" y="562"/>
                    <a:pt x="2171" y="561"/>
                    <a:pt x="2168" y="556"/>
                  </a:cubicBezTo>
                  <a:cubicBezTo>
                    <a:pt x="2166" y="554"/>
                    <a:pt x="2166" y="551"/>
                    <a:pt x="2164" y="549"/>
                  </a:cubicBezTo>
                  <a:cubicBezTo>
                    <a:pt x="2163" y="548"/>
                    <a:pt x="2162" y="547"/>
                    <a:pt x="2159" y="545"/>
                  </a:cubicBezTo>
                  <a:cubicBezTo>
                    <a:pt x="2158" y="545"/>
                    <a:pt x="2156" y="546"/>
                    <a:pt x="2155" y="545"/>
                  </a:cubicBezTo>
                  <a:cubicBezTo>
                    <a:pt x="2153" y="544"/>
                    <a:pt x="2152" y="543"/>
                    <a:pt x="2150" y="542"/>
                  </a:cubicBezTo>
                  <a:cubicBezTo>
                    <a:pt x="2149" y="542"/>
                    <a:pt x="2149" y="542"/>
                    <a:pt x="2149" y="542"/>
                  </a:cubicBezTo>
                  <a:cubicBezTo>
                    <a:pt x="2146" y="542"/>
                    <a:pt x="2142" y="544"/>
                    <a:pt x="2141" y="545"/>
                  </a:cubicBezTo>
                  <a:cubicBezTo>
                    <a:pt x="2141" y="549"/>
                    <a:pt x="2141" y="549"/>
                    <a:pt x="2141" y="549"/>
                  </a:cubicBezTo>
                  <a:cubicBezTo>
                    <a:pt x="2138" y="551"/>
                    <a:pt x="2138" y="551"/>
                    <a:pt x="2138" y="551"/>
                  </a:cubicBezTo>
                  <a:cubicBezTo>
                    <a:pt x="2134" y="548"/>
                    <a:pt x="2131" y="544"/>
                    <a:pt x="2126" y="542"/>
                  </a:cubicBezTo>
                  <a:cubicBezTo>
                    <a:pt x="2124" y="541"/>
                    <a:pt x="2120" y="543"/>
                    <a:pt x="2118" y="543"/>
                  </a:cubicBezTo>
                  <a:cubicBezTo>
                    <a:pt x="2121" y="549"/>
                    <a:pt x="2122" y="557"/>
                    <a:pt x="2125" y="563"/>
                  </a:cubicBezTo>
                  <a:cubicBezTo>
                    <a:pt x="2124" y="563"/>
                    <a:pt x="2124" y="563"/>
                    <a:pt x="2124" y="563"/>
                  </a:cubicBezTo>
                  <a:cubicBezTo>
                    <a:pt x="2123" y="563"/>
                    <a:pt x="2123" y="563"/>
                    <a:pt x="2123" y="563"/>
                  </a:cubicBezTo>
                  <a:cubicBezTo>
                    <a:pt x="2120" y="565"/>
                    <a:pt x="2120" y="565"/>
                    <a:pt x="2120" y="565"/>
                  </a:cubicBezTo>
                  <a:cubicBezTo>
                    <a:pt x="2119" y="565"/>
                    <a:pt x="2117" y="564"/>
                    <a:pt x="2116" y="565"/>
                  </a:cubicBezTo>
                  <a:cubicBezTo>
                    <a:pt x="2115" y="566"/>
                    <a:pt x="2115" y="566"/>
                    <a:pt x="2115" y="566"/>
                  </a:cubicBezTo>
                  <a:cubicBezTo>
                    <a:pt x="2113" y="567"/>
                    <a:pt x="2111" y="568"/>
                    <a:pt x="2109" y="567"/>
                  </a:cubicBezTo>
                  <a:cubicBezTo>
                    <a:pt x="2105" y="564"/>
                    <a:pt x="2105" y="564"/>
                    <a:pt x="2102" y="565"/>
                  </a:cubicBezTo>
                  <a:cubicBezTo>
                    <a:pt x="2106" y="575"/>
                    <a:pt x="2109" y="584"/>
                    <a:pt x="2112" y="594"/>
                  </a:cubicBezTo>
                  <a:cubicBezTo>
                    <a:pt x="2118" y="594"/>
                    <a:pt x="2118" y="594"/>
                    <a:pt x="2125" y="594"/>
                  </a:cubicBezTo>
                  <a:cubicBezTo>
                    <a:pt x="2127" y="598"/>
                    <a:pt x="2128" y="603"/>
                    <a:pt x="2130" y="607"/>
                  </a:cubicBezTo>
                  <a:cubicBezTo>
                    <a:pt x="2127" y="607"/>
                    <a:pt x="2124" y="607"/>
                    <a:pt x="2121" y="608"/>
                  </a:cubicBezTo>
                  <a:cubicBezTo>
                    <a:pt x="2117" y="614"/>
                    <a:pt x="2123" y="619"/>
                    <a:pt x="2122" y="625"/>
                  </a:cubicBezTo>
                  <a:cubicBezTo>
                    <a:pt x="2119" y="626"/>
                    <a:pt x="2118" y="627"/>
                    <a:pt x="2121" y="633"/>
                  </a:cubicBezTo>
                  <a:cubicBezTo>
                    <a:pt x="2123" y="637"/>
                    <a:pt x="2131" y="640"/>
                    <a:pt x="2131" y="640"/>
                  </a:cubicBezTo>
                  <a:cubicBezTo>
                    <a:pt x="2134" y="641"/>
                    <a:pt x="2137" y="637"/>
                    <a:pt x="2140" y="637"/>
                  </a:cubicBezTo>
                  <a:cubicBezTo>
                    <a:pt x="2140" y="637"/>
                    <a:pt x="2144" y="637"/>
                    <a:pt x="2149" y="640"/>
                  </a:cubicBezTo>
                  <a:cubicBezTo>
                    <a:pt x="2152" y="640"/>
                    <a:pt x="2155" y="635"/>
                    <a:pt x="2155" y="635"/>
                  </a:cubicBezTo>
                  <a:cubicBezTo>
                    <a:pt x="2156" y="634"/>
                    <a:pt x="2156" y="634"/>
                    <a:pt x="2155" y="630"/>
                  </a:cubicBezTo>
                  <a:cubicBezTo>
                    <a:pt x="2154" y="628"/>
                    <a:pt x="2157" y="628"/>
                    <a:pt x="2157" y="626"/>
                  </a:cubicBezTo>
                  <a:cubicBezTo>
                    <a:pt x="2168" y="627"/>
                    <a:pt x="2178" y="627"/>
                    <a:pt x="2189" y="627"/>
                  </a:cubicBezTo>
                  <a:cubicBezTo>
                    <a:pt x="2188" y="626"/>
                    <a:pt x="2188" y="624"/>
                    <a:pt x="2187" y="622"/>
                  </a:cubicBezTo>
                  <a:cubicBezTo>
                    <a:pt x="2185" y="618"/>
                    <a:pt x="2181" y="616"/>
                    <a:pt x="2181" y="612"/>
                  </a:cubicBezTo>
                  <a:cubicBezTo>
                    <a:pt x="2185" y="610"/>
                    <a:pt x="2185" y="610"/>
                    <a:pt x="2184" y="607"/>
                  </a:cubicBezTo>
                  <a:cubicBezTo>
                    <a:pt x="2183" y="604"/>
                    <a:pt x="2181" y="596"/>
                    <a:pt x="2174" y="582"/>
                  </a:cubicBezTo>
                  <a:cubicBezTo>
                    <a:pt x="2173" y="580"/>
                    <a:pt x="2172" y="577"/>
                    <a:pt x="2171" y="574"/>
                  </a:cubicBezTo>
                  <a:cubicBezTo>
                    <a:pt x="2178" y="575"/>
                    <a:pt x="2179" y="571"/>
                    <a:pt x="2178" y="568"/>
                  </a:cubicBezTo>
                  <a:moveTo>
                    <a:pt x="2914" y="2482"/>
                  </a:moveTo>
                  <a:cubicBezTo>
                    <a:pt x="2915" y="2480"/>
                    <a:pt x="2916" y="2479"/>
                    <a:pt x="2917" y="2477"/>
                  </a:cubicBezTo>
                  <a:cubicBezTo>
                    <a:pt x="2951" y="2418"/>
                    <a:pt x="2950" y="2415"/>
                    <a:pt x="2949" y="2407"/>
                  </a:cubicBezTo>
                  <a:cubicBezTo>
                    <a:pt x="2944" y="2416"/>
                    <a:pt x="2944" y="2416"/>
                    <a:pt x="2910" y="2468"/>
                  </a:cubicBezTo>
                  <a:cubicBezTo>
                    <a:pt x="2898" y="2468"/>
                    <a:pt x="2901" y="2482"/>
                    <a:pt x="2893" y="2487"/>
                  </a:cubicBezTo>
                  <a:cubicBezTo>
                    <a:pt x="2883" y="2484"/>
                    <a:pt x="2883" y="2484"/>
                    <a:pt x="2853" y="2526"/>
                  </a:cubicBezTo>
                  <a:cubicBezTo>
                    <a:pt x="2840" y="2545"/>
                    <a:pt x="2836" y="2569"/>
                    <a:pt x="2818" y="2584"/>
                  </a:cubicBezTo>
                  <a:cubicBezTo>
                    <a:pt x="2817" y="2583"/>
                    <a:pt x="2817" y="2583"/>
                    <a:pt x="2817" y="2583"/>
                  </a:cubicBezTo>
                  <a:cubicBezTo>
                    <a:pt x="2805" y="2596"/>
                    <a:pt x="2794" y="2611"/>
                    <a:pt x="2782" y="2625"/>
                  </a:cubicBezTo>
                  <a:cubicBezTo>
                    <a:pt x="2781" y="2627"/>
                    <a:pt x="2780" y="2628"/>
                    <a:pt x="2779" y="2630"/>
                  </a:cubicBezTo>
                  <a:cubicBezTo>
                    <a:pt x="2774" y="2637"/>
                    <a:pt x="2770" y="2644"/>
                    <a:pt x="2765" y="2651"/>
                  </a:cubicBezTo>
                  <a:cubicBezTo>
                    <a:pt x="2763" y="2654"/>
                    <a:pt x="2761" y="2657"/>
                    <a:pt x="2759" y="2660"/>
                  </a:cubicBezTo>
                  <a:cubicBezTo>
                    <a:pt x="2753" y="2668"/>
                    <a:pt x="2746" y="2675"/>
                    <a:pt x="2741" y="2684"/>
                  </a:cubicBezTo>
                  <a:cubicBezTo>
                    <a:pt x="2742" y="2685"/>
                    <a:pt x="2742" y="2685"/>
                    <a:pt x="2742" y="2685"/>
                  </a:cubicBezTo>
                  <a:cubicBezTo>
                    <a:pt x="2743" y="2685"/>
                    <a:pt x="2745" y="2685"/>
                    <a:pt x="2747" y="2685"/>
                  </a:cubicBezTo>
                  <a:cubicBezTo>
                    <a:pt x="2743" y="2691"/>
                    <a:pt x="2743" y="2691"/>
                    <a:pt x="2743" y="2693"/>
                  </a:cubicBezTo>
                  <a:cubicBezTo>
                    <a:pt x="2744" y="2693"/>
                    <a:pt x="2744" y="2693"/>
                    <a:pt x="2744" y="2693"/>
                  </a:cubicBezTo>
                  <a:cubicBezTo>
                    <a:pt x="2744" y="2695"/>
                    <a:pt x="2744" y="2695"/>
                    <a:pt x="2744" y="2695"/>
                  </a:cubicBezTo>
                  <a:cubicBezTo>
                    <a:pt x="2772" y="2688"/>
                    <a:pt x="2888" y="2522"/>
                    <a:pt x="2889" y="2520"/>
                  </a:cubicBezTo>
                  <a:cubicBezTo>
                    <a:pt x="2891" y="2517"/>
                    <a:pt x="2893" y="2514"/>
                    <a:pt x="2895" y="2511"/>
                  </a:cubicBezTo>
                  <a:cubicBezTo>
                    <a:pt x="2897" y="2508"/>
                    <a:pt x="2898" y="2505"/>
                    <a:pt x="2900" y="2502"/>
                  </a:cubicBezTo>
                  <a:cubicBezTo>
                    <a:pt x="2901" y="2500"/>
                    <a:pt x="2902" y="2499"/>
                    <a:pt x="2903" y="2497"/>
                  </a:cubicBezTo>
                  <a:cubicBezTo>
                    <a:pt x="2906" y="2492"/>
                    <a:pt x="2911" y="2487"/>
                    <a:pt x="2914" y="2482"/>
                  </a:cubicBezTo>
                  <a:moveTo>
                    <a:pt x="3133" y="1832"/>
                  </a:moveTo>
                  <a:cubicBezTo>
                    <a:pt x="3134" y="1825"/>
                    <a:pt x="3135" y="1818"/>
                    <a:pt x="3128" y="1813"/>
                  </a:cubicBezTo>
                  <a:cubicBezTo>
                    <a:pt x="3127" y="1815"/>
                    <a:pt x="3126" y="1819"/>
                    <a:pt x="3125" y="1822"/>
                  </a:cubicBezTo>
                  <a:cubicBezTo>
                    <a:pt x="3122" y="1823"/>
                    <a:pt x="3118" y="1824"/>
                    <a:pt x="3115" y="1825"/>
                  </a:cubicBezTo>
                  <a:cubicBezTo>
                    <a:pt x="3114" y="1825"/>
                    <a:pt x="3113" y="1824"/>
                    <a:pt x="3104" y="1825"/>
                  </a:cubicBezTo>
                  <a:cubicBezTo>
                    <a:pt x="3102" y="1823"/>
                    <a:pt x="3100" y="1821"/>
                    <a:pt x="3098" y="1818"/>
                  </a:cubicBezTo>
                  <a:cubicBezTo>
                    <a:pt x="3097" y="1785"/>
                    <a:pt x="3097" y="1785"/>
                    <a:pt x="3095" y="1778"/>
                  </a:cubicBezTo>
                  <a:cubicBezTo>
                    <a:pt x="3095" y="1708"/>
                    <a:pt x="3050" y="1646"/>
                    <a:pt x="3055" y="1575"/>
                  </a:cubicBezTo>
                  <a:cubicBezTo>
                    <a:pt x="3055" y="1571"/>
                    <a:pt x="3055" y="1567"/>
                    <a:pt x="3054" y="1560"/>
                  </a:cubicBezTo>
                  <a:cubicBezTo>
                    <a:pt x="3054" y="1558"/>
                    <a:pt x="3028" y="1348"/>
                    <a:pt x="2943" y="1231"/>
                  </a:cubicBezTo>
                  <a:cubicBezTo>
                    <a:pt x="2942" y="1231"/>
                    <a:pt x="2941" y="1231"/>
                    <a:pt x="2936" y="1233"/>
                  </a:cubicBezTo>
                  <a:cubicBezTo>
                    <a:pt x="2934" y="1235"/>
                    <a:pt x="2932" y="1238"/>
                    <a:pt x="2930" y="1240"/>
                  </a:cubicBezTo>
                  <a:cubicBezTo>
                    <a:pt x="2927" y="1240"/>
                    <a:pt x="2927" y="1240"/>
                    <a:pt x="2927" y="1240"/>
                  </a:cubicBezTo>
                  <a:cubicBezTo>
                    <a:pt x="2884" y="1221"/>
                    <a:pt x="2847" y="1185"/>
                    <a:pt x="2797" y="1180"/>
                  </a:cubicBezTo>
                  <a:cubicBezTo>
                    <a:pt x="2802" y="1201"/>
                    <a:pt x="2808" y="1222"/>
                    <a:pt x="2810" y="1243"/>
                  </a:cubicBezTo>
                  <a:cubicBezTo>
                    <a:pt x="2807" y="1244"/>
                    <a:pt x="2804" y="1245"/>
                    <a:pt x="2801" y="1245"/>
                  </a:cubicBezTo>
                  <a:cubicBezTo>
                    <a:pt x="2799" y="1245"/>
                    <a:pt x="2797" y="1245"/>
                    <a:pt x="2790" y="1245"/>
                  </a:cubicBezTo>
                  <a:cubicBezTo>
                    <a:pt x="2781" y="1236"/>
                    <a:pt x="2775" y="1224"/>
                    <a:pt x="2763" y="1219"/>
                  </a:cubicBezTo>
                  <a:cubicBezTo>
                    <a:pt x="2752" y="1218"/>
                    <a:pt x="2741" y="1218"/>
                    <a:pt x="2729" y="1215"/>
                  </a:cubicBezTo>
                  <a:cubicBezTo>
                    <a:pt x="2726" y="1210"/>
                    <a:pt x="2725" y="1201"/>
                    <a:pt x="2721" y="1197"/>
                  </a:cubicBezTo>
                  <a:cubicBezTo>
                    <a:pt x="2701" y="1173"/>
                    <a:pt x="2669" y="1173"/>
                    <a:pt x="2646" y="1157"/>
                  </a:cubicBezTo>
                  <a:cubicBezTo>
                    <a:pt x="2620" y="1138"/>
                    <a:pt x="2638" y="1101"/>
                    <a:pt x="2615" y="1081"/>
                  </a:cubicBezTo>
                  <a:cubicBezTo>
                    <a:pt x="2615" y="1078"/>
                    <a:pt x="2614" y="1074"/>
                    <a:pt x="2614" y="1071"/>
                  </a:cubicBezTo>
                  <a:cubicBezTo>
                    <a:pt x="2619" y="1069"/>
                    <a:pt x="2624" y="1063"/>
                    <a:pt x="2627" y="1058"/>
                  </a:cubicBezTo>
                  <a:cubicBezTo>
                    <a:pt x="2613" y="1049"/>
                    <a:pt x="2613" y="1049"/>
                    <a:pt x="2600" y="1044"/>
                  </a:cubicBezTo>
                  <a:cubicBezTo>
                    <a:pt x="2580" y="1049"/>
                    <a:pt x="2580" y="1049"/>
                    <a:pt x="2543" y="1051"/>
                  </a:cubicBezTo>
                  <a:cubicBezTo>
                    <a:pt x="2540" y="1055"/>
                    <a:pt x="2534" y="1060"/>
                    <a:pt x="2529" y="1062"/>
                  </a:cubicBezTo>
                  <a:cubicBezTo>
                    <a:pt x="2507" y="1043"/>
                    <a:pt x="2507" y="1043"/>
                    <a:pt x="2468" y="1050"/>
                  </a:cubicBezTo>
                  <a:cubicBezTo>
                    <a:pt x="2466" y="1053"/>
                    <a:pt x="2464" y="1057"/>
                    <a:pt x="2463" y="1059"/>
                  </a:cubicBezTo>
                  <a:cubicBezTo>
                    <a:pt x="2449" y="1059"/>
                    <a:pt x="2436" y="1058"/>
                    <a:pt x="2421" y="1065"/>
                  </a:cubicBezTo>
                  <a:cubicBezTo>
                    <a:pt x="2421" y="1070"/>
                    <a:pt x="2419" y="1078"/>
                    <a:pt x="2416" y="1083"/>
                  </a:cubicBezTo>
                  <a:cubicBezTo>
                    <a:pt x="2404" y="1085"/>
                    <a:pt x="2392" y="1082"/>
                    <a:pt x="2380" y="1088"/>
                  </a:cubicBezTo>
                  <a:cubicBezTo>
                    <a:pt x="2379" y="1088"/>
                    <a:pt x="2377" y="1088"/>
                    <a:pt x="2371" y="1087"/>
                  </a:cubicBezTo>
                  <a:cubicBezTo>
                    <a:pt x="2368" y="1087"/>
                    <a:pt x="2364" y="1086"/>
                    <a:pt x="2361" y="1085"/>
                  </a:cubicBezTo>
                  <a:cubicBezTo>
                    <a:pt x="2361" y="1085"/>
                    <a:pt x="2361" y="1085"/>
                    <a:pt x="2354" y="1085"/>
                  </a:cubicBezTo>
                  <a:cubicBezTo>
                    <a:pt x="2332" y="1085"/>
                    <a:pt x="2327" y="1081"/>
                    <a:pt x="2318" y="1073"/>
                  </a:cubicBezTo>
                  <a:cubicBezTo>
                    <a:pt x="2315" y="1072"/>
                    <a:pt x="2311" y="1070"/>
                    <a:pt x="2308" y="1068"/>
                  </a:cubicBezTo>
                  <a:cubicBezTo>
                    <a:pt x="2300" y="1083"/>
                    <a:pt x="2307" y="1099"/>
                    <a:pt x="2302" y="1114"/>
                  </a:cubicBezTo>
                  <a:cubicBezTo>
                    <a:pt x="2287" y="1115"/>
                    <a:pt x="2286" y="1115"/>
                    <a:pt x="2273" y="1114"/>
                  </a:cubicBezTo>
                  <a:cubicBezTo>
                    <a:pt x="2275" y="1128"/>
                    <a:pt x="2277" y="1142"/>
                    <a:pt x="2279" y="1157"/>
                  </a:cubicBezTo>
                  <a:cubicBezTo>
                    <a:pt x="2268" y="1156"/>
                    <a:pt x="2256" y="1156"/>
                    <a:pt x="2245" y="1161"/>
                  </a:cubicBezTo>
                  <a:cubicBezTo>
                    <a:pt x="2245" y="1184"/>
                    <a:pt x="2243" y="1208"/>
                    <a:pt x="2244" y="1231"/>
                  </a:cubicBezTo>
                  <a:cubicBezTo>
                    <a:pt x="2244" y="1238"/>
                    <a:pt x="2245" y="1244"/>
                    <a:pt x="2245" y="1250"/>
                  </a:cubicBezTo>
                  <a:cubicBezTo>
                    <a:pt x="2236" y="1250"/>
                    <a:pt x="2227" y="1249"/>
                    <a:pt x="2217" y="1254"/>
                  </a:cubicBezTo>
                  <a:cubicBezTo>
                    <a:pt x="2216" y="1286"/>
                    <a:pt x="2193" y="1294"/>
                    <a:pt x="2179" y="1297"/>
                  </a:cubicBezTo>
                  <a:cubicBezTo>
                    <a:pt x="2170" y="1298"/>
                    <a:pt x="2129" y="1398"/>
                    <a:pt x="2129" y="1399"/>
                  </a:cubicBezTo>
                  <a:cubicBezTo>
                    <a:pt x="2126" y="1399"/>
                    <a:pt x="2123" y="1399"/>
                    <a:pt x="2120" y="1398"/>
                  </a:cubicBezTo>
                  <a:cubicBezTo>
                    <a:pt x="2120" y="1398"/>
                    <a:pt x="2120" y="1398"/>
                    <a:pt x="2111" y="1400"/>
                  </a:cubicBezTo>
                  <a:cubicBezTo>
                    <a:pt x="2109" y="1402"/>
                    <a:pt x="2105" y="1404"/>
                    <a:pt x="2102" y="1406"/>
                  </a:cubicBezTo>
                  <a:cubicBezTo>
                    <a:pt x="2106" y="1461"/>
                    <a:pt x="2099" y="1463"/>
                    <a:pt x="2077" y="1472"/>
                  </a:cubicBezTo>
                  <a:cubicBezTo>
                    <a:pt x="2076" y="1474"/>
                    <a:pt x="2075" y="1478"/>
                    <a:pt x="2074" y="1481"/>
                  </a:cubicBezTo>
                  <a:cubicBezTo>
                    <a:pt x="2074" y="1487"/>
                    <a:pt x="2074" y="1494"/>
                    <a:pt x="2079" y="1501"/>
                  </a:cubicBezTo>
                  <a:cubicBezTo>
                    <a:pt x="2118" y="1508"/>
                    <a:pt x="2118" y="1508"/>
                    <a:pt x="2122" y="1516"/>
                  </a:cubicBezTo>
                  <a:cubicBezTo>
                    <a:pt x="2112" y="1537"/>
                    <a:pt x="2112" y="1537"/>
                    <a:pt x="2112" y="1607"/>
                  </a:cubicBezTo>
                  <a:cubicBezTo>
                    <a:pt x="2111" y="1611"/>
                    <a:pt x="2111" y="1614"/>
                    <a:pt x="2111" y="1618"/>
                  </a:cubicBezTo>
                  <a:cubicBezTo>
                    <a:pt x="2111" y="1627"/>
                    <a:pt x="2111" y="1627"/>
                    <a:pt x="2091" y="1647"/>
                  </a:cubicBezTo>
                  <a:cubicBezTo>
                    <a:pt x="2092" y="1660"/>
                    <a:pt x="2097" y="1673"/>
                    <a:pt x="2100" y="1686"/>
                  </a:cubicBezTo>
                  <a:cubicBezTo>
                    <a:pt x="2099" y="1690"/>
                    <a:pt x="2099" y="1694"/>
                    <a:pt x="2099" y="1706"/>
                  </a:cubicBezTo>
                  <a:cubicBezTo>
                    <a:pt x="2099" y="1707"/>
                    <a:pt x="2138" y="1774"/>
                    <a:pt x="2176" y="1794"/>
                  </a:cubicBezTo>
                  <a:cubicBezTo>
                    <a:pt x="2174" y="1810"/>
                    <a:pt x="2170" y="1853"/>
                    <a:pt x="2229" y="1858"/>
                  </a:cubicBezTo>
                  <a:cubicBezTo>
                    <a:pt x="2268" y="1935"/>
                    <a:pt x="2271" y="1940"/>
                    <a:pt x="2308" y="1935"/>
                  </a:cubicBezTo>
                  <a:cubicBezTo>
                    <a:pt x="2311" y="1930"/>
                    <a:pt x="2314" y="1923"/>
                    <a:pt x="2316" y="1917"/>
                  </a:cubicBezTo>
                  <a:cubicBezTo>
                    <a:pt x="2328" y="1912"/>
                    <a:pt x="2341" y="1917"/>
                    <a:pt x="2353" y="1914"/>
                  </a:cubicBezTo>
                  <a:cubicBezTo>
                    <a:pt x="2355" y="1914"/>
                    <a:pt x="2357" y="1914"/>
                    <a:pt x="2359" y="1915"/>
                  </a:cubicBezTo>
                  <a:cubicBezTo>
                    <a:pt x="2367" y="1915"/>
                    <a:pt x="2367" y="1915"/>
                    <a:pt x="2387" y="1915"/>
                  </a:cubicBezTo>
                  <a:cubicBezTo>
                    <a:pt x="2395" y="1927"/>
                    <a:pt x="2395" y="1927"/>
                    <a:pt x="2446" y="1927"/>
                  </a:cubicBezTo>
                  <a:cubicBezTo>
                    <a:pt x="2461" y="1895"/>
                    <a:pt x="2475" y="1898"/>
                    <a:pt x="2504" y="1904"/>
                  </a:cubicBezTo>
                  <a:cubicBezTo>
                    <a:pt x="2505" y="1904"/>
                    <a:pt x="2506" y="1904"/>
                    <a:pt x="2509" y="1904"/>
                  </a:cubicBezTo>
                  <a:cubicBezTo>
                    <a:pt x="2510" y="1903"/>
                    <a:pt x="2534" y="1878"/>
                    <a:pt x="2555" y="1895"/>
                  </a:cubicBezTo>
                  <a:cubicBezTo>
                    <a:pt x="2558" y="1938"/>
                    <a:pt x="2558" y="1938"/>
                    <a:pt x="2576" y="1946"/>
                  </a:cubicBezTo>
                  <a:cubicBezTo>
                    <a:pt x="2598" y="1947"/>
                    <a:pt x="2620" y="1948"/>
                    <a:pt x="2642" y="1950"/>
                  </a:cubicBezTo>
                  <a:cubicBezTo>
                    <a:pt x="2640" y="1961"/>
                    <a:pt x="2639" y="1972"/>
                    <a:pt x="2636" y="1984"/>
                  </a:cubicBezTo>
                  <a:cubicBezTo>
                    <a:pt x="2628" y="2006"/>
                    <a:pt x="2628" y="2006"/>
                    <a:pt x="2605" y="2085"/>
                  </a:cubicBezTo>
                  <a:cubicBezTo>
                    <a:pt x="2600" y="2086"/>
                    <a:pt x="2594" y="2091"/>
                    <a:pt x="2591" y="2095"/>
                  </a:cubicBezTo>
                  <a:cubicBezTo>
                    <a:pt x="2594" y="2100"/>
                    <a:pt x="2600" y="2105"/>
                    <a:pt x="2605" y="2107"/>
                  </a:cubicBezTo>
                  <a:cubicBezTo>
                    <a:pt x="2611" y="2121"/>
                    <a:pt x="2605" y="2140"/>
                    <a:pt x="2619" y="2152"/>
                  </a:cubicBezTo>
                  <a:cubicBezTo>
                    <a:pt x="2614" y="2197"/>
                    <a:pt x="2639" y="2243"/>
                    <a:pt x="2615" y="2288"/>
                  </a:cubicBezTo>
                  <a:cubicBezTo>
                    <a:pt x="2614" y="2292"/>
                    <a:pt x="2613" y="2295"/>
                    <a:pt x="2609" y="2306"/>
                  </a:cubicBezTo>
                  <a:cubicBezTo>
                    <a:pt x="2608" y="2312"/>
                    <a:pt x="2610" y="2320"/>
                    <a:pt x="2612" y="2325"/>
                  </a:cubicBezTo>
                  <a:cubicBezTo>
                    <a:pt x="2544" y="2439"/>
                    <a:pt x="2544" y="2439"/>
                    <a:pt x="2544" y="2439"/>
                  </a:cubicBezTo>
                  <a:cubicBezTo>
                    <a:pt x="2501" y="2468"/>
                    <a:pt x="2510" y="2566"/>
                    <a:pt x="2510" y="2567"/>
                  </a:cubicBezTo>
                  <a:cubicBezTo>
                    <a:pt x="2495" y="2594"/>
                    <a:pt x="2494" y="2607"/>
                    <a:pt x="2494" y="2613"/>
                  </a:cubicBezTo>
                  <a:cubicBezTo>
                    <a:pt x="2485" y="2627"/>
                    <a:pt x="2477" y="2642"/>
                    <a:pt x="2467" y="2659"/>
                  </a:cubicBezTo>
                  <a:cubicBezTo>
                    <a:pt x="2466" y="2659"/>
                    <a:pt x="2417" y="2787"/>
                    <a:pt x="2410" y="2807"/>
                  </a:cubicBezTo>
                  <a:cubicBezTo>
                    <a:pt x="2409" y="2808"/>
                    <a:pt x="2408" y="2809"/>
                    <a:pt x="2404" y="2813"/>
                  </a:cubicBezTo>
                  <a:cubicBezTo>
                    <a:pt x="2389" y="2821"/>
                    <a:pt x="2389" y="2821"/>
                    <a:pt x="2385" y="2833"/>
                  </a:cubicBezTo>
                  <a:cubicBezTo>
                    <a:pt x="2386" y="2833"/>
                    <a:pt x="2388" y="2833"/>
                    <a:pt x="2384" y="2839"/>
                  </a:cubicBezTo>
                  <a:cubicBezTo>
                    <a:pt x="2382" y="2841"/>
                    <a:pt x="2380" y="2844"/>
                    <a:pt x="2378" y="2846"/>
                  </a:cubicBezTo>
                  <a:cubicBezTo>
                    <a:pt x="2378" y="2849"/>
                    <a:pt x="2379" y="2853"/>
                    <a:pt x="2379" y="2856"/>
                  </a:cubicBezTo>
                  <a:cubicBezTo>
                    <a:pt x="2386" y="2856"/>
                    <a:pt x="2393" y="2857"/>
                    <a:pt x="2406" y="2855"/>
                  </a:cubicBezTo>
                  <a:cubicBezTo>
                    <a:pt x="2412" y="2853"/>
                    <a:pt x="2419" y="2851"/>
                    <a:pt x="2425" y="2849"/>
                  </a:cubicBezTo>
                  <a:cubicBezTo>
                    <a:pt x="2433" y="2850"/>
                    <a:pt x="2441" y="2851"/>
                    <a:pt x="2455" y="2847"/>
                  </a:cubicBezTo>
                  <a:cubicBezTo>
                    <a:pt x="2532" y="2775"/>
                    <a:pt x="2628" y="2727"/>
                    <a:pt x="2704" y="2654"/>
                  </a:cubicBezTo>
                  <a:cubicBezTo>
                    <a:pt x="2879" y="2440"/>
                    <a:pt x="2879" y="2440"/>
                    <a:pt x="2879" y="2440"/>
                  </a:cubicBezTo>
                  <a:cubicBezTo>
                    <a:pt x="2881" y="2435"/>
                    <a:pt x="2884" y="2431"/>
                    <a:pt x="2890" y="2419"/>
                  </a:cubicBezTo>
                  <a:cubicBezTo>
                    <a:pt x="2893" y="2414"/>
                    <a:pt x="2895" y="2407"/>
                    <a:pt x="2897" y="2402"/>
                  </a:cubicBezTo>
                  <a:cubicBezTo>
                    <a:pt x="2907" y="2383"/>
                    <a:pt x="2916" y="2364"/>
                    <a:pt x="2925" y="2342"/>
                  </a:cubicBezTo>
                  <a:cubicBezTo>
                    <a:pt x="2929" y="2307"/>
                    <a:pt x="2950" y="2278"/>
                    <a:pt x="2957" y="2244"/>
                  </a:cubicBezTo>
                  <a:cubicBezTo>
                    <a:pt x="2957" y="2242"/>
                    <a:pt x="2958" y="2240"/>
                    <a:pt x="2959" y="2237"/>
                  </a:cubicBezTo>
                  <a:cubicBezTo>
                    <a:pt x="2988" y="2171"/>
                    <a:pt x="3036" y="2117"/>
                    <a:pt x="3065" y="2051"/>
                  </a:cubicBezTo>
                  <a:cubicBezTo>
                    <a:pt x="3121" y="1918"/>
                    <a:pt x="3121" y="1918"/>
                    <a:pt x="3133" y="1832"/>
                  </a:cubicBezTo>
                  <a:moveTo>
                    <a:pt x="1633" y="2219"/>
                  </a:moveTo>
                  <a:cubicBezTo>
                    <a:pt x="1633" y="2219"/>
                    <a:pt x="1631" y="2165"/>
                    <a:pt x="1605" y="2154"/>
                  </a:cubicBezTo>
                  <a:cubicBezTo>
                    <a:pt x="1597" y="2154"/>
                    <a:pt x="1588" y="2154"/>
                    <a:pt x="1580" y="2154"/>
                  </a:cubicBezTo>
                  <a:cubicBezTo>
                    <a:pt x="1540" y="2142"/>
                    <a:pt x="1540" y="2142"/>
                    <a:pt x="1536" y="2118"/>
                  </a:cubicBezTo>
                  <a:cubicBezTo>
                    <a:pt x="1511" y="2102"/>
                    <a:pt x="1511" y="2102"/>
                    <a:pt x="1494" y="2107"/>
                  </a:cubicBezTo>
                  <a:cubicBezTo>
                    <a:pt x="1483" y="2107"/>
                    <a:pt x="1472" y="2107"/>
                    <a:pt x="1459" y="2107"/>
                  </a:cubicBezTo>
                  <a:cubicBezTo>
                    <a:pt x="1425" y="2093"/>
                    <a:pt x="1425" y="2093"/>
                    <a:pt x="1415" y="2097"/>
                  </a:cubicBezTo>
                  <a:cubicBezTo>
                    <a:pt x="1415" y="2100"/>
                    <a:pt x="1415" y="2104"/>
                    <a:pt x="1415" y="2106"/>
                  </a:cubicBezTo>
                  <a:cubicBezTo>
                    <a:pt x="1407" y="2111"/>
                    <a:pt x="1404" y="2113"/>
                    <a:pt x="1386" y="2104"/>
                  </a:cubicBezTo>
                  <a:cubicBezTo>
                    <a:pt x="1386" y="2102"/>
                    <a:pt x="1386" y="2099"/>
                    <a:pt x="1386" y="2096"/>
                  </a:cubicBezTo>
                  <a:cubicBezTo>
                    <a:pt x="1390" y="2094"/>
                    <a:pt x="1395" y="2091"/>
                    <a:pt x="1399" y="2088"/>
                  </a:cubicBezTo>
                  <a:cubicBezTo>
                    <a:pt x="1388" y="2080"/>
                    <a:pt x="1366" y="2064"/>
                    <a:pt x="1337" y="2059"/>
                  </a:cubicBezTo>
                  <a:cubicBezTo>
                    <a:pt x="1335" y="2059"/>
                    <a:pt x="1333" y="2059"/>
                    <a:pt x="1325" y="2056"/>
                  </a:cubicBezTo>
                  <a:cubicBezTo>
                    <a:pt x="1312" y="2049"/>
                    <a:pt x="1310" y="2049"/>
                    <a:pt x="1294" y="2051"/>
                  </a:cubicBezTo>
                  <a:cubicBezTo>
                    <a:pt x="1294" y="2059"/>
                    <a:pt x="1295" y="2068"/>
                    <a:pt x="1295" y="2076"/>
                  </a:cubicBezTo>
                  <a:cubicBezTo>
                    <a:pt x="1287" y="2076"/>
                    <a:pt x="1280" y="2076"/>
                    <a:pt x="1273" y="2076"/>
                  </a:cubicBezTo>
                  <a:cubicBezTo>
                    <a:pt x="1273" y="2072"/>
                    <a:pt x="1272" y="2069"/>
                    <a:pt x="1273" y="2061"/>
                  </a:cubicBezTo>
                  <a:cubicBezTo>
                    <a:pt x="1276" y="2058"/>
                    <a:pt x="1280" y="2053"/>
                    <a:pt x="1282" y="2050"/>
                  </a:cubicBezTo>
                  <a:cubicBezTo>
                    <a:pt x="1284" y="2048"/>
                    <a:pt x="1287" y="2046"/>
                    <a:pt x="1289" y="2045"/>
                  </a:cubicBezTo>
                  <a:cubicBezTo>
                    <a:pt x="1288" y="2042"/>
                    <a:pt x="1286" y="2040"/>
                    <a:pt x="1285" y="2037"/>
                  </a:cubicBezTo>
                  <a:cubicBezTo>
                    <a:pt x="1285" y="2037"/>
                    <a:pt x="1270" y="2033"/>
                    <a:pt x="1255" y="2027"/>
                  </a:cubicBezTo>
                  <a:cubicBezTo>
                    <a:pt x="1249" y="2027"/>
                    <a:pt x="1249" y="2027"/>
                    <a:pt x="1249" y="2027"/>
                  </a:cubicBezTo>
                  <a:cubicBezTo>
                    <a:pt x="1247" y="2027"/>
                    <a:pt x="1245" y="2027"/>
                    <a:pt x="1237" y="2028"/>
                  </a:cubicBezTo>
                  <a:cubicBezTo>
                    <a:pt x="1238" y="2046"/>
                    <a:pt x="1239" y="2054"/>
                    <a:pt x="1216" y="2051"/>
                  </a:cubicBezTo>
                  <a:cubicBezTo>
                    <a:pt x="1216" y="2047"/>
                    <a:pt x="1216" y="2044"/>
                    <a:pt x="1216" y="2038"/>
                  </a:cubicBezTo>
                  <a:cubicBezTo>
                    <a:pt x="1216" y="2030"/>
                    <a:pt x="1216" y="2030"/>
                    <a:pt x="1216" y="2030"/>
                  </a:cubicBezTo>
                  <a:cubicBezTo>
                    <a:pt x="1225" y="2030"/>
                    <a:pt x="1228" y="2030"/>
                    <a:pt x="1238" y="2025"/>
                  </a:cubicBezTo>
                  <a:cubicBezTo>
                    <a:pt x="1245" y="1995"/>
                    <a:pt x="1239" y="1983"/>
                    <a:pt x="1237" y="1978"/>
                  </a:cubicBezTo>
                  <a:cubicBezTo>
                    <a:pt x="1233" y="1978"/>
                    <a:pt x="1226" y="1978"/>
                    <a:pt x="1222" y="1978"/>
                  </a:cubicBezTo>
                  <a:cubicBezTo>
                    <a:pt x="1221" y="1968"/>
                    <a:pt x="1221" y="1959"/>
                    <a:pt x="1218" y="1944"/>
                  </a:cubicBezTo>
                  <a:cubicBezTo>
                    <a:pt x="1216" y="1935"/>
                    <a:pt x="1210" y="1926"/>
                    <a:pt x="1206" y="1917"/>
                  </a:cubicBezTo>
                  <a:cubicBezTo>
                    <a:pt x="1178" y="1910"/>
                    <a:pt x="1176" y="1903"/>
                    <a:pt x="1173" y="1895"/>
                  </a:cubicBezTo>
                  <a:cubicBezTo>
                    <a:pt x="1133" y="1880"/>
                    <a:pt x="1133" y="1880"/>
                    <a:pt x="1131" y="1878"/>
                  </a:cubicBezTo>
                  <a:cubicBezTo>
                    <a:pt x="1117" y="1871"/>
                    <a:pt x="1104" y="1880"/>
                    <a:pt x="1091" y="1880"/>
                  </a:cubicBezTo>
                  <a:cubicBezTo>
                    <a:pt x="1088" y="1880"/>
                    <a:pt x="1085" y="1880"/>
                    <a:pt x="1081" y="1880"/>
                  </a:cubicBezTo>
                  <a:cubicBezTo>
                    <a:pt x="1017" y="1867"/>
                    <a:pt x="1017" y="1841"/>
                    <a:pt x="1017" y="1830"/>
                  </a:cubicBezTo>
                  <a:cubicBezTo>
                    <a:pt x="991" y="1816"/>
                    <a:pt x="991" y="1816"/>
                    <a:pt x="983" y="1811"/>
                  </a:cubicBezTo>
                  <a:cubicBezTo>
                    <a:pt x="983" y="1809"/>
                    <a:pt x="983" y="1807"/>
                    <a:pt x="976" y="1805"/>
                  </a:cubicBezTo>
                  <a:cubicBezTo>
                    <a:pt x="963" y="1796"/>
                    <a:pt x="963" y="1795"/>
                    <a:pt x="964" y="1779"/>
                  </a:cubicBezTo>
                  <a:cubicBezTo>
                    <a:pt x="962" y="1779"/>
                    <a:pt x="960" y="1779"/>
                    <a:pt x="954" y="1780"/>
                  </a:cubicBezTo>
                  <a:cubicBezTo>
                    <a:pt x="947" y="1783"/>
                    <a:pt x="939" y="1786"/>
                    <a:pt x="931" y="1788"/>
                  </a:cubicBezTo>
                  <a:cubicBezTo>
                    <a:pt x="925" y="1782"/>
                    <a:pt x="925" y="1782"/>
                    <a:pt x="924" y="1766"/>
                  </a:cubicBezTo>
                  <a:cubicBezTo>
                    <a:pt x="926" y="1765"/>
                    <a:pt x="929" y="1764"/>
                    <a:pt x="932" y="1763"/>
                  </a:cubicBezTo>
                  <a:cubicBezTo>
                    <a:pt x="932" y="1761"/>
                    <a:pt x="933" y="1758"/>
                    <a:pt x="933" y="1756"/>
                  </a:cubicBezTo>
                  <a:cubicBezTo>
                    <a:pt x="921" y="1750"/>
                    <a:pt x="921" y="1750"/>
                    <a:pt x="912" y="1748"/>
                  </a:cubicBezTo>
                  <a:cubicBezTo>
                    <a:pt x="900" y="1757"/>
                    <a:pt x="900" y="1757"/>
                    <a:pt x="900" y="1757"/>
                  </a:cubicBezTo>
                  <a:cubicBezTo>
                    <a:pt x="899" y="1757"/>
                    <a:pt x="899" y="1757"/>
                    <a:pt x="894" y="1755"/>
                  </a:cubicBezTo>
                  <a:cubicBezTo>
                    <a:pt x="890" y="1754"/>
                    <a:pt x="884" y="1753"/>
                    <a:pt x="879" y="1752"/>
                  </a:cubicBezTo>
                  <a:cubicBezTo>
                    <a:pt x="872" y="1760"/>
                    <a:pt x="871" y="1771"/>
                    <a:pt x="864" y="1779"/>
                  </a:cubicBezTo>
                  <a:cubicBezTo>
                    <a:pt x="862" y="1779"/>
                    <a:pt x="859" y="1779"/>
                    <a:pt x="856" y="1779"/>
                  </a:cubicBezTo>
                  <a:cubicBezTo>
                    <a:pt x="844" y="1761"/>
                    <a:pt x="844" y="1760"/>
                    <a:pt x="826" y="1757"/>
                  </a:cubicBezTo>
                  <a:cubicBezTo>
                    <a:pt x="818" y="1757"/>
                    <a:pt x="809" y="1757"/>
                    <a:pt x="798" y="1756"/>
                  </a:cubicBezTo>
                  <a:cubicBezTo>
                    <a:pt x="794" y="1754"/>
                    <a:pt x="788" y="1753"/>
                    <a:pt x="783" y="1752"/>
                  </a:cubicBezTo>
                  <a:cubicBezTo>
                    <a:pt x="783" y="1746"/>
                    <a:pt x="782" y="1741"/>
                    <a:pt x="776" y="1735"/>
                  </a:cubicBezTo>
                  <a:cubicBezTo>
                    <a:pt x="764" y="1732"/>
                    <a:pt x="754" y="1723"/>
                    <a:pt x="742" y="1720"/>
                  </a:cubicBezTo>
                  <a:cubicBezTo>
                    <a:pt x="740" y="1721"/>
                    <a:pt x="738" y="1723"/>
                    <a:pt x="736" y="1724"/>
                  </a:cubicBezTo>
                  <a:cubicBezTo>
                    <a:pt x="736" y="1725"/>
                    <a:pt x="736" y="1725"/>
                    <a:pt x="707" y="1756"/>
                  </a:cubicBezTo>
                  <a:cubicBezTo>
                    <a:pt x="713" y="1788"/>
                    <a:pt x="713" y="1788"/>
                    <a:pt x="714" y="1796"/>
                  </a:cubicBezTo>
                  <a:cubicBezTo>
                    <a:pt x="712" y="1798"/>
                    <a:pt x="710" y="1800"/>
                    <a:pt x="708" y="1801"/>
                  </a:cubicBezTo>
                  <a:cubicBezTo>
                    <a:pt x="700" y="1788"/>
                    <a:pt x="677" y="1742"/>
                    <a:pt x="715" y="1711"/>
                  </a:cubicBezTo>
                  <a:cubicBezTo>
                    <a:pt x="712" y="1705"/>
                    <a:pt x="712" y="1705"/>
                    <a:pt x="712" y="1705"/>
                  </a:cubicBezTo>
                  <a:cubicBezTo>
                    <a:pt x="709" y="1705"/>
                    <a:pt x="705" y="1705"/>
                    <a:pt x="699" y="1706"/>
                  </a:cubicBezTo>
                  <a:cubicBezTo>
                    <a:pt x="685" y="1711"/>
                    <a:pt x="685" y="1712"/>
                    <a:pt x="687" y="1729"/>
                  </a:cubicBezTo>
                  <a:cubicBezTo>
                    <a:pt x="678" y="1730"/>
                    <a:pt x="669" y="1730"/>
                    <a:pt x="660" y="1730"/>
                  </a:cubicBezTo>
                  <a:cubicBezTo>
                    <a:pt x="628" y="1752"/>
                    <a:pt x="628" y="1752"/>
                    <a:pt x="611" y="1752"/>
                  </a:cubicBezTo>
                  <a:cubicBezTo>
                    <a:pt x="612" y="1763"/>
                    <a:pt x="612" y="1774"/>
                    <a:pt x="612" y="1786"/>
                  </a:cubicBezTo>
                  <a:cubicBezTo>
                    <a:pt x="606" y="1792"/>
                    <a:pt x="606" y="1792"/>
                    <a:pt x="591" y="1797"/>
                  </a:cubicBezTo>
                  <a:cubicBezTo>
                    <a:pt x="591" y="1819"/>
                    <a:pt x="559" y="1832"/>
                    <a:pt x="572" y="1858"/>
                  </a:cubicBezTo>
                  <a:cubicBezTo>
                    <a:pt x="574" y="1859"/>
                    <a:pt x="577" y="1859"/>
                    <a:pt x="579" y="1860"/>
                  </a:cubicBezTo>
                  <a:cubicBezTo>
                    <a:pt x="580" y="1882"/>
                    <a:pt x="608" y="1907"/>
                    <a:pt x="584" y="1927"/>
                  </a:cubicBezTo>
                  <a:cubicBezTo>
                    <a:pt x="581" y="1968"/>
                    <a:pt x="581" y="1968"/>
                    <a:pt x="567" y="1970"/>
                  </a:cubicBezTo>
                  <a:cubicBezTo>
                    <a:pt x="568" y="1976"/>
                    <a:pt x="570" y="1984"/>
                    <a:pt x="572" y="1989"/>
                  </a:cubicBezTo>
                  <a:cubicBezTo>
                    <a:pt x="568" y="1992"/>
                    <a:pt x="564" y="1996"/>
                    <a:pt x="560" y="1999"/>
                  </a:cubicBezTo>
                  <a:cubicBezTo>
                    <a:pt x="560" y="2002"/>
                    <a:pt x="560" y="2007"/>
                    <a:pt x="560" y="2010"/>
                  </a:cubicBezTo>
                  <a:cubicBezTo>
                    <a:pt x="544" y="2015"/>
                    <a:pt x="544" y="2023"/>
                    <a:pt x="547" y="2042"/>
                  </a:cubicBezTo>
                  <a:cubicBezTo>
                    <a:pt x="541" y="2042"/>
                    <a:pt x="535" y="2042"/>
                    <a:pt x="530" y="2045"/>
                  </a:cubicBezTo>
                  <a:cubicBezTo>
                    <a:pt x="534" y="2060"/>
                    <a:pt x="533" y="2076"/>
                    <a:pt x="539" y="2091"/>
                  </a:cubicBezTo>
                  <a:cubicBezTo>
                    <a:pt x="546" y="2094"/>
                    <a:pt x="553" y="2091"/>
                    <a:pt x="561" y="2092"/>
                  </a:cubicBezTo>
                  <a:cubicBezTo>
                    <a:pt x="561" y="2096"/>
                    <a:pt x="562" y="2099"/>
                    <a:pt x="563" y="2103"/>
                  </a:cubicBezTo>
                  <a:cubicBezTo>
                    <a:pt x="561" y="2105"/>
                    <a:pt x="560" y="2108"/>
                    <a:pt x="559" y="2110"/>
                  </a:cubicBezTo>
                  <a:cubicBezTo>
                    <a:pt x="555" y="2111"/>
                    <a:pt x="549" y="2114"/>
                    <a:pt x="546" y="2118"/>
                  </a:cubicBezTo>
                  <a:cubicBezTo>
                    <a:pt x="549" y="2133"/>
                    <a:pt x="537" y="2150"/>
                    <a:pt x="549" y="2165"/>
                  </a:cubicBezTo>
                  <a:cubicBezTo>
                    <a:pt x="549" y="2167"/>
                    <a:pt x="550" y="2169"/>
                    <a:pt x="551" y="2172"/>
                  </a:cubicBezTo>
                  <a:cubicBezTo>
                    <a:pt x="560" y="2218"/>
                    <a:pt x="616" y="2228"/>
                    <a:pt x="628" y="2272"/>
                  </a:cubicBezTo>
                  <a:cubicBezTo>
                    <a:pt x="629" y="2275"/>
                    <a:pt x="630" y="2279"/>
                    <a:pt x="632" y="2284"/>
                  </a:cubicBezTo>
                  <a:cubicBezTo>
                    <a:pt x="643" y="2299"/>
                    <a:pt x="646" y="2319"/>
                    <a:pt x="661" y="2332"/>
                  </a:cubicBezTo>
                  <a:cubicBezTo>
                    <a:pt x="689" y="2357"/>
                    <a:pt x="688" y="2419"/>
                    <a:pt x="741" y="2412"/>
                  </a:cubicBezTo>
                  <a:cubicBezTo>
                    <a:pt x="790" y="2406"/>
                    <a:pt x="793" y="2474"/>
                    <a:pt x="839" y="2473"/>
                  </a:cubicBezTo>
                  <a:cubicBezTo>
                    <a:pt x="844" y="2489"/>
                    <a:pt x="848" y="2505"/>
                    <a:pt x="853" y="2522"/>
                  </a:cubicBezTo>
                  <a:cubicBezTo>
                    <a:pt x="854" y="2527"/>
                    <a:pt x="855" y="2533"/>
                    <a:pt x="857" y="2537"/>
                  </a:cubicBezTo>
                  <a:cubicBezTo>
                    <a:pt x="857" y="2539"/>
                    <a:pt x="857" y="2539"/>
                    <a:pt x="857" y="2539"/>
                  </a:cubicBezTo>
                  <a:cubicBezTo>
                    <a:pt x="858" y="2541"/>
                    <a:pt x="858" y="2542"/>
                    <a:pt x="861" y="2548"/>
                  </a:cubicBezTo>
                  <a:cubicBezTo>
                    <a:pt x="862" y="2550"/>
                    <a:pt x="863" y="2552"/>
                    <a:pt x="864" y="2554"/>
                  </a:cubicBezTo>
                  <a:cubicBezTo>
                    <a:pt x="864" y="2555"/>
                    <a:pt x="865" y="2556"/>
                    <a:pt x="865" y="2562"/>
                  </a:cubicBezTo>
                  <a:cubicBezTo>
                    <a:pt x="865" y="2567"/>
                    <a:pt x="867" y="2573"/>
                    <a:pt x="869" y="2578"/>
                  </a:cubicBezTo>
                  <a:cubicBezTo>
                    <a:pt x="868" y="2579"/>
                    <a:pt x="868" y="2579"/>
                    <a:pt x="868" y="2579"/>
                  </a:cubicBezTo>
                  <a:cubicBezTo>
                    <a:pt x="869" y="2581"/>
                    <a:pt x="869" y="2583"/>
                    <a:pt x="873" y="2588"/>
                  </a:cubicBezTo>
                  <a:cubicBezTo>
                    <a:pt x="874" y="2590"/>
                    <a:pt x="875" y="2593"/>
                    <a:pt x="876" y="2595"/>
                  </a:cubicBezTo>
                  <a:cubicBezTo>
                    <a:pt x="876" y="2598"/>
                    <a:pt x="876" y="2598"/>
                    <a:pt x="876" y="2598"/>
                  </a:cubicBezTo>
                  <a:cubicBezTo>
                    <a:pt x="877" y="2599"/>
                    <a:pt x="878" y="2601"/>
                    <a:pt x="877" y="2609"/>
                  </a:cubicBezTo>
                  <a:cubicBezTo>
                    <a:pt x="879" y="2613"/>
                    <a:pt x="882" y="2619"/>
                    <a:pt x="885" y="2623"/>
                  </a:cubicBezTo>
                  <a:cubicBezTo>
                    <a:pt x="886" y="2624"/>
                    <a:pt x="886" y="2625"/>
                    <a:pt x="887" y="2627"/>
                  </a:cubicBezTo>
                  <a:cubicBezTo>
                    <a:pt x="887" y="2628"/>
                    <a:pt x="888" y="2630"/>
                    <a:pt x="888" y="2632"/>
                  </a:cubicBezTo>
                  <a:cubicBezTo>
                    <a:pt x="891" y="2647"/>
                    <a:pt x="887" y="2663"/>
                    <a:pt x="893" y="2677"/>
                  </a:cubicBezTo>
                  <a:cubicBezTo>
                    <a:pt x="898" y="2691"/>
                    <a:pt x="898" y="2691"/>
                    <a:pt x="904" y="2739"/>
                  </a:cubicBezTo>
                  <a:cubicBezTo>
                    <a:pt x="904" y="2739"/>
                    <a:pt x="905" y="2740"/>
                    <a:pt x="908" y="2745"/>
                  </a:cubicBezTo>
                  <a:cubicBezTo>
                    <a:pt x="939" y="2796"/>
                    <a:pt x="949" y="2814"/>
                    <a:pt x="942" y="2838"/>
                  </a:cubicBezTo>
                  <a:cubicBezTo>
                    <a:pt x="943" y="2841"/>
                    <a:pt x="945" y="2843"/>
                    <a:pt x="948" y="2849"/>
                  </a:cubicBezTo>
                  <a:cubicBezTo>
                    <a:pt x="949" y="2851"/>
                    <a:pt x="951" y="2854"/>
                    <a:pt x="952" y="2856"/>
                  </a:cubicBezTo>
                  <a:cubicBezTo>
                    <a:pt x="956" y="2861"/>
                    <a:pt x="956" y="2861"/>
                    <a:pt x="955" y="2889"/>
                  </a:cubicBezTo>
                  <a:cubicBezTo>
                    <a:pt x="973" y="2907"/>
                    <a:pt x="976" y="2935"/>
                    <a:pt x="995" y="2953"/>
                  </a:cubicBezTo>
                  <a:cubicBezTo>
                    <a:pt x="1008" y="2964"/>
                    <a:pt x="1005" y="2987"/>
                    <a:pt x="1023" y="2995"/>
                  </a:cubicBezTo>
                  <a:cubicBezTo>
                    <a:pt x="1026" y="2995"/>
                    <a:pt x="1028" y="2995"/>
                    <a:pt x="1031" y="2995"/>
                  </a:cubicBezTo>
                  <a:cubicBezTo>
                    <a:pt x="1013" y="2966"/>
                    <a:pt x="1013" y="2966"/>
                    <a:pt x="1013" y="2966"/>
                  </a:cubicBezTo>
                  <a:cubicBezTo>
                    <a:pt x="1016" y="2966"/>
                    <a:pt x="1019" y="2966"/>
                    <a:pt x="1023" y="2966"/>
                  </a:cubicBezTo>
                  <a:cubicBezTo>
                    <a:pt x="1025" y="2969"/>
                    <a:pt x="1027" y="2972"/>
                    <a:pt x="1029" y="2976"/>
                  </a:cubicBezTo>
                  <a:cubicBezTo>
                    <a:pt x="1029" y="2978"/>
                    <a:pt x="1028" y="2981"/>
                    <a:pt x="1028" y="2984"/>
                  </a:cubicBezTo>
                  <a:cubicBezTo>
                    <a:pt x="1032" y="2989"/>
                    <a:pt x="1036" y="2995"/>
                    <a:pt x="1040" y="3001"/>
                  </a:cubicBezTo>
                  <a:cubicBezTo>
                    <a:pt x="1040" y="3002"/>
                    <a:pt x="1040" y="3002"/>
                    <a:pt x="1060" y="3033"/>
                  </a:cubicBezTo>
                  <a:cubicBezTo>
                    <a:pt x="1056" y="3031"/>
                    <a:pt x="1050" y="3027"/>
                    <a:pt x="1046" y="3024"/>
                  </a:cubicBezTo>
                  <a:cubicBezTo>
                    <a:pt x="1044" y="3021"/>
                    <a:pt x="1044" y="3021"/>
                    <a:pt x="1044" y="3021"/>
                  </a:cubicBezTo>
                  <a:cubicBezTo>
                    <a:pt x="1042" y="3020"/>
                    <a:pt x="1040" y="3017"/>
                    <a:pt x="1039" y="3016"/>
                  </a:cubicBezTo>
                  <a:cubicBezTo>
                    <a:pt x="1039" y="3016"/>
                    <a:pt x="1039" y="3017"/>
                    <a:pt x="1036" y="3017"/>
                  </a:cubicBezTo>
                  <a:cubicBezTo>
                    <a:pt x="1038" y="3020"/>
                    <a:pt x="1041" y="3023"/>
                    <a:pt x="1045" y="3026"/>
                  </a:cubicBezTo>
                  <a:cubicBezTo>
                    <a:pt x="1058" y="3035"/>
                    <a:pt x="1058" y="3035"/>
                    <a:pt x="1068" y="3046"/>
                  </a:cubicBezTo>
                  <a:cubicBezTo>
                    <a:pt x="1061" y="3044"/>
                    <a:pt x="1055" y="3039"/>
                    <a:pt x="1048" y="3036"/>
                  </a:cubicBezTo>
                  <a:cubicBezTo>
                    <a:pt x="1050" y="3039"/>
                    <a:pt x="1053" y="3042"/>
                    <a:pt x="1053" y="3045"/>
                  </a:cubicBezTo>
                  <a:cubicBezTo>
                    <a:pt x="1053" y="3048"/>
                    <a:pt x="1054" y="3051"/>
                    <a:pt x="1054" y="3053"/>
                  </a:cubicBezTo>
                  <a:cubicBezTo>
                    <a:pt x="1069" y="3062"/>
                    <a:pt x="1087" y="3066"/>
                    <a:pt x="1099" y="3080"/>
                  </a:cubicBezTo>
                  <a:cubicBezTo>
                    <a:pt x="1095" y="3081"/>
                    <a:pt x="1089" y="3084"/>
                    <a:pt x="1087" y="3087"/>
                  </a:cubicBezTo>
                  <a:cubicBezTo>
                    <a:pt x="1087" y="3087"/>
                    <a:pt x="1088" y="3088"/>
                    <a:pt x="1093" y="3093"/>
                  </a:cubicBezTo>
                  <a:cubicBezTo>
                    <a:pt x="1097" y="3095"/>
                    <a:pt x="1102" y="3099"/>
                    <a:pt x="1105" y="3101"/>
                  </a:cubicBezTo>
                  <a:cubicBezTo>
                    <a:pt x="1106" y="3102"/>
                    <a:pt x="1106" y="3102"/>
                    <a:pt x="1110" y="3108"/>
                  </a:cubicBezTo>
                  <a:cubicBezTo>
                    <a:pt x="1119" y="3113"/>
                    <a:pt x="1127" y="3120"/>
                    <a:pt x="1135" y="3125"/>
                  </a:cubicBezTo>
                  <a:cubicBezTo>
                    <a:pt x="1134" y="3128"/>
                    <a:pt x="1134" y="3128"/>
                    <a:pt x="1134" y="3128"/>
                  </a:cubicBezTo>
                  <a:cubicBezTo>
                    <a:pt x="1140" y="3130"/>
                    <a:pt x="1140" y="3130"/>
                    <a:pt x="1140" y="3130"/>
                  </a:cubicBezTo>
                  <a:cubicBezTo>
                    <a:pt x="1141" y="3130"/>
                    <a:pt x="1142" y="3130"/>
                    <a:pt x="1147" y="3132"/>
                  </a:cubicBezTo>
                  <a:cubicBezTo>
                    <a:pt x="1149" y="3135"/>
                    <a:pt x="1155" y="3139"/>
                    <a:pt x="1159" y="3140"/>
                  </a:cubicBezTo>
                  <a:cubicBezTo>
                    <a:pt x="1161" y="3142"/>
                    <a:pt x="1161" y="3142"/>
                    <a:pt x="1161" y="3142"/>
                  </a:cubicBezTo>
                  <a:cubicBezTo>
                    <a:pt x="1217" y="3172"/>
                    <a:pt x="1217" y="3172"/>
                    <a:pt x="1217" y="3172"/>
                  </a:cubicBezTo>
                  <a:cubicBezTo>
                    <a:pt x="1217" y="3172"/>
                    <a:pt x="1218" y="3173"/>
                    <a:pt x="1221" y="3175"/>
                  </a:cubicBezTo>
                  <a:cubicBezTo>
                    <a:pt x="1231" y="3178"/>
                    <a:pt x="1231" y="3178"/>
                    <a:pt x="1243" y="3181"/>
                  </a:cubicBezTo>
                  <a:cubicBezTo>
                    <a:pt x="1244" y="3181"/>
                    <a:pt x="1244" y="3181"/>
                    <a:pt x="1251" y="3183"/>
                  </a:cubicBezTo>
                  <a:cubicBezTo>
                    <a:pt x="1255" y="3183"/>
                    <a:pt x="1260" y="3183"/>
                    <a:pt x="1267" y="3182"/>
                  </a:cubicBezTo>
                  <a:cubicBezTo>
                    <a:pt x="1268" y="3181"/>
                    <a:pt x="1269" y="3179"/>
                    <a:pt x="1270" y="3177"/>
                  </a:cubicBezTo>
                  <a:cubicBezTo>
                    <a:pt x="1262" y="3173"/>
                    <a:pt x="1260" y="3172"/>
                    <a:pt x="1248" y="3171"/>
                  </a:cubicBezTo>
                  <a:cubicBezTo>
                    <a:pt x="1247" y="3170"/>
                    <a:pt x="1245" y="3168"/>
                    <a:pt x="1237" y="3166"/>
                  </a:cubicBezTo>
                  <a:cubicBezTo>
                    <a:pt x="1237" y="3166"/>
                    <a:pt x="1226" y="3158"/>
                    <a:pt x="1213" y="3147"/>
                  </a:cubicBezTo>
                  <a:cubicBezTo>
                    <a:pt x="1212" y="3147"/>
                    <a:pt x="1212" y="3146"/>
                    <a:pt x="1207" y="3142"/>
                  </a:cubicBezTo>
                  <a:cubicBezTo>
                    <a:pt x="1202" y="3137"/>
                    <a:pt x="1195" y="3132"/>
                    <a:pt x="1190" y="3127"/>
                  </a:cubicBezTo>
                  <a:cubicBezTo>
                    <a:pt x="1189" y="3126"/>
                    <a:pt x="1189" y="3125"/>
                    <a:pt x="1185" y="3122"/>
                  </a:cubicBezTo>
                  <a:cubicBezTo>
                    <a:pt x="1182" y="3119"/>
                    <a:pt x="1180" y="3117"/>
                    <a:pt x="1178" y="3114"/>
                  </a:cubicBezTo>
                  <a:cubicBezTo>
                    <a:pt x="1176" y="3112"/>
                    <a:pt x="1174" y="3110"/>
                    <a:pt x="1173" y="3108"/>
                  </a:cubicBezTo>
                  <a:cubicBezTo>
                    <a:pt x="1176" y="3108"/>
                    <a:pt x="1180" y="3108"/>
                    <a:pt x="1182" y="3106"/>
                  </a:cubicBezTo>
                  <a:cubicBezTo>
                    <a:pt x="1179" y="3103"/>
                    <a:pt x="1175" y="3098"/>
                    <a:pt x="1173" y="3094"/>
                  </a:cubicBezTo>
                  <a:cubicBezTo>
                    <a:pt x="1175" y="3093"/>
                    <a:pt x="1178" y="3091"/>
                    <a:pt x="1179" y="3090"/>
                  </a:cubicBezTo>
                  <a:cubicBezTo>
                    <a:pt x="1177" y="3085"/>
                    <a:pt x="1175" y="3078"/>
                    <a:pt x="1173" y="3073"/>
                  </a:cubicBezTo>
                  <a:cubicBezTo>
                    <a:pt x="1175" y="3072"/>
                    <a:pt x="1176" y="3069"/>
                    <a:pt x="1177" y="3067"/>
                  </a:cubicBezTo>
                  <a:cubicBezTo>
                    <a:pt x="1176" y="3065"/>
                    <a:pt x="1175" y="3063"/>
                    <a:pt x="1168" y="3061"/>
                  </a:cubicBezTo>
                  <a:cubicBezTo>
                    <a:pt x="1166" y="3061"/>
                    <a:pt x="1163" y="3060"/>
                    <a:pt x="1161" y="3060"/>
                  </a:cubicBezTo>
                  <a:cubicBezTo>
                    <a:pt x="1137" y="3044"/>
                    <a:pt x="1137" y="3044"/>
                    <a:pt x="1134" y="3040"/>
                  </a:cubicBezTo>
                  <a:cubicBezTo>
                    <a:pt x="1133" y="3039"/>
                    <a:pt x="1133" y="3038"/>
                    <a:pt x="1132" y="3032"/>
                  </a:cubicBezTo>
                  <a:cubicBezTo>
                    <a:pt x="1133" y="3030"/>
                    <a:pt x="1135" y="3028"/>
                    <a:pt x="1136" y="3026"/>
                  </a:cubicBezTo>
                  <a:cubicBezTo>
                    <a:pt x="1141" y="3026"/>
                    <a:pt x="1146" y="3026"/>
                    <a:pt x="1152" y="3026"/>
                  </a:cubicBezTo>
                  <a:cubicBezTo>
                    <a:pt x="1148" y="3020"/>
                    <a:pt x="1145" y="3015"/>
                    <a:pt x="1142" y="3004"/>
                  </a:cubicBezTo>
                  <a:cubicBezTo>
                    <a:pt x="1141" y="2997"/>
                    <a:pt x="1138" y="2990"/>
                    <a:pt x="1139" y="2982"/>
                  </a:cubicBezTo>
                  <a:cubicBezTo>
                    <a:pt x="1141" y="2983"/>
                    <a:pt x="1144" y="2983"/>
                    <a:pt x="1147" y="2983"/>
                  </a:cubicBezTo>
                  <a:cubicBezTo>
                    <a:pt x="1147" y="2981"/>
                    <a:pt x="1147" y="2978"/>
                    <a:pt x="1148" y="2976"/>
                  </a:cubicBezTo>
                  <a:cubicBezTo>
                    <a:pt x="1147" y="2975"/>
                    <a:pt x="1147" y="2974"/>
                    <a:pt x="1142" y="2969"/>
                  </a:cubicBezTo>
                  <a:cubicBezTo>
                    <a:pt x="1141" y="2969"/>
                    <a:pt x="1141" y="2969"/>
                    <a:pt x="1141" y="2969"/>
                  </a:cubicBezTo>
                  <a:cubicBezTo>
                    <a:pt x="1141" y="2969"/>
                    <a:pt x="1141" y="2969"/>
                    <a:pt x="1141" y="2969"/>
                  </a:cubicBezTo>
                  <a:cubicBezTo>
                    <a:pt x="1141" y="2969"/>
                    <a:pt x="1141" y="2969"/>
                    <a:pt x="1141" y="2969"/>
                  </a:cubicBezTo>
                  <a:cubicBezTo>
                    <a:pt x="1141" y="2969"/>
                    <a:pt x="1141" y="2969"/>
                    <a:pt x="1141" y="2969"/>
                  </a:cubicBezTo>
                  <a:cubicBezTo>
                    <a:pt x="1141" y="2969"/>
                    <a:pt x="1141" y="2969"/>
                    <a:pt x="1141" y="2969"/>
                  </a:cubicBezTo>
                  <a:cubicBezTo>
                    <a:pt x="1140" y="2969"/>
                    <a:pt x="1140" y="2969"/>
                    <a:pt x="1140" y="2969"/>
                  </a:cubicBezTo>
                  <a:cubicBezTo>
                    <a:pt x="1140" y="2969"/>
                    <a:pt x="1140" y="2969"/>
                    <a:pt x="1140" y="2969"/>
                  </a:cubicBezTo>
                  <a:cubicBezTo>
                    <a:pt x="1139" y="2970"/>
                    <a:pt x="1139" y="2970"/>
                    <a:pt x="1139" y="2970"/>
                  </a:cubicBezTo>
                  <a:cubicBezTo>
                    <a:pt x="1137" y="2971"/>
                    <a:pt x="1135" y="2972"/>
                    <a:pt x="1132" y="2974"/>
                  </a:cubicBezTo>
                  <a:cubicBezTo>
                    <a:pt x="1128" y="2970"/>
                    <a:pt x="1128" y="2970"/>
                    <a:pt x="1118" y="2956"/>
                  </a:cubicBezTo>
                  <a:cubicBezTo>
                    <a:pt x="1116" y="2953"/>
                    <a:pt x="1114" y="2950"/>
                    <a:pt x="1113" y="2946"/>
                  </a:cubicBezTo>
                  <a:cubicBezTo>
                    <a:pt x="1114" y="2946"/>
                    <a:pt x="1116" y="2946"/>
                    <a:pt x="1119" y="2946"/>
                  </a:cubicBezTo>
                  <a:cubicBezTo>
                    <a:pt x="1123" y="2948"/>
                    <a:pt x="1129" y="2951"/>
                    <a:pt x="1134" y="2954"/>
                  </a:cubicBezTo>
                  <a:cubicBezTo>
                    <a:pt x="1140" y="2953"/>
                    <a:pt x="1146" y="2953"/>
                    <a:pt x="1152" y="2953"/>
                  </a:cubicBezTo>
                  <a:cubicBezTo>
                    <a:pt x="1151" y="2951"/>
                    <a:pt x="1149" y="2949"/>
                    <a:pt x="1148" y="2947"/>
                  </a:cubicBezTo>
                  <a:cubicBezTo>
                    <a:pt x="1148" y="2946"/>
                    <a:pt x="1147" y="2944"/>
                    <a:pt x="1145" y="2939"/>
                  </a:cubicBezTo>
                  <a:cubicBezTo>
                    <a:pt x="1146" y="2930"/>
                    <a:pt x="1146" y="2930"/>
                    <a:pt x="1137" y="2918"/>
                  </a:cubicBezTo>
                  <a:cubicBezTo>
                    <a:pt x="1136" y="2916"/>
                    <a:pt x="1135" y="2913"/>
                    <a:pt x="1134" y="2911"/>
                  </a:cubicBezTo>
                  <a:cubicBezTo>
                    <a:pt x="1139" y="2911"/>
                    <a:pt x="1144" y="2910"/>
                    <a:pt x="1152" y="2910"/>
                  </a:cubicBezTo>
                  <a:cubicBezTo>
                    <a:pt x="1154" y="2909"/>
                    <a:pt x="1156" y="2909"/>
                    <a:pt x="1163" y="2909"/>
                  </a:cubicBezTo>
                  <a:cubicBezTo>
                    <a:pt x="1165" y="2908"/>
                    <a:pt x="1168" y="2907"/>
                    <a:pt x="1170" y="2906"/>
                  </a:cubicBezTo>
                  <a:cubicBezTo>
                    <a:pt x="1175" y="2906"/>
                    <a:pt x="1181" y="2906"/>
                    <a:pt x="1188" y="2906"/>
                  </a:cubicBezTo>
                  <a:cubicBezTo>
                    <a:pt x="1190" y="2907"/>
                    <a:pt x="1193" y="2907"/>
                    <a:pt x="1195" y="2908"/>
                  </a:cubicBezTo>
                  <a:cubicBezTo>
                    <a:pt x="1195" y="2894"/>
                    <a:pt x="1206" y="2885"/>
                    <a:pt x="1210" y="2874"/>
                  </a:cubicBezTo>
                  <a:cubicBezTo>
                    <a:pt x="1212" y="2867"/>
                    <a:pt x="1212" y="2867"/>
                    <a:pt x="1212" y="2867"/>
                  </a:cubicBezTo>
                  <a:cubicBezTo>
                    <a:pt x="1211" y="2863"/>
                    <a:pt x="1210" y="2860"/>
                    <a:pt x="1209" y="2856"/>
                  </a:cubicBezTo>
                  <a:cubicBezTo>
                    <a:pt x="1207" y="2856"/>
                    <a:pt x="1206" y="2856"/>
                    <a:pt x="1201" y="2855"/>
                  </a:cubicBezTo>
                  <a:cubicBezTo>
                    <a:pt x="1201" y="2853"/>
                    <a:pt x="1200" y="2850"/>
                    <a:pt x="1198" y="2845"/>
                  </a:cubicBezTo>
                  <a:cubicBezTo>
                    <a:pt x="1190" y="2834"/>
                    <a:pt x="1175" y="2831"/>
                    <a:pt x="1168" y="2819"/>
                  </a:cubicBezTo>
                  <a:cubicBezTo>
                    <a:pt x="1173" y="2819"/>
                    <a:pt x="1178" y="2819"/>
                    <a:pt x="1184" y="2819"/>
                  </a:cubicBezTo>
                  <a:cubicBezTo>
                    <a:pt x="1235" y="2831"/>
                    <a:pt x="1247" y="2834"/>
                    <a:pt x="1251" y="2815"/>
                  </a:cubicBezTo>
                  <a:cubicBezTo>
                    <a:pt x="1264" y="2752"/>
                    <a:pt x="1276" y="2745"/>
                    <a:pt x="1281" y="2743"/>
                  </a:cubicBezTo>
                  <a:cubicBezTo>
                    <a:pt x="1282" y="2747"/>
                    <a:pt x="1283" y="2753"/>
                    <a:pt x="1282" y="2757"/>
                  </a:cubicBezTo>
                  <a:cubicBezTo>
                    <a:pt x="1284" y="2757"/>
                    <a:pt x="1287" y="2758"/>
                    <a:pt x="1290" y="2759"/>
                  </a:cubicBezTo>
                  <a:cubicBezTo>
                    <a:pt x="1297" y="2749"/>
                    <a:pt x="1307" y="2724"/>
                    <a:pt x="1307" y="2724"/>
                  </a:cubicBezTo>
                  <a:cubicBezTo>
                    <a:pt x="1308" y="2710"/>
                    <a:pt x="1327" y="2710"/>
                    <a:pt x="1329" y="2697"/>
                  </a:cubicBezTo>
                  <a:cubicBezTo>
                    <a:pt x="1332" y="2677"/>
                    <a:pt x="1310" y="2662"/>
                    <a:pt x="1319" y="2642"/>
                  </a:cubicBezTo>
                  <a:cubicBezTo>
                    <a:pt x="1319" y="2642"/>
                    <a:pt x="1348" y="2607"/>
                    <a:pt x="1362" y="2598"/>
                  </a:cubicBezTo>
                  <a:cubicBezTo>
                    <a:pt x="1369" y="2598"/>
                    <a:pt x="1376" y="2598"/>
                    <a:pt x="1386" y="2597"/>
                  </a:cubicBezTo>
                  <a:cubicBezTo>
                    <a:pt x="1393" y="2592"/>
                    <a:pt x="1393" y="2592"/>
                    <a:pt x="1403" y="2582"/>
                  </a:cubicBezTo>
                  <a:cubicBezTo>
                    <a:pt x="1421" y="2582"/>
                    <a:pt x="1440" y="2582"/>
                    <a:pt x="1458" y="2580"/>
                  </a:cubicBezTo>
                  <a:cubicBezTo>
                    <a:pt x="1458" y="2576"/>
                    <a:pt x="1461" y="2570"/>
                    <a:pt x="1463" y="2566"/>
                  </a:cubicBezTo>
                  <a:cubicBezTo>
                    <a:pt x="1471" y="2563"/>
                    <a:pt x="1481" y="2546"/>
                    <a:pt x="1483" y="2537"/>
                  </a:cubicBezTo>
                  <a:cubicBezTo>
                    <a:pt x="1487" y="2535"/>
                    <a:pt x="1493" y="2531"/>
                    <a:pt x="1497" y="2528"/>
                  </a:cubicBezTo>
                  <a:cubicBezTo>
                    <a:pt x="1498" y="2510"/>
                    <a:pt x="1498" y="2509"/>
                    <a:pt x="1505" y="2496"/>
                  </a:cubicBezTo>
                  <a:cubicBezTo>
                    <a:pt x="1510" y="2493"/>
                    <a:pt x="1510" y="2493"/>
                    <a:pt x="1518" y="2453"/>
                  </a:cubicBezTo>
                  <a:cubicBezTo>
                    <a:pt x="1518" y="2452"/>
                    <a:pt x="1518" y="2450"/>
                    <a:pt x="1521" y="2442"/>
                  </a:cubicBezTo>
                  <a:cubicBezTo>
                    <a:pt x="1529" y="2427"/>
                    <a:pt x="1529" y="2417"/>
                    <a:pt x="1529" y="2412"/>
                  </a:cubicBezTo>
                  <a:cubicBezTo>
                    <a:pt x="1529" y="2410"/>
                    <a:pt x="1529" y="2407"/>
                    <a:pt x="1529" y="2400"/>
                  </a:cubicBezTo>
                  <a:cubicBezTo>
                    <a:pt x="1528" y="2398"/>
                    <a:pt x="1528" y="2395"/>
                    <a:pt x="1527" y="2393"/>
                  </a:cubicBezTo>
                  <a:cubicBezTo>
                    <a:pt x="1527" y="2390"/>
                    <a:pt x="1527" y="2386"/>
                    <a:pt x="1526" y="2378"/>
                  </a:cubicBezTo>
                  <a:cubicBezTo>
                    <a:pt x="1527" y="2368"/>
                    <a:pt x="1527" y="2358"/>
                    <a:pt x="1533" y="2347"/>
                  </a:cubicBezTo>
                  <a:cubicBezTo>
                    <a:pt x="1537" y="2346"/>
                    <a:pt x="1537" y="2346"/>
                    <a:pt x="1567" y="2307"/>
                  </a:cubicBezTo>
                  <a:cubicBezTo>
                    <a:pt x="1578" y="2306"/>
                    <a:pt x="1580" y="2305"/>
                    <a:pt x="1588" y="2297"/>
                  </a:cubicBezTo>
                  <a:cubicBezTo>
                    <a:pt x="1623" y="2247"/>
                    <a:pt x="1623" y="2247"/>
                    <a:pt x="1623" y="2247"/>
                  </a:cubicBezTo>
                  <a:cubicBezTo>
                    <a:pt x="1633" y="2229"/>
                    <a:pt x="1633" y="2229"/>
                    <a:pt x="1633" y="2219"/>
                  </a:cubicBezTo>
                  <a:moveTo>
                    <a:pt x="851" y="1543"/>
                  </a:moveTo>
                  <a:cubicBezTo>
                    <a:pt x="852" y="1542"/>
                    <a:pt x="852" y="1542"/>
                    <a:pt x="852" y="1542"/>
                  </a:cubicBezTo>
                  <a:cubicBezTo>
                    <a:pt x="849" y="1539"/>
                    <a:pt x="844" y="1541"/>
                    <a:pt x="842" y="1537"/>
                  </a:cubicBezTo>
                  <a:cubicBezTo>
                    <a:pt x="839" y="1531"/>
                    <a:pt x="843" y="1526"/>
                    <a:pt x="842" y="1520"/>
                  </a:cubicBezTo>
                  <a:cubicBezTo>
                    <a:pt x="823" y="1525"/>
                    <a:pt x="822" y="1525"/>
                    <a:pt x="812" y="1526"/>
                  </a:cubicBezTo>
                  <a:cubicBezTo>
                    <a:pt x="809" y="1526"/>
                    <a:pt x="805" y="1526"/>
                    <a:pt x="802" y="1526"/>
                  </a:cubicBezTo>
                  <a:cubicBezTo>
                    <a:pt x="797" y="1525"/>
                    <a:pt x="792" y="1521"/>
                    <a:pt x="787" y="1520"/>
                  </a:cubicBezTo>
                  <a:cubicBezTo>
                    <a:pt x="785" y="1520"/>
                    <a:pt x="784" y="1520"/>
                    <a:pt x="782" y="1520"/>
                  </a:cubicBezTo>
                  <a:cubicBezTo>
                    <a:pt x="778" y="1522"/>
                    <a:pt x="776" y="1527"/>
                    <a:pt x="772" y="1529"/>
                  </a:cubicBezTo>
                  <a:cubicBezTo>
                    <a:pt x="755" y="1529"/>
                    <a:pt x="755" y="1529"/>
                    <a:pt x="755" y="1529"/>
                  </a:cubicBezTo>
                  <a:cubicBezTo>
                    <a:pt x="748" y="1529"/>
                    <a:pt x="745" y="1521"/>
                    <a:pt x="739" y="1520"/>
                  </a:cubicBezTo>
                  <a:cubicBezTo>
                    <a:pt x="732" y="1518"/>
                    <a:pt x="727" y="1509"/>
                    <a:pt x="719" y="1509"/>
                  </a:cubicBezTo>
                  <a:cubicBezTo>
                    <a:pt x="685" y="1508"/>
                    <a:pt x="685" y="1508"/>
                    <a:pt x="685" y="1508"/>
                  </a:cubicBezTo>
                  <a:cubicBezTo>
                    <a:pt x="679" y="1508"/>
                    <a:pt x="679" y="1508"/>
                    <a:pt x="666" y="1511"/>
                  </a:cubicBezTo>
                  <a:cubicBezTo>
                    <a:pt x="666" y="1522"/>
                    <a:pt x="666" y="1534"/>
                    <a:pt x="666" y="1545"/>
                  </a:cubicBezTo>
                  <a:cubicBezTo>
                    <a:pt x="675" y="1557"/>
                    <a:pt x="681" y="1564"/>
                    <a:pt x="684" y="1564"/>
                  </a:cubicBezTo>
                  <a:cubicBezTo>
                    <a:pt x="687" y="1564"/>
                    <a:pt x="691" y="1564"/>
                    <a:pt x="695" y="1564"/>
                  </a:cubicBezTo>
                  <a:cubicBezTo>
                    <a:pt x="703" y="1565"/>
                    <a:pt x="703" y="1565"/>
                    <a:pt x="710" y="1555"/>
                  </a:cubicBezTo>
                  <a:cubicBezTo>
                    <a:pt x="714" y="1551"/>
                    <a:pt x="726" y="1549"/>
                    <a:pt x="726" y="1549"/>
                  </a:cubicBezTo>
                  <a:cubicBezTo>
                    <a:pt x="732" y="1549"/>
                    <a:pt x="737" y="1552"/>
                    <a:pt x="742" y="1552"/>
                  </a:cubicBezTo>
                  <a:cubicBezTo>
                    <a:pt x="748" y="1552"/>
                    <a:pt x="753" y="1549"/>
                    <a:pt x="759" y="1549"/>
                  </a:cubicBezTo>
                  <a:cubicBezTo>
                    <a:pt x="776" y="1550"/>
                    <a:pt x="794" y="1545"/>
                    <a:pt x="796" y="1544"/>
                  </a:cubicBezTo>
                  <a:cubicBezTo>
                    <a:pt x="801" y="1542"/>
                    <a:pt x="802" y="1542"/>
                    <a:pt x="806" y="1544"/>
                  </a:cubicBezTo>
                  <a:cubicBezTo>
                    <a:pt x="811" y="1546"/>
                    <a:pt x="828" y="1548"/>
                    <a:pt x="832" y="1548"/>
                  </a:cubicBezTo>
                  <a:cubicBezTo>
                    <a:pt x="835" y="1548"/>
                    <a:pt x="838" y="1548"/>
                    <a:pt x="842" y="1548"/>
                  </a:cubicBezTo>
                  <a:cubicBezTo>
                    <a:pt x="845" y="1547"/>
                    <a:pt x="848" y="1544"/>
                    <a:pt x="851" y="1543"/>
                  </a:cubicBezTo>
                  <a:moveTo>
                    <a:pt x="593" y="1559"/>
                  </a:moveTo>
                  <a:cubicBezTo>
                    <a:pt x="594" y="1558"/>
                    <a:pt x="594" y="1558"/>
                    <a:pt x="594" y="1558"/>
                  </a:cubicBezTo>
                  <a:cubicBezTo>
                    <a:pt x="593" y="1554"/>
                    <a:pt x="595" y="1550"/>
                    <a:pt x="592" y="1546"/>
                  </a:cubicBezTo>
                  <a:cubicBezTo>
                    <a:pt x="590" y="1544"/>
                    <a:pt x="587" y="1545"/>
                    <a:pt x="584" y="1544"/>
                  </a:cubicBezTo>
                  <a:cubicBezTo>
                    <a:pt x="581" y="1543"/>
                    <a:pt x="579" y="1540"/>
                    <a:pt x="576" y="1539"/>
                  </a:cubicBezTo>
                  <a:cubicBezTo>
                    <a:pt x="574" y="1538"/>
                    <a:pt x="574" y="1538"/>
                    <a:pt x="574" y="1538"/>
                  </a:cubicBezTo>
                  <a:cubicBezTo>
                    <a:pt x="565" y="1538"/>
                    <a:pt x="556" y="1539"/>
                    <a:pt x="547" y="1539"/>
                  </a:cubicBezTo>
                  <a:cubicBezTo>
                    <a:pt x="549" y="1542"/>
                    <a:pt x="550" y="1546"/>
                    <a:pt x="552" y="1549"/>
                  </a:cubicBezTo>
                  <a:cubicBezTo>
                    <a:pt x="554" y="1552"/>
                    <a:pt x="554" y="1552"/>
                    <a:pt x="554" y="1552"/>
                  </a:cubicBezTo>
                  <a:cubicBezTo>
                    <a:pt x="556" y="1554"/>
                    <a:pt x="557" y="1554"/>
                    <a:pt x="561" y="1552"/>
                  </a:cubicBezTo>
                  <a:cubicBezTo>
                    <a:pt x="566" y="1551"/>
                    <a:pt x="574" y="1558"/>
                    <a:pt x="574" y="1558"/>
                  </a:cubicBezTo>
                  <a:cubicBezTo>
                    <a:pt x="575" y="1560"/>
                    <a:pt x="575" y="1561"/>
                    <a:pt x="575" y="1565"/>
                  </a:cubicBezTo>
                  <a:cubicBezTo>
                    <a:pt x="575" y="1567"/>
                    <a:pt x="575" y="1568"/>
                    <a:pt x="576" y="1570"/>
                  </a:cubicBezTo>
                  <a:cubicBezTo>
                    <a:pt x="579" y="1569"/>
                    <a:pt x="582" y="1571"/>
                    <a:pt x="585" y="1569"/>
                  </a:cubicBezTo>
                  <a:cubicBezTo>
                    <a:pt x="587" y="1568"/>
                    <a:pt x="587" y="1568"/>
                    <a:pt x="593" y="1559"/>
                  </a:cubicBezTo>
                  <a:moveTo>
                    <a:pt x="567" y="1495"/>
                  </a:moveTo>
                  <a:cubicBezTo>
                    <a:pt x="590" y="1494"/>
                    <a:pt x="613" y="1493"/>
                    <a:pt x="637" y="1493"/>
                  </a:cubicBezTo>
                  <a:cubicBezTo>
                    <a:pt x="633" y="1485"/>
                    <a:pt x="616" y="1461"/>
                    <a:pt x="602" y="1459"/>
                  </a:cubicBezTo>
                  <a:cubicBezTo>
                    <a:pt x="599" y="1459"/>
                    <a:pt x="596" y="1459"/>
                    <a:pt x="592" y="1459"/>
                  </a:cubicBezTo>
                  <a:cubicBezTo>
                    <a:pt x="582" y="1459"/>
                    <a:pt x="572" y="1464"/>
                    <a:pt x="562" y="1459"/>
                  </a:cubicBezTo>
                  <a:cubicBezTo>
                    <a:pt x="555" y="1456"/>
                    <a:pt x="554" y="1448"/>
                    <a:pt x="549" y="1443"/>
                  </a:cubicBezTo>
                  <a:cubicBezTo>
                    <a:pt x="541" y="1436"/>
                    <a:pt x="532" y="1433"/>
                    <a:pt x="524" y="1427"/>
                  </a:cubicBezTo>
                  <a:cubicBezTo>
                    <a:pt x="514" y="1421"/>
                    <a:pt x="514" y="1421"/>
                    <a:pt x="513" y="1416"/>
                  </a:cubicBezTo>
                  <a:cubicBezTo>
                    <a:pt x="512" y="1413"/>
                    <a:pt x="511" y="1410"/>
                    <a:pt x="505" y="1410"/>
                  </a:cubicBezTo>
                  <a:cubicBezTo>
                    <a:pt x="499" y="1410"/>
                    <a:pt x="492" y="1411"/>
                    <a:pt x="486" y="1411"/>
                  </a:cubicBezTo>
                  <a:cubicBezTo>
                    <a:pt x="482" y="1411"/>
                    <a:pt x="482" y="1411"/>
                    <a:pt x="477" y="1416"/>
                  </a:cubicBezTo>
                  <a:cubicBezTo>
                    <a:pt x="473" y="1419"/>
                    <a:pt x="469" y="1415"/>
                    <a:pt x="465" y="1415"/>
                  </a:cubicBezTo>
                  <a:cubicBezTo>
                    <a:pt x="460" y="1415"/>
                    <a:pt x="454" y="1415"/>
                    <a:pt x="447" y="1415"/>
                  </a:cubicBezTo>
                  <a:cubicBezTo>
                    <a:pt x="431" y="1415"/>
                    <a:pt x="431" y="1415"/>
                    <a:pt x="429" y="1417"/>
                  </a:cubicBezTo>
                  <a:cubicBezTo>
                    <a:pt x="410" y="1436"/>
                    <a:pt x="437" y="1467"/>
                    <a:pt x="459" y="1453"/>
                  </a:cubicBezTo>
                  <a:cubicBezTo>
                    <a:pt x="465" y="1449"/>
                    <a:pt x="468" y="1442"/>
                    <a:pt x="474" y="1440"/>
                  </a:cubicBezTo>
                  <a:cubicBezTo>
                    <a:pt x="475" y="1439"/>
                    <a:pt x="485" y="1439"/>
                    <a:pt x="490" y="1440"/>
                  </a:cubicBezTo>
                  <a:cubicBezTo>
                    <a:pt x="490" y="1440"/>
                    <a:pt x="508" y="1447"/>
                    <a:pt x="509" y="1458"/>
                  </a:cubicBezTo>
                  <a:cubicBezTo>
                    <a:pt x="509" y="1461"/>
                    <a:pt x="510" y="1463"/>
                    <a:pt x="512" y="1464"/>
                  </a:cubicBezTo>
                  <a:cubicBezTo>
                    <a:pt x="527" y="1473"/>
                    <a:pt x="529" y="1472"/>
                    <a:pt x="534" y="1471"/>
                  </a:cubicBezTo>
                  <a:cubicBezTo>
                    <a:pt x="540" y="1470"/>
                    <a:pt x="542" y="1473"/>
                    <a:pt x="544" y="1478"/>
                  </a:cubicBezTo>
                  <a:cubicBezTo>
                    <a:pt x="545" y="1480"/>
                    <a:pt x="553" y="1494"/>
                    <a:pt x="567" y="1495"/>
                  </a:cubicBezTo>
                  <a:moveTo>
                    <a:pt x="1923" y="302"/>
                  </a:moveTo>
                  <a:cubicBezTo>
                    <a:pt x="1921" y="298"/>
                    <a:pt x="1918" y="294"/>
                    <a:pt x="1916" y="290"/>
                  </a:cubicBezTo>
                  <a:cubicBezTo>
                    <a:pt x="1914" y="288"/>
                    <a:pt x="1913" y="285"/>
                    <a:pt x="1910" y="284"/>
                  </a:cubicBezTo>
                  <a:cubicBezTo>
                    <a:pt x="1904" y="282"/>
                    <a:pt x="1904" y="282"/>
                    <a:pt x="1897" y="281"/>
                  </a:cubicBezTo>
                  <a:cubicBezTo>
                    <a:pt x="1892" y="268"/>
                    <a:pt x="1892" y="268"/>
                    <a:pt x="1887" y="262"/>
                  </a:cubicBezTo>
                  <a:cubicBezTo>
                    <a:pt x="1883" y="262"/>
                    <a:pt x="1878" y="261"/>
                    <a:pt x="1873" y="261"/>
                  </a:cubicBezTo>
                  <a:cubicBezTo>
                    <a:pt x="1868" y="261"/>
                    <a:pt x="1868" y="261"/>
                    <a:pt x="1857" y="272"/>
                  </a:cubicBezTo>
                  <a:cubicBezTo>
                    <a:pt x="1851" y="272"/>
                    <a:pt x="1845" y="269"/>
                    <a:pt x="1838" y="269"/>
                  </a:cubicBezTo>
                  <a:cubicBezTo>
                    <a:pt x="1827" y="269"/>
                    <a:pt x="1824" y="271"/>
                    <a:pt x="1822" y="273"/>
                  </a:cubicBezTo>
                  <a:cubicBezTo>
                    <a:pt x="1820" y="275"/>
                    <a:pt x="1819" y="275"/>
                    <a:pt x="1816" y="276"/>
                  </a:cubicBezTo>
                  <a:cubicBezTo>
                    <a:pt x="1812" y="275"/>
                    <a:pt x="1808" y="275"/>
                    <a:pt x="1804" y="275"/>
                  </a:cubicBezTo>
                  <a:cubicBezTo>
                    <a:pt x="1803" y="273"/>
                    <a:pt x="1803" y="271"/>
                    <a:pt x="1802" y="269"/>
                  </a:cubicBezTo>
                  <a:cubicBezTo>
                    <a:pt x="1801" y="267"/>
                    <a:pt x="1800" y="266"/>
                    <a:pt x="1799" y="264"/>
                  </a:cubicBezTo>
                  <a:cubicBezTo>
                    <a:pt x="1798" y="261"/>
                    <a:pt x="1794" y="260"/>
                    <a:pt x="1792" y="258"/>
                  </a:cubicBezTo>
                  <a:cubicBezTo>
                    <a:pt x="1787" y="259"/>
                    <a:pt x="1787" y="259"/>
                    <a:pt x="1787" y="259"/>
                  </a:cubicBezTo>
                  <a:cubicBezTo>
                    <a:pt x="1788" y="261"/>
                    <a:pt x="1789" y="263"/>
                    <a:pt x="1789" y="265"/>
                  </a:cubicBezTo>
                  <a:cubicBezTo>
                    <a:pt x="1784" y="263"/>
                    <a:pt x="1784" y="263"/>
                    <a:pt x="1767" y="263"/>
                  </a:cubicBezTo>
                  <a:cubicBezTo>
                    <a:pt x="1765" y="263"/>
                    <a:pt x="1750" y="266"/>
                    <a:pt x="1762" y="279"/>
                  </a:cubicBezTo>
                  <a:cubicBezTo>
                    <a:pt x="1768" y="279"/>
                    <a:pt x="1773" y="274"/>
                    <a:pt x="1780" y="276"/>
                  </a:cubicBezTo>
                  <a:cubicBezTo>
                    <a:pt x="1793" y="284"/>
                    <a:pt x="1793" y="284"/>
                    <a:pt x="1793" y="284"/>
                  </a:cubicBezTo>
                  <a:cubicBezTo>
                    <a:pt x="1795" y="286"/>
                    <a:pt x="1794" y="289"/>
                    <a:pt x="1795" y="291"/>
                  </a:cubicBezTo>
                  <a:cubicBezTo>
                    <a:pt x="1789" y="290"/>
                    <a:pt x="1777" y="288"/>
                    <a:pt x="1764" y="291"/>
                  </a:cubicBezTo>
                  <a:cubicBezTo>
                    <a:pt x="1766" y="293"/>
                    <a:pt x="1768" y="297"/>
                    <a:pt x="1769" y="300"/>
                  </a:cubicBezTo>
                  <a:cubicBezTo>
                    <a:pt x="1773" y="298"/>
                    <a:pt x="1773" y="298"/>
                    <a:pt x="1775" y="298"/>
                  </a:cubicBezTo>
                  <a:cubicBezTo>
                    <a:pt x="1779" y="299"/>
                    <a:pt x="1783" y="299"/>
                    <a:pt x="1787" y="299"/>
                  </a:cubicBezTo>
                  <a:cubicBezTo>
                    <a:pt x="1789" y="300"/>
                    <a:pt x="1789" y="300"/>
                    <a:pt x="1789" y="300"/>
                  </a:cubicBezTo>
                  <a:cubicBezTo>
                    <a:pt x="1791" y="304"/>
                    <a:pt x="1792" y="308"/>
                    <a:pt x="1794" y="313"/>
                  </a:cubicBezTo>
                  <a:cubicBezTo>
                    <a:pt x="1799" y="319"/>
                    <a:pt x="1799" y="319"/>
                    <a:pt x="1799" y="319"/>
                  </a:cubicBezTo>
                  <a:cubicBezTo>
                    <a:pt x="1801" y="319"/>
                    <a:pt x="1803" y="319"/>
                    <a:pt x="1806" y="319"/>
                  </a:cubicBezTo>
                  <a:cubicBezTo>
                    <a:pt x="1812" y="319"/>
                    <a:pt x="1818" y="318"/>
                    <a:pt x="1825" y="318"/>
                  </a:cubicBezTo>
                  <a:cubicBezTo>
                    <a:pt x="1827" y="318"/>
                    <a:pt x="1829" y="318"/>
                    <a:pt x="1831" y="318"/>
                  </a:cubicBezTo>
                  <a:cubicBezTo>
                    <a:pt x="1840" y="318"/>
                    <a:pt x="1845" y="326"/>
                    <a:pt x="1853" y="328"/>
                  </a:cubicBezTo>
                  <a:cubicBezTo>
                    <a:pt x="1853" y="328"/>
                    <a:pt x="1877" y="334"/>
                    <a:pt x="1877" y="321"/>
                  </a:cubicBezTo>
                  <a:cubicBezTo>
                    <a:pt x="1876" y="316"/>
                    <a:pt x="1876" y="316"/>
                    <a:pt x="1880" y="312"/>
                  </a:cubicBezTo>
                  <a:cubicBezTo>
                    <a:pt x="1883" y="310"/>
                    <a:pt x="1887" y="314"/>
                    <a:pt x="1889" y="311"/>
                  </a:cubicBezTo>
                  <a:cubicBezTo>
                    <a:pt x="1892" y="304"/>
                    <a:pt x="1892" y="304"/>
                    <a:pt x="1895" y="303"/>
                  </a:cubicBezTo>
                  <a:cubicBezTo>
                    <a:pt x="1900" y="301"/>
                    <a:pt x="1900" y="301"/>
                    <a:pt x="1923" y="302"/>
                  </a:cubicBezTo>
                  <a:moveTo>
                    <a:pt x="1214" y="709"/>
                  </a:moveTo>
                  <a:cubicBezTo>
                    <a:pt x="1216" y="706"/>
                    <a:pt x="1216" y="706"/>
                    <a:pt x="1216" y="706"/>
                  </a:cubicBezTo>
                  <a:cubicBezTo>
                    <a:pt x="1215" y="704"/>
                    <a:pt x="1215" y="700"/>
                    <a:pt x="1214" y="698"/>
                  </a:cubicBezTo>
                  <a:cubicBezTo>
                    <a:pt x="1204" y="697"/>
                    <a:pt x="1204" y="697"/>
                    <a:pt x="1201" y="696"/>
                  </a:cubicBezTo>
                  <a:cubicBezTo>
                    <a:pt x="1201" y="695"/>
                    <a:pt x="1188" y="688"/>
                    <a:pt x="1185" y="683"/>
                  </a:cubicBezTo>
                  <a:cubicBezTo>
                    <a:pt x="1184" y="681"/>
                    <a:pt x="1183" y="679"/>
                    <a:pt x="1180" y="678"/>
                  </a:cubicBezTo>
                  <a:cubicBezTo>
                    <a:pt x="1175" y="676"/>
                    <a:pt x="1168" y="678"/>
                    <a:pt x="1162" y="676"/>
                  </a:cubicBezTo>
                  <a:cubicBezTo>
                    <a:pt x="1159" y="675"/>
                    <a:pt x="1157" y="673"/>
                    <a:pt x="1154" y="672"/>
                  </a:cubicBezTo>
                  <a:cubicBezTo>
                    <a:pt x="1162" y="656"/>
                    <a:pt x="1162" y="656"/>
                    <a:pt x="1172" y="652"/>
                  </a:cubicBezTo>
                  <a:cubicBezTo>
                    <a:pt x="1173" y="652"/>
                    <a:pt x="1180" y="643"/>
                    <a:pt x="1177" y="638"/>
                  </a:cubicBezTo>
                  <a:cubicBezTo>
                    <a:pt x="1175" y="636"/>
                    <a:pt x="1175" y="636"/>
                    <a:pt x="1175" y="634"/>
                  </a:cubicBezTo>
                  <a:cubicBezTo>
                    <a:pt x="1173" y="634"/>
                    <a:pt x="1170" y="633"/>
                    <a:pt x="1168" y="633"/>
                  </a:cubicBezTo>
                  <a:cubicBezTo>
                    <a:pt x="1167" y="633"/>
                    <a:pt x="1159" y="636"/>
                    <a:pt x="1156" y="638"/>
                  </a:cubicBezTo>
                  <a:cubicBezTo>
                    <a:pt x="1153" y="641"/>
                    <a:pt x="1154" y="646"/>
                    <a:pt x="1153" y="650"/>
                  </a:cubicBezTo>
                  <a:cubicBezTo>
                    <a:pt x="1149" y="660"/>
                    <a:pt x="1149" y="660"/>
                    <a:pt x="1144" y="663"/>
                  </a:cubicBezTo>
                  <a:cubicBezTo>
                    <a:pt x="1144" y="664"/>
                    <a:pt x="1097" y="706"/>
                    <a:pt x="1095" y="708"/>
                  </a:cubicBezTo>
                  <a:cubicBezTo>
                    <a:pt x="1094" y="710"/>
                    <a:pt x="1091" y="714"/>
                    <a:pt x="1090" y="721"/>
                  </a:cubicBezTo>
                  <a:cubicBezTo>
                    <a:pt x="1089" y="724"/>
                    <a:pt x="1090" y="728"/>
                    <a:pt x="1090" y="731"/>
                  </a:cubicBezTo>
                  <a:cubicBezTo>
                    <a:pt x="1112" y="731"/>
                    <a:pt x="1134" y="731"/>
                    <a:pt x="1157" y="731"/>
                  </a:cubicBezTo>
                  <a:cubicBezTo>
                    <a:pt x="1163" y="731"/>
                    <a:pt x="1165" y="732"/>
                    <a:pt x="1171" y="739"/>
                  </a:cubicBezTo>
                  <a:cubicBezTo>
                    <a:pt x="1180" y="752"/>
                    <a:pt x="1185" y="754"/>
                    <a:pt x="1192" y="758"/>
                  </a:cubicBezTo>
                  <a:cubicBezTo>
                    <a:pt x="1193" y="756"/>
                    <a:pt x="1194" y="756"/>
                    <a:pt x="1198" y="754"/>
                  </a:cubicBezTo>
                  <a:cubicBezTo>
                    <a:pt x="1200" y="753"/>
                    <a:pt x="1205" y="752"/>
                    <a:pt x="1205" y="732"/>
                  </a:cubicBezTo>
                  <a:cubicBezTo>
                    <a:pt x="1205" y="720"/>
                    <a:pt x="1205" y="720"/>
                    <a:pt x="1214" y="709"/>
                  </a:cubicBezTo>
                  <a:moveTo>
                    <a:pt x="1035" y="682"/>
                  </a:moveTo>
                  <a:cubicBezTo>
                    <a:pt x="1035" y="681"/>
                    <a:pt x="1035" y="681"/>
                    <a:pt x="1035" y="681"/>
                  </a:cubicBezTo>
                  <a:cubicBezTo>
                    <a:pt x="1033" y="680"/>
                    <a:pt x="1031" y="678"/>
                    <a:pt x="1029" y="677"/>
                  </a:cubicBezTo>
                  <a:cubicBezTo>
                    <a:pt x="1027" y="677"/>
                    <a:pt x="1025" y="677"/>
                    <a:pt x="1024" y="677"/>
                  </a:cubicBezTo>
                  <a:cubicBezTo>
                    <a:pt x="1019" y="677"/>
                    <a:pt x="1019" y="677"/>
                    <a:pt x="1017" y="676"/>
                  </a:cubicBezTo>
                  <a:cubicBezTo>
                    <a:pt x="1010" y="673"/>
                    <a:pt x="1009" y="670"/>
                    <a:pt x="1008" y="669"/>
                  </a:cubicBezTo>
                  <a:cubicBezTo>
                    <a:pt x="1007" y="665"/>
                    <a:pt x="1005" y="664"/>
                    <a:pt x="1003" y="664"/>
                  </a:cubicBezTo>
                  <a:cubicBezTo>
                    <a:pt x="1001" y="664"/>
                    <a:pt x="999" y="665"/>
                    <a:pt x="997" y="665"/>
                  </a:cubicBezTo>
                  <a:cubicBezTo>
                    <a:pt x="994" y="666"/>
                    <a:pt x="990" y="668"/>
                    <a:pt x="987" y="669"/>
                  </a:cubicBezTo>
                  <a:cubicBezTo>
                    <a:pt x="989" y="670"/>
                    <a:pt x="992" y="671"/>
                    <a:pt x="994" y="673"/>
                  </a:cubicBezTo>
                  <a:cubicBezTo>
                    <a:pt x="996" y="675"/>
                    <a:pt x="996" y="678"/>
                    <a:pt x="998" y="681"/>
                  </a:cubicBezTo>
                  <a:cubicBezTo>
                    <a:pt x="999" y="682"/>
                    <a:pt x="999" y="682"/>
                    <a:pt x="999" y="682"/>
                  </a:cubicBezTo>
                  <a:cubicBezTo>
                    <a:pt x="1001" y="684"/>
                    <a:pt x="1003" y="686"/>
                    <a:pt x="1005" y="688"/>
                  </a:cubicBezTo>
                  <a:cubicBezTo>
                    <a:pt x="1007" y="690"/>
                    <a:pt x="1008" y="692"/>
                    <a:pt x="1010" y="694"/>
                  </a:cubicBezTo>
                  <a:cubicBezTo>
                    <a:pt x="1012" y="695"/>
                    <a:pt x="1012" y="696"/>
                    <a:pt x="1014" y="696"/>
                  </a:cubicBezTo>
                  <a:cubicBezTo>
                    <a:pt x="1017" y="697"/>
                    <a:pt x="1021" y="698"/>
                    <a:pt x="1035" y="682"/>
                  </a:cubicBezTo>
                  <a:moveTo>
                    <a:pt x="1617" y="8"/>
                  </a:moveTo>
                  <a:cubicBezTo>
                    <a:pt x="1612" y="7"/>
                    <a:pt x="1607" y="7"/>
                    <a:pt x="1602" y="7"/>
                  </a:cubicBezTo>
                  <a:cubicBezTo>
                    <a:pt x="1601" y="6"/>
                    <a:pt x="1599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6"/>
                    <a:pt x="1597" y="6"/>
                    <a:pt x="1597" y="6"/>
                  </a:cubicBezTo>
                  <a:cubicBezTo>
                    <a:pt x="1597" y="7"/>
                    <a:pt x="1597" y="7"/>
                    <a:pt x="1597" y="7"/>
                  </a:cubicBezTo>
                  <a:cubicBezTo>
                    <a:pt x="1599" y="7"/>
                    <a:pt x="1601" y="8"/>
                    <a:pt x="1602" y="9"/>
                  </a:cubicBezTo>
                  <a:cubicBezTo>
                    <a:pt x="1599" y="9"/>
                    <a:pt x="1598" y="9"/>
                    <a:pt x="1595" y="8"/>
                  </a:cubicBezTo>
                  <a:cubicBezTo>
                    <a:pt x="1593" y="10"/>
                    <a:pt x="1593" y="10"/>
                    <a:pt x="1593" y="10"/>
                  </a:cubicBezTo>
                  <a:cubicBezTo>
                    <a:pt x="1593" y="10"/>
                    <a:pt x="1593" y="10"/>
                    <a:pt x="1593" y="10"/>
                  </a:cubicBezTo>
                  <a:cubicBezTo>
                    <a:pt x="1593" y="10"/>
                    <a:pt x="1593" y="10"/>
                    <a:pt x="1593" y="10"/>
                  </a:cubicBezTo>
                  <a:cubicBezTo>
                    <a:pt x="1593" y="10"/>
                    <a:pt x="1593" y="10"/>
                    <a:pt x="1593" y="10"/>
                  </a:cubicBezTo>
                  <a:cubicBezTo>
                    <a:pt x="1592" y="10"/>
                    <a:pt x="1592" y="10"/>
                    <a:pt x="1592" y="10"/>
                  </a:cubicBezTo>
                  <a:cubicBezTo>
                    <a:pt x="1592" y="10"/>
                    <a:pt x="1592" y="10"/>
                    <a:pt x="1592" y="10"/>
                  </a:cubicBezTo>
                  <a:cubicBezTo>
                    <a:pt x="1592" y="10"/>
                    <a:pt x="1592" y="10"/>
                    <a:pt x="1592" y="10"/>
                  </a:cubicBezTo>
                  <a:cubicBezTo>
                    <a:pt x="1592" y="10"/>
                    <a:pt x="1592" y="10"/>
                    <a:pt x="1592" y="10"/>
                  </a:cubicBezTo>
                  <a:cubicBezTo>
                    <a:pt x="1592" y="10"/>
                    <a:pt x="1592" y="10"/>
                    <a:pt x="1591" y="12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87" y="10"/>
                    <a:pt x="1587" y="10"/>
                    <a:pt x="1587" y="9"/>
                  </a:cubicBezTo>
                  <a:cubicBezTo>
                    <a:pt x="1586" y="8"/>
                    <a:pt x="1584" y="8"/>
                    <a:pt x="1582" y="6"/>
                  </a:cubicBezTo>
                  <a:cubicBezTo>
                    <a:pt x="1578" y="5"/>
                    <a:pt x="1578" y="5"/>
                    <a:pt x="1575" y="5"/>
                  </a:cubicBezTo>
                  <a:cubicBezTo>
                    <a:pt x="1575" y="5"/>
                    <a:pt x="1575" y="5"/>
                    <a:pt x="1573" y="5"/>
                  </a:cubicBezTo>
                  <a:cubicBezTo>
                    <a:pt x="1571" y="5"/>
                    <a:pt x="1571" y="5"/>
                    <a:pt x="1571" y="5"/>
                  </a:cubicBezTo>
                  <a:cubicBezTo>
                    <a:pt x="1573" y="7"/>
                    <a:pt x="1573" y="7"/>
                    <a:pt x="1573" y="7"/>
                  </a:cubicBezTo>
                  <a:cubicBezTo>
                    <a:pt x="1572" y="7"/>
                    <a:pt x="1570" y="7"/>
                    <a:pt x="1568" y="7"/>
                  </a:cubicBezTo>
                  <a:cubicBezTo>
                    <a:pt x="1567" y="6"/>
                    <a:pt x="1567" y="6"/>
                    <a:pt x="1567" y="6"/>
                  </a:cubicBezTo>
                  <a:cubicBezTo>
                    <a:pt x="1567" y="6"/>
                    <a:pt x="1567" y="6"/>
                    <a:pt x="1567" y="6"/>
                  </a:cubicBezTo>
                  <a:cubicBezTo>
                    <a:pt x="1570" y="5"/>
                    <a:pt x="1570" y="5"/>
                    <a:pt x="1570" y="5"/>
                  </a:cubicBezTo>
                  <a:cubicBezTo>
                    <a:pt x="1565" y="5"/>
                    <a:pt x="1565" y="5"/>
                    <a:pt x="1561" y="5"/>
                  </a:cubicBezTo>
                  <a:cubicBezTo>
                    <a:pt x="1560" y="5"/>
                    <a:pt x="1558" y="5"/>
                    <a:pt x="1555" y="5"/>
                  </a:cubicBezTo>
                  <a:cubicBezTo>
                    <a:pt x="1554" y="5"/>
                    <a:pt x="1552" y="5"/>
                    <a:pt x="1551" y="6"/>
                  </a:cubicBezTo>
                  <a:cubicBezTo>
                    <a:pt x="1551" y="6"/>
                    <a:pt x="1551" y="6"/>
                    <a:pt x="1551" y="6"/>
                  </a:cubicBezTo>
                  <a:cubicBezTo>
                    <a:pt x="1551" y="6"/>
                    <a:pt x="1551" y="6"/>
                    <a:pt x="1551" y="6"/>
                  </a:cubicBezTo>
                  <a:cubicBezTo>
                    <a:pt x="1551" y="6"/>
                    <a:pt x="1551" y="6"/>
                    <a:pt x="1551" y="6"/>
                  </a:cubicBezTo>
                  <a:cubicBezTo>
                    <a:pt x="1551" y="6"/>
                    <a:pt x="1551" y="6"/>
                    <a:pt x="1551" y="6"/>
                  </a:cubicBezTo>
                  <a:cubicBezTo>
                    <a:pt x="1551" y="6"/>
                    <a:pt x="1551" y="6"/>
                    <a:pt x="1551" y="6"/>
                  </a:cubicBezTo>
                  <a:cubicBezTo>
                    <a:pt x="1550" y="6"/>
                    <a:pt x="1550" y="6"/>
                    <a:pt x="1550" y="6"/>
                  </a:cubicBezTo>
                  <a:cubicBezTo>
                    <a:pt x="1550" y="6"/>
                    <a:pt x="1550" y="6"/>
                    <a:pt x="1550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46" y="6"/>
                    <a:pt x="1546" y="6"/>
                    <a:pt x="1546" y="6"/>
                  </a:cubicBezTo>
                  <a:cubicBezTo>
                    <a:pt x="1547" y="4"/>
                    <a:pt x="1547" y="4"/>
                    <a:pt x="1547" y="4"/>
                  </a:cubicBezTo>
                  <a:cubicBezTo>
                    <a:pt x="1550" y="4"/>
                    <a:pt x="1554" y="4"/>
                    <a:pt x="1557" y="3"/>
                  </a:cubicBezTo>
                  <a:cubicBezTo>
                    <a:pt x="1560" y="3"/>
                    <a:pt x="1563" y="4"/>
                    <a:pt x="1567" y="3"/>
                  </a:cubicBezTo>
                  <a:cubicBezTo>
                    <a:pt x="1569" y="3"/>
                    <a:pt x="1569" y="3"/>
                    <a:pt x="1569" y="3"/>
                  </a:cubicBezTo>
                  <a:cubicBezTo>
                    <a:pt x="1565" y="2"/>
                    <a:pt x="1565" y="2"/>
                    <a:pt x="1565" y="2"/>
                  </a:cubicBezTo>
                  <a:cubicBezTo>
                    <a:pt x="1564" y="2"/>
                    <a:pt x="1564" y="2"/>
                    <a:pt x="1564" y="2"/>
                  </a:cubicBezTo>
                  <a:cubicBezTo>
                    <a:pt x="1564" y="2"/>
                    <a:pt x="1563" y="2"/>
                    <a:pt x="1562" y="2"/>
                  </a:cubicBezTo>
                  <a:cubicBezTo>
                    <a:pt x="1559" y="2"/>
                    <a:pt x="1555" y="1"/>
                    <a:pt x="1552" y="1"/>
                  </a:cubicBezTo>
                  <a:cubicBezTo>
                    <a:pt x="1553" y="1"/>
                    <a:pt x="1553" y="1"/>
                    <a:pt x="1553" y="1"/>
                  </a:cubicBezTo>
                  <a:cubicBezTo>
                    <a:pt x="1552" y="1"/>
                    <a:pt x="1551" y="1"/>
                    <a:pt x="1549" y="1"/>
                  </a:cubicBezTo>
                  <a:cubicBezTo>
                    <a:pt x="1546" y="1"/>
                    <a:pt x="1546" y="1"/>
                    <a:pt x="1546" y="1"/>
                  </a:cubicBezTo>
                  <a:cubicBezTo>
                    <a:pt x="1544" y="1"/>
                    <a:pt x="1544" y="1"/>
                    <a:pt x="1544" y="1"/>
                  </a:cubicBezTo>
                  <a:cubicBezTo>
                    <a:pt x="1543" y="1"/>
                    <a:pt x="1543" y="1"/>
                    <a:pt x="1543" y="1"/>
                  </a:cubicBezTo>
                  <a:cubicBezTo>
                    <a:pt x="1541" y="1"/>
                    <a:pt x="1541" y="1"/>
                    <a:pt x="1541" y="1"/>
                  </a:cubicBezTo>
                  <a:cubicBezTo>
                    <a:pt x="1540" y="1"/>
                    <a:pt x="1540" y="1"/>
                    <a:pt x="1540" y="1"/>
                  </a:cubicBezTo>
                  <a:cubicBezTo>
                    <a:pt x="1536" y="1"/>
                    <a:pt x="1536" y="1"/>
                    <a:pt x="1536" y="1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1540" y="0"/>
                    <a:pt x="1544" y="0"/>
                    <a:pt x="1548" y="0"/>
                  </a:cubicBezTo>
                  <a:cubicBezTo>
                    <a:pt x="1546" y="0"/>
                    <a:pt x="1544" y="0"/>
                    <a:pt x="1543" y="0"/>
                  </a:cubicBezTo>
                  <a:cubicBezTo>
                    <a:pt x="1541" y="0"/>
                    <a:pt x="1541" y="0"/>
                    <a:pt x="1541" y="0"/>
                  </a:cubicBezTo>
                  <a:cubicBezTo>
                    <a:pt x="1540" y="0"/>
                    <a:pt x="1538" y="0"/>
                    <a:pt x="1537" y="0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1533" y="0"/>
                    <a:pt x="1531" y="0"/>
                    <a:pt x="1528" y="0"/>
                  </a:cubicBezTo>
                  <a:cubicBezTo>
                    <a:pt x="1527" y="0"/>
                    <a:pt x="1527" y="0"/>
                    <a:pt x="1527" y="0"/>
                  </a:cubicBezTo>
                  <a:cubicBezTo>
                    <a:pt x="1526" y="0"/>
                    <a:pt x="1526" y="0"/>
                    <a:pt x="1526" y="0"/>
                  </a:cubicBezTo>
                  <a:cubicBezTo>
                    <a:pt x="1526" y="0"/>
                    <a:pt x="1526" y="0"/>
                    <a:pt x="1524" y="1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20" y="0"/>
                    <a:pt x="1520" y="0"/>
                    <a:pt x="1518" y="0"/>
                  </a:cubicBezTo>
                  <a:cubicBezTo>
                    <a:pt x="1516" y="0"/>
                    <a:pt x="1515" y="0"/>
                    <a:pt x="1513" y="0"/>
                  </a:cubicBezTo>
                  <a:cubicBezTo>
                    <a:pt x="1513" y="0"/>
                    <a:pt x="1513" y="0"/>
                    <a:pt x="1511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5" y="2"/>
                    <a:pt x="1505" y="2"/>
                    <a:pt x="1505" y="2"/>
                  </a:cubicBezTo>
                  <a:cubicBezTo>
                    <a:pt x="1505" y="2"/>
                    <a:pt x="1505" y="2"/>
                    <a:pt x="1505" y="2"/>
                  </a:cubicBezTo>
                  <a:cubicBezTo>
                    <a:pt x="1505" y="2"/>
                    <a:pt x="1505" y="2"/>
                    <a:pt x="1505" y="2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5" y="1"/>
                    <a:pt x="1505" y="1"/>
                    <a:pt x="1505" y="1"/>
                  </a:cubicBezTo>
                  <a:cubicBezTo>
                    <a:pt x="1504" y="1"/>
                    <a:pt x="1504" y="1"/>
                    <a:pt x="1504" y="1"/>
                  </a:cubicBezTo>
                  <a:cubicBezTo>
                    <a:pt x="1504" y="1"/>
                    <a:pt x="1504" y="1"/>
                    <a:pt x="1504" y="1"/>
                  </a:cubicBezTo>
                  <a:cubicBezTo>
                    <a:pt x="1504" y="1"/>
                    <a:pt x="1504" y="1"/>
                    <a:pt x="1504" y="1"/>
                  </a:cubicBezTo>
                  <a:cubicBezTo>
                    <a:pt x="1504" y="1"/>
                    <a:pt x="1504" y="1"/>
                    <a:pt x="1504" y="1"/>
                  </a:cubicBezTo>
                  <a:cubicBezTo>
                    <a:pt x="1504" y="1"/>
                    <a:pt x="1504" y="1"/>
                    <a:pt x="1504" y="1"/>
                  </a:cubicBezTo>
                  <a:cubicBezTo>
                    <a:pt x="1503" y="1"/>
                    <a:pt x="1503" y="1"/>
                    <a:pt x="1503" y="1"/>
                  </a:cubicBezTo>
                  <a:cubicBezTo>
                    <a:pt x="1502" y="1"/>
                    <a:pt x="1502" y="1"/>
                    <a:pt x="1502" y="1"/>
                  </a:cubicBezTo>
                  <a:cubicBezTo>
                    <a:pt x="1501" y="1"/>
                    <a:pt x="1501" y="1"/>
                    <a:pt x="1501" y="1"/>
                  </a:cubicBezTo>
                  <a:cubicBezTo>
                    <a:pt x="1501" y="1"/>
                    <a:pt x="1501" y="1"/>
                    <a:pt x="1501" y="1"/>
                  </a:cubicBezTo>
                  <a:cubicBezTo>
                    <a:pt x="1500" y="2"/>
                    <a:pt x="1500" y="2"/>
                    <a:pt x="1500" y="2"/>
                  </a:cubicBezTo>
                  <a:cubicBezTo>
                    <a:pt x="1500" y="2"/>
                    <a:pt x="1500" y="2"/>
                    <a:pt x="1500" y="2"/>
                  </a:cubicBezTo>
                  <a:cubicBezTo>
                    <a:pt x="1501" y="2"/>
                    <a:pt x="1501" y="2"/>
                    <a:pt x="1501" y="2"/>
                  </a:cubicBezTo>
                  <a:cubicBezTo>
                    <a:pt x="1501" y="3"/>
                    <a:pt x="1501" y="3"/>
                    <a:pt x="1501" y="3"/>
                  </a:cubicBezTo>
                  <a:cubicBezTo>
                    <a:pt x="1501" y="3"/>
                    <a:pt x="1501" y="3"/>
                    <a:pt x="1501" y="3"/>
                  </a:cubicBezTo>
                  <a:cubicBezTo>
                    <a:pt x="1502" y="3"/>
                    <a:pt x="1502" y="3"/>
                    <a:pt x="1502" y="3"/>
                  </a:cubicBezTo>
                  <a:cubicBezTo>
                    <a:pt x="1503" y="3"/>
                    <a:pt x="1503" y="3"/>
                    <a:pt x="1503" y="3"/>
                  </a:cubicBezTo>
                  <a:cubicBezTo>
                    <a:pt x="1504" y="3"/>
                    <a:pt x="1504" y="3"/>
                    <a:pt x="1504" y="3"/>
                  </a:cubicBezTo>
                  <a:cubicBezTo>
                    <a:pt x="1504" y="3"/>
                    <a:pt x="1504" y="3"/>
                    <a:pt x="1504" y="3"/>
                  </a:cubicBezTo>
                  <a:cubicBezTo>
                    <a:pt x="1504" y="3"/>
                    <a:pt x="1504" y="3"/>
                    <a:pt x="1504" y="3"/>
                  </a:cubicBezTo>
                  <a:cubicBezTo>
                    <a:pt x="1504" y="4"/>
                    <a:pt x="1504" y="4"/>
                    <a:pt x="1504" y="4"/>
                  </a:cubicBezTo>
                  <a:cubicBezTo>
                    <a:pt x="1504" y="4"/>
                    <a:pt x="1504" y="4"/>
                    <a:pt x="1504" y="4"/>
                  </a:cubicBezTo>
                  <a:cubicBezTo>
                    <a:pt x="1504" y="4"/>
                    <a:pt x="1504" y="4"/>
                    <a:pt x="1504" y="4"/>
                  </a:cubicBezTo>
                  <a:cubicBezTo>
                    <a:pt x="1504" y="5"/>
                    <a:pt x="1504" y="5"/>
                    <a:pt x="1504" y="5"/>
                  </a:cubicBezTo>
                  <a:cubicBezTo>
                    <a:pt x="1503" y="5"/>
                    <a:pt x="1503" y="5"/>
                    <a:pt x="1503" y="5"/>
                  </a:cubicBezTo>
                  <a:cubicBezTo>
                    <a:pt x="1502" y="5"/>
                    <a:pt x="1502" y="5"/>
                    <a:pt x="1502" y="5"/>
                  </a:cubicBezTo>
                  <a:cubicBezTo>
                    <a:pt x="1502" y="5"/>
                    <a:pt x="1502" y="5"/>
                    <a:pt x="1502" y="5"/>
                  </a:cubicBezTo>
                  <a:cubicBezTo>
                    <a:pt x="1500" y="5"/>
                    <a:pt x="1500" y="5"/>
                    <a:pt x="1500" y="5"/>
                  </a:cubicBezTo>
                  <a:cubicBezTo>
                    <a:pt x="1500" y="4"/>
                    <a:pt x="1500" y="4"/>
                    <a:pt x="1500" y="4"/>
                  </a:cubicBezTo>
                  <a:cubicBezTo>
                    <a:pt x="1500" y="4"/>
                    <a:pt x="1500" y="4"/>
                    <a:pt x="1500" y="4"/>
                  </a:cubicBezTo>
                  <a:cubicBezTo>
                    <a:pt x="1499" y="4"/>
                    <a:pt x="1499" y="4"/>
                    <a:pt x="1499" y="4"/>
                  </a:cubicBezTo>
                  <a:cubicBezTo>
                    <a:pt x="1497" y="4"/>
                    <a:pt x="1497" y="4"/>
                    <a:pt x="1497" y="4"/>
                  </a:cubicBezTo>
                  <a:cubicBezTo>
                    <a:pt x="1497" y="3"/>
                    <a:pt x="1497" y="3"/>
                    <a:pt x="1497" y="3"/>
                  </a:cubicBezTo>
                  <a:cubicBezTo>
                    <a:pt x="1497" y="3"/>
                    <a:pt x="1497" y="3"/>
                    <a:pt x="1497" y="3"/>
                  </a:cubicBezTo>
                  <a:cubicBezTo>
                    <a:pt x="1497" y="3"/>
                    <a:pt x="1497" y="3"/>
                    <a:pt x="1497" y="3"/>
                  </a:cubicBezTo>
                  <a:cubicBezTo>
                    <a:pt x="1497" y="3"/>
                    <a:pt x="1497" y="3"/>
                    <a:pt x="1497" y="3"/>
                  </a:cubicBezTo>
                  <a:cubicBezTo>
                    <a:pt x="1496" y="3"/>
                    <a:pt x="1496" y="3"/>
                    <a:pt x="1496" y="3"/>
                  </a:cubicBezTo>
                  <a:cubicBezTo>
                    <a:pt x="1496" y="3"/>
                    <a:pt x="1496" y="3"/>
                    <a:pt x="1496" y="3"/>
                  </a:cubicBezTo>
                  <a:cubicBezTo>
                    <a:pt x="1496" y="3"/>
                    <a:pt x="1496" y="3"/>
                    <a:pt x="1496" y="3"/>
                  </a:cubicBezTo>
                  <a:cubicBezTo>
                    <a:pt x="1496" y="2"/>
                    <a:pt x="1496" y="2"/>
                    <a:pt x="1496" y="2"/>
                  </a:cubicBezTo>
                  <a:cubicBezTo>
                    <a:pt x="1496" y="2"/>
                    <a:pt x="1496" y="2"/>
                    <a:pt x="1496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4" y="2"/>
                    <a:pt x="1494" y="2"/>
                    <a:pt x="1494" y="2"/>
                  </a:cubicBezTo>
                  <a:cubicBezTo>
                    <a:pt x="1492" y="2"/>
                    <a:pt x="1490" y="2"/>
                    <a:pt x="1489" y="2"/>
                  </a:cubicBezTo>
                  <a:cubicBezTo>
                    <a:pt x="1488" y="3"/>
                    <a:pt x="1488" y="3"/>
                    <a:pt x="1488" y="3"/>
                  </a:cubicBezTo>
                  <a:cubicBezTo>
                    <a:pt x="1488" y="3"/>
                    <a:pt x="1488" y="3"/>
                    <a:pt x="1488" y="3"/>
                  </a:cubicBezTo>
                  <a:cubicBezTo>
                    <a:pt x="1488" y="3"/>
                    <a:pt x="1488" y="3"/>
                    <a:pt x="1488" y="3"/>
                  </a:cubicBezTo>
                  <a:cubicBezTo>
                    <a:pt x="1488" y="4"/>
                    <a:pt x="1488" y="4"/>
                    <a:pt x="1488" y="4"/>
                  </a:cubicBezTo>
                  <a:cubicBezTo>
                    <a:pt x="1488" y="4"/>
                    <a:pt x="1488" y="4"/>
                    <a:pt x="1488" y="4"/>
                  </a:cubicBezTo>
                  <a:cubicBezTo>
                    <a:pt x="1488" y="4"/>
                    <a:pt x="1488" y="4"/>
                    <a:pt x="1488" y="4"/>
                  </a:cubicBezTo>
                  <a:cubicBezTo>
                    <a:pt x="1487" y="5"/>
                    <a:pt x="1487" y="5"/>
                    <a:pt x="1487" y="5"/>
                  </a:cubicBezTo>
                  <a:cubicBezTo>
                    <a:pt x="1487" y="5"/>
                    <a:pt x="1487" y="5"/>
                    <a:pt x="1487" y="5"/>
                  </a:cubicBezTo>
                  <a:cubicBezTo>
                    <a:pt x="1486" y="6"/>
                    <a:pt x="1486" y="6"/>
                    <a:pt x="1486" y="6"/>
                  </a:cubicBezTo>
                  <a:cubicBezTo>
                    <a:pt x="1485" y="6"/>
                    <a:pt x="1485" y="6"/>
                    <a:pt x="1485" y="6"/>
                  </a:cubicBezTo>
                  <a:cubicBezTo>
                    <a:pt x="1485" y="6"/>
                    <a:pt x="1485" y="6"/>
                    <a:pt x="1485" y="6"/>
                  </a:cubicBezTo>
                  <a:cubicBezTo>
                    <a:pt x="1484" y="6"/>
                    <a:pt x="1484" y="6"/>
                    <a:pt x="1484" y="6"/>
                  </a:cubicBezTo>
                  <a:cubicBezTo>
                    <a:pt x="1484" y="6"/>
                    <a:pt x="1484" y="6"/>
                    <a:pt x="1484" y="6"/>
                  </a:cubicBezTo>
                  <a:cubicBezTo>
                    <a:pt x="1484" y="6"/>
                    <a:pt x="1484" y="6"/>
                    <a:pt x="1484" y="6"/>
                  </a:cubicBezTo>
                  <a:cubicBezTo>
                    <a:pt x="1484" y="5"/>
                    <a:pt x="1484" y="5"/>
                    <a:pt x="1484" y="5"/>
                  </a:cubicBezTo>
                  <a:cubicBezTo>
                    <a:pt x="1484" y="5"/>
                    <a:pt x="1484" y="5"/>
                    <a:pt x="1484" y="5"/>
                  </a:cubicBezTo>
                  <a:cubicBezTo>
                    <a:pt x="1484" y="5"/>
                    <a:pt x="1484" y="5"/>
                    <a:pt x="1484" y="5"/>
                  </a:cubicBezTo>
                  <a:cubicBezTo>
                    <a:pt x="1484" y="5"/>
                    <a:pt x="1484" y="5"/>
                    <a:pt x="1484" y="5"/>
                  </a:cubicBezTo>
                  <a:cubicBezTo>
                    <a:pt x="1484" y="5"/>
                    <a:pt x="1484" y="5"/>
                    <a:pt x="1484" y="5"/>
                  </a:cubicBezTo>
                  <a:cubicBezTo>
                    <a:pt x="1484" y="4"/>
                    <a:pt x="1484" y="4"/>
                    <a:pt x="1484" y="4"/>
                  </a:cubicBezTo>
                  <a:cubicBezTo>
                    <a:pt x="1484" y="4"/>
                    <a:pt x="1484" y="4"/>
                    <a:pt x="1484" y="4"/>
                  </a:cubicBezTo>
                  <a:cubicBezTo>
                    <a:pt x="1484" y="4"/>
                    <a:pt x="1484" y="4"/>
                    <a:pt x="1484" y="4"/>
                  </a:cubicBezTo>
                  <a:cubicBezTo>
                    <a:pt x="1484" y="3"/>
                    <a:pt x="1484" y="3"/>
                    <a:pt x="1484" y="3"/>
                  </a:cubicBezTo>
                  <a:cubicBezTo>
                    <a:pt x="1484" y="3"/>
                    <a:pt x="1484" y="3"/>
                    <a:pt x="1484" y="3"/>
                  </a:cubicBezTo>
                  <a:cubicBezTo>
                    <a:pt x="1483" y="3"/>
                    <a:pt x="1483" y="3"/>
                    <a:pt x="1483" y="3"/>
                  </a:cubicBezTo>
                  <a:cubicBezTo>
                    <a:pt x="1483" y="3"/>
                    <a:pt x="1483" y="3"/>
                    <a:pt x="1483" y="3"/>
                  </a:cubicBezTo>
                  <a:cubicBezTo>
                    <a:pt x="1483" y="3"/>
                    <a:pt x="1483" y="3"/>
                    <a:pt x="1483" y="3"/>
                  </a:cubicBezTo>
                  <a:cubicBezTo>
                    <a:pt x="1484" y="3"/>
                    <a:pt x="1484" y="3"/>
                    <a:pt x="1484" y="3"/>
                  </a:cubicBezTo>
                  <a:cubicBezTo>
                    <a:pt x="1483" y="2"/>
                    <a:pt x="1483" y="2"/>
                    <a:pt x="1483" y="2"/>
                  </a:cubicBezTo>
                  <a:cubicBezTo>
                    <a:pt x="1483" y="2"/>
                    <a:pt x="1483" y="2"/>
                    <a:pt x="1483" y="2"/>
                  </a:cubicBezTo>
                  <a:cubicBezTo>
                    <a:pt x="1481" y="2"/>
                    <a:pt x="1481" y="2"/>
                    <a:pt x="1481" y="2"/>
                  </a:cubicBezTo>
                  <a:cubicBezTo>
                    <a:pt x="1481" y="3"/>
                    <a:pt x="1481" y="3"/>
                    <a:pt x="1479" y="3"/>
                  </a:cubicBezTo>
                  <a:cubicBezTo>
                    <a:pt x="1477" y="4"/>
                    <a:pt x="1477" y="4"/>
                    <a:pt x="1477" y="4"/>
                  </a:cubicBezTo>
                  <a:cubicBezTo>
                    <a:pt x="1476" y="5"/>
                    <a:pt x="1476" y="5"/>
                    <a:pt x="1476" y="5"/>
                  </a:cubicBezTo>
                  <a:cubicBezTo>
                    <a:pt x="1475" y="5"/>
                    <a:pt x="1475" y="5"/>
                    <a:pt x="1475" y="5"/>
                  </a:cubicBezTo>
                  <a:cubicBezTo>
                    <a:pt x="1475" y="5"/>
                    <a:pt x="1475" y="5"/>
                    <a:pt x="1475" y="5"/>
                  </a:cubicBezTo>
                  <a:cubicBezTo>
                    <a:pt x="1471" y="6"/>
                    <a:pt x="1471" y="6"/>
                    <a:pt x="1471" y="6"/>
                  </a:cubicBezTo>
                  <a:cubicBezTo>
                    <a:pt x="1470" y="7"/>
                    <a:pt x="1470" y="7"/>
                    <a:pt x="1470" y="7"/>
                  </a:cubicBezTo>
                  <a:cubicBezTo>
                    <a:pt x="1468" y="6"/>
                    <a:pt x="1468" y="6"/>
                    <a:pt x="1468" y="6"/>
                  </a:cubicBezTo>
                  <a:cubicBezTo>
                    <a:pt x="1468" y="6"/>
                    <a:pt x="1468" y="6"/>
                    <a:pt x="1470" y="5"/>
                  </a:cubicBezTo>
                  <a:cubicBezTo>
                    <a:pt x="1473" y="5"/>
                    <a:pt x="1473" y="5"/>
                    <a:pt x="1473" y="5"/>
                  </a:cubicBezTo>
                  <a:cubicBezTo>
                    <a:pt x="1474" y="4"/>
                    <a:pt x="1474" y="4"/>
                    <a:pt x="1474" y="4"/>
                  </a:cubicBezTo>
                  <a:cubicBezTo>
                    <a:pt x="1475" y="4"/>
                    <a:pt x="1475" y="4"/>
                    <a:pt x="1475" y="4"/>
                  </a:cubicBezTo>
                  <a:cubicBezTo>
                    <a:pt x="1475" y="4"/>
                    <a:pt x="1475" y="4"/>
                    <a:pt x="1475" y="4"/>
                  </a:cubicBezTo>
                  <a:cubicBezTo>
                    <a:pt x="1476" y="4"/>
                    <a:pt x="1476" y="4"/>
                    <a:pt x="1476" y="4"/>
                  </a:cubicBezTo>
                  <a:cubicBezTo>
                    <a:pt x="1476" y="3"/>
                    <a:pt x="1476" y="3"/>
                    <a:pt x="1476" y="3"/>
                  </a:cubicBezTo>
                  <a:cubicBezTo>
                    <a:pt x="1477" y="3"/>
                    <a:pt x="1477" y="3"/>
                    <a:pt x="1477" y="3"/>
                  </a:cubicBezTo>
                  <a:cubicBezTo>
                    <a:pt x="1477" y="3"/>
                    <a:pt x="1477" y="3"/>
                    <a:pt x="1477" y="3"/>
                  </a:cubicBezTo>
                  <a:cubicBezTo>
                    <a:pt x="1479" y="3"/>
                    <a:pt x="1479" y="3"/>
                    <a:pt x="1479" y="3"/>
                  </a:cubicBezTo>
                  <a:cubicBezTo>
                    <a:pt x="1479" y="2"/>
                    <a:pt x="1479" y="2"/>
                    <a:pt x="1479" y="2"/>
                  </a:cubicBezTo>
                  <a:cubicBezTo>
                    <a:pt x="1479" y="2"/>
                    <a:pt x="1479" y="2"/>
                    <a:pt x="1479" y="2"/>
                  </a:cubicBezTo>
                  <a:cubicBezTo>
                    <a:pt x="1479" y="2"/>
                    <a:pt x="1479" y="2"/>
                    <a:pt x="1479" y="2"/>
                  </a:cubicBezTo>
                  <a:cubicBezTo>
                    <a:pt x="1479" y="2"/>
                    <a:pt x="1479" y="2"/>
                    <a:pt x="1479" y="2"/>
                  </a:cubicBezTo>
                  <a:cubicBezTo>
                    <a:pt x="1477" y="2"/>
                    <a:pt x="1477" y="2"/>
                    <a:pt x="1477" y="2"/>
                  </a:cubicBezTo>
                  <a:cubicBezTo>
                    <a:pt x="1475" y="2"/>
                    <a:pt x="1475" y="2"/>
                    <a:pt x="1475" y="2"/>
                  </a:cubicBezTo>
                  <a:cubicBezTo>
                    <a:pt x="1474" y="3"/>
                    <a:pt x="1474" y="3"/>
                    <a:pt x="1474" y="3"/>
                  </a:cubicBezTo>
                  <a:cubicBezTo>
                    <a:pt x="1473" y="3"/>
                    <a:pt x="1473" y="3"/>
                    <a:pt x="1473" y="3"/>
                  </a:cubicBezTo>
                  <a:cubicBezTo>
                    <a:pt x="1472" y="3"/>
                    <a:pt x="1472" y="3"/>
                    <a:pt x="1472" y="3"/>
                  </a:cubicBezTo>
                  <a:cubicBezTo>
                    <a:pt x="1472" y="3"/>
                    <a:pt x="1472" y="3"/>
                    <a:pt x="1472" y="3"/>
                  </a:cubicBezTo>
                  <a:cubicBezTo>
                    <a:pt x="1471" y="3"/>
                    <a:pt x="1471" y="3"/>
                    <a:pt x="1471" y="3"/>
                  </a:cubicBezTo>
                  <a:cubicBezTo>
                    <a:pt x="1471" y="3"/>
                    <a:pt x="1471" y="3"/>
                    <a:pt x="1471" y="3"/>
                  </a:cubicBezTo>
                  <a:cubicBezTo>
                    <a:pt x="1469" y="3"/>
                    <a:pt x="1469" y="3"/>
                    <a:pt x="1469" y="3"/>
                  </a:cubicBezTo>
                  <a:cubicBezTo>
                    <a:pt x="1469" y="3"/>
                    <a:pt x="1469" y="3"/>
                    <a:pt x="1469" y="3"/>
                  </a:cubicBezTo>
                  <a:cubicBezTo>
                    <a:pt x="1467" y="3"/>
                    <a:pt x="1467" y="3"/>
                    <a:pt x="1467" y="3"/>
                  </a:cubicBezTo>
                  <a:cubicBezTo>
                    <a:pt x="1466" y="3"/>
                    <a:pt x="1466" y="3"/>
                    <a:pt x="1466" y="3"/>
                  </a:cubicBezTo>
                  <a:cubicBezTo>
                    <a:pt x="1465" y="3"/>
                    <a:pt x="1465" y="3"/>
                    <a:pt x="1465" y="3"/>
                  </a:cubicBezTo>
                  <a:cubicBezTo>
                    <a:pt x="1464" y="3"/>
                    <a:pt x="1464" y="3"/>
                    <a:pt x="1464" y="3"/>
                  </a:cubicBezTo>
                  <a:cubicBezTo>
                    <a:pt x="1463" y="3"/>
                    <a:pt x="1463" y="3"/>
                    <a:pt x="1463" y="3"/>
                  </a:cubicBezTo>
                  <a:cubicBezTo>
                    <a:pt x="1461" y="3"/>
                    <a:pt x="1461" y="3"/>
                    <a:pt x="1461" y="3"/>
                  </a:cubicBezTo>
                  <a:cubicBezTo>
                    <a:pt x="1461" y="3"/>
                    <a:pt x="1461" y="3"/>
                    <a:pt x="1461" y="3"/>
                  </a:cubicBezTo>
                  <a:cubicBezTo>
                    <a:pt x="1460" y="4"/>
                    <a:pt x="1460" y="4"/>
                    <a:pt x="1460" y="4"/>
                  </a:cubicBezTo>
                  <a:cubicBezTo>
                    <a:pt x="1459" y="4"/>
                    <a:pt x="1459" y="4"/>
                    <a:pt x="1459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7" y="4"/>
                    <a:pt x="1457" y="4"/>
                    <a:pt x="1457" y="4"/>
                  </a:cubicBezTo>
                  <a:cubicBezTo>
                    <a:pt x="1457" y="4"/>
                    <a:pt x="1457" y="4"/>
                    <a:pt x="1457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4"/>
                    <a:pt x="1458" y="4"/>
                    <a:pt x="1458" y="4"/>
                  </a:cubicBezTo>
                  <a:cubicBezTo>
                    <a:pt x="1458" y="5"/>
                    <a:pt x="1458" y="5"/>
                    <a:pt x="1458" y="5"/>
                  </a:cubicBezTo>
                  <a:cubicBezTo>
                    <a:pt x="1458" y="5"/>
                    <a:pt x="1458" y="5"/>
                    <a:pt x="1458" y="5"/>
                  </a:cubicBezTo>
                  <a:cubicBezTo>
                    <a:pt x="1457" y="5"/>
                    <a:pt x="1457" y="5"/>
                    <a:pt x="1457" y="5"/>
                  </a:cubicBezTo>
                  <a:cubicBezTo>
                    <a:pt x="1456" y="5"/>
                    <a:pt x="1456" y="5"/>
                    <a:pt x="1456" y="5"/>
                  </a:cubicBezTo>
                  <a:cubicBezTo>
                    <a:pt x="1456" y="6"/>
                    <a:pt x="1456" y="6"/>
                    <a:pt x="1456" y="6"/>
                  </a:cubicBezTo>
                  <a:cubicBezTo>
                    <a:pt x="1456" y="6"/>
                    <a:pt x="1456" y="6"/>
                    <a:pt x="1456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6"/>
                    <a:pt x="1457" y="6"/>
                    <a:pt x="1457" y="6"/>
                  </a:cubicBezTo>
                  <a:cubicBezTo>
                    <a:pt x="1457" y="7"/>
                    <a:pt x="1457" y="7"/>
                    <a:pt x="1457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5" y="7"/>
                    <a:pt x="1455" y="7"/>
                    <a:pt x="1455" y="7"/>
                  </a:cubicBezTo>
                  <a:cubicBezTo>
                    <a:pt x="1454" y="7"/>
                    <a:pt x="1454" y="7"/>
                    <a:pt x="1454" y="7"/>
                  </a:cubicBezTo>
                  <a:cubicBezTo>
                    <a:pt x="1453" y="7"/>
                    <a:pt x="1453" y="7"/>
                    <a:pt x="1453" y="7"/>
                  </a:cubicBezTo>
                  <a:cubicBezTo>
                    <a:pt x="1453" y="7"/>
                    <a:pt x="1453" y="7"/>
                    <a:pt x="1453" y="7"/>
                  </a:cubicBezTo>
                  <a:cubicBezTo>
                    <a:pt x="1453" y="7"/>
                    <a:pt x="1453" y="7"/>
                    <a:pt x="1453" y="7"/>
                  </a:cubicBezTo>
                  <a:cubicBezTo>
                    <a:pt x="1453" y="7"/>
                    <a:pt x="1453" y="7"/>
                    <a:pt x="1453" y="7"/>
                  </a:cubicBezTo>
                  <a:cubicBezTo>
                    <a:pt x="1453" y="6"/>
                    <a:pt x="1453" y="6"/>
                    <a:pt x="1453" y="6"/>
                  </a:cubicBezTo>
                  <a:cubicBezTo>
                    <a:pt x="1454" y="6"/>
                    <a:pt x="1454" y="6"/>
                    <a:pt x="1454" y="6"/>
                  </a:cubicBezTo>
                  <a:cubicBezTo>
                    <a:pt x="1453" y="6"/>
                    <a:pt x="1453" y="6"/>
                    <a:pt x="1453" y="6"/>
                  </a:cubicBezTo>
                  <a:cubicBezTo>
                    <a:pt x="1452" y="6"/>
                    <a:pt x="1452" y="6"/>
                    <a:pt x="1452" y="6"/>
                  </a:cubicBezTo>
                  <a:cubicBezTo>
                    <a:pt x="1452" y="6"/>
                    <a:pt x="1452" y="6"/>
                    <a:pt x="1452" y="6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452" y="5"/>
                    <a:pt x="1452" y="5"/>
                    <a:pt x="1452" y="5"/>
                  </a:cubicBezTo>
                  <a:cubicBezTo>
                    <a:pt x="1453" y="5"/>
                    <a:pt x="1453" y="5"/>
                    <a:pt x="1453" y="5"/>
                  </a:cubicBezTo>
                  <a:cubicBezTo>
                    <a:pt x="1453" y="5"/>
                    <a:pt x="1453" y="5"/>
                    <a:pt x="1453" y="5"/>
                  </a:cubicBezTo>
                  <a:cubicBezTo>
                    <a:pt x="1454" y="4"/>
                    <a:pt x="1454" y="4"/>
                    <a:pt x="1454" y="4"/>
                  </a:cubicBezTo>
                  <a:cubicBezTo>
                    <a:pt x="1454" y="4"/>
                    <a:pt x="1454" y="4"/>
                    <a:pt x="1454" y="4"/>
                  </a:cubicBezTo>
                  <a:cubicBezTo>
                    <a:pt x="1454" y="4"/>
                    <a:pt x="1454" y="4"/>
                    <a:pt x="1452" y="4"/>
                  </a:cubicBezTo>
                  <a:cubicBezTo>
                    <a:pt x="1451" y="4"/>
                    <a:pt x="1451" y="4"/>
                    <a:pt x="1451" y="4"/>
                  </a:cubicBezTo>
                  <a:cubicBezTo>
                    <a:pt x="1450" y="5"/>
                    <a:pt x="1450" y="5"/>
                    <a:pt x="1450" y="5"/>
                  </a:cubicBezTo>
                  <a:cubicBezTo>
                    <a:pt x="1449" y="5"/>
                    <a:pt x="1449" y="5"/>
                    <a:pt x="1449" y="5"/>
                  </a:cubicBezTo>
                  <a:cubicBezTo>
                    <a:pt x="1449" y="5"/>
                    <a:pt x="1449" y="5"/>
                    <a:pt x="1449" y="5"/>
                  </a:cubicBezTo>
                  <a:cubicBezTo>
                    <a:pt x="1446" y="5"/>
                    <a:pt x="1446" y="5"/>
                    <a:pt x="1446" y="5"/>
                  </a:cubicBezTo>
                  <a:cubicBezTo>
                    <a:pt x="1444" y="5"/>
                    <a:pt x="1443" y="6"/>
                    <a:pt x="1441" y="6"/>
                  </a:cubicBezTo>
                  <a:cubicBezTo>
                    <a:pt x="1441" y="6"/>
                    <a:pt x="1441" y="6"/>
                    <a:pt x="1441" y="6"/>
                  </a:cubicBezTo>
                  <a:cubicBezTo>
                    <a:pt x="1440" y="7"/>
                    <a:pt x="1440" y="7"/>
                    <a:pt x="1440" y="7"/>
                  </a:cubicBezTo>
                  <a:cubicBezTo>
                    <a:pt x="1439" y="7"/>
                    <a:pt x="1439" y="7"/>
                    <a:pt x="1439" y="7"/>
                  </a:cubicBezTo>
                  <a:cubicBezTo>
                    <a:pt x="1437" y="8"/>
                    <a:pt x="1434" y="9"/>
                    <a:pt x="1432" y="9"/>
                  </a:cubicBezTo>
                  <a:cubicBezTo>
                    <a:pt x="1429" y="9"/>
                    <a:pt x="1429" y="9"/>
                    <a:pt x="1429" y="9"/>
                  </a:cubicBezTo>
                  <a:cubicBezTo>
                    <a:pt x="1429" y="9"/>
                    <a:pt x="1429" y="9"/>
                    <a:pt x="1429" y="9"/>
                  </a:cubicBezTo>
                  <a:cubicBezTo>
                    <a:pt x="1429" y="9"/>
                    <a:pt x="1429" y="9"/>
                    <a:pt x="1429" y="9"/>
                  </a:cubicBezTo>
                  <a:cubicBezTo>
                    <a:pt x="1425" y="9"/>
                    <a:pt x="1425" y="9"/>
                    <a:pt x="1425" y="9"/>
                  </a:cubicBezTo>
                  <a:cubicBezTo>
                    <a:pt x="1421" y="9"/>
                    <a:pt x="1421" y="9"/>
                    <a:pt x="1421" y="9"/>
                  </a:cubicBezTo>
                  <a:cubicBezTo>
                    <a:pt x="1418" y="10"/>
                    <a:pt x="1415" y="10"/>
                    <a:pt x="1412" y="11"/>
                  </a:cubicBezTo>
                  <a:cubicBezTo>
                    <a:pt x="1411" y="11"/>
                    <a:pt x="1409" y="12"/>
                    <a:pt x="1408" y="12"/>
                  </a:cubicBezTo>
                  <a:cubicBezTo>
                    <a:pt x="1406" y="12"/>
                    <a:pt x="1406" y="12"/>
                    <a:pt x="1406" y="12"/>
                  </a:cubicBezTo>
                  <a:cubicBezTo>
                    <a:pt x="1404" y="12"/>
                    <a:pt x="1404" y="12"/>
                    <a:pt x="1404" y="12"/>
                  </a:cubicBezTo>
                  <a:cubicBezTo>
                    <a:pt x="1403" y="12"/>
                    <a:pt x="1403" y="12"/>
                    <a:pt x="1403" y="12"/>
                  </a:cubicBezTo>
                  <a:cubicBezTo>
                    <a:pt x="1403" y="12"/>
                    <a:pt x="1403" y="12"/>
                    <a:pt x="1403" y="12"/>
                  </a:cubicBezTo>
                  <a:cubicBezTo>
                    <a:pt x="1401" y="13"/>
                    <a:pt x="1401" y="13"/>
                    <a:pt x="1401" y="13"/>
                  </a:cubicBezTo>
                  <a:cubicBezTo>
                    <a:pt x="1400" y="13"/>
                    <a:pt x="1400" y="13"/>
                    <a:pt x="1400" y="13"/>
                  </a:cubicBezTo>
                  <a:cubicBezTo>
                    <a:pt x="1399" y="13"/>
                    <a:pt x="1399" y="13"/>
                    <a:pt x="1399" y="13"/>
                  </a:cubicBezTo>
                  <a:cubicBezTo>
                    <a:pt x="1398" y="13"/>
                    <a:pt x="1398" y="13"/>
                    <a:pt x="1398" y="13"/>
                  </a:cubicBezTo>
                  <a:cubicBezTo>
                    <a:pt x="1396" y="14"/>
                    <a:pt x="1396" y="14"/>
                    <a:pt x="1396" y="14"/>
                  </a:cubicBezTo>
                  <a:cubicBezTo>
                    <a:pt x="1395" y="14"/>
                    <a:pt x="1395" y="14"/>
                    <a:pt x="1395" y="14"/>
                  </a:cubicBezTo>
                  <a:cubicBezTo>
                    <a:pt x="1395" y="14"/>
                    <a:pt x="1395" y="14"/>
                    <a:pt x="1395" y="14"/>
                  </a:cubicBezTo>
                  <a:cubicBezTo>
                    <a:pt x="1394" y="14"/>
                    <a:pt x="1394" y="14"/>
                    <a:pt x="1394" y="14"/>
                  </a:cubicBezTo>
                  <a:cubicBezTo>
                    <a:pt x="1392" y="15"/>
                    <a:pt x="1390" y="15"/>
                    <a:pt x="1389" y="15"/>
                  </a:cubicBezTo>
                  <a:cubicBezTo>
                    <a:pt x="1387" y="16"/>
                    <a:pt x="1387" y="16"/>
                    <a:pt x="1387" y="16"/>
                  </a:cubicBezTo>
                  <a:cubicBezTo>
                    <a:pt x="1386" y="16"/>
                    <a:pt x="1384" y="17"/>
                    <a:pt x="1383" y="17"/>
                  </a:cubicBezTo>
                  <a:cubicBezTo>
                    <a:pt x="1385" y="17"/>
                    <a:pt x="1385" y="17"/>
                    <a:pt x="1385" y="17"/>
                  </a:cubicBezTo>
                  <a:cubicBezTo>
                    <a:pt x="1384" y="18"/>
                    <a:pt x="1384" y="18"/>
                    <a:pt x="1384" y="18"/>
                  </a:cubicBezTo>
                  <a:cubicBezTo>
                    <a:pt x="1383" y="18"/>
                    <a:pt x="1383" y="18"/>
                    <a:pt x="1383" y="18"/>
                  </a:cubicBezTo>
                  <a:cubicBezTo>
                    <a:pt x="1384" y="18"/>
                    <a:pt x="1384" y="18"/>
                    <a:pt x="1384" y="18"/>
                  </a:cubicBezTo>
                  <a:cubicBezTo>
                    <a:pt x="1386" y="18"/>
                    <a:pt x="1388" y="18"/>
                    <a:pt x="1389" y="18"/>
                  </a:cubicBezTo>
                  <a:cubicBezTo>
                    <a:pt x="1390" y="18"/>
                    <a:pt x="1390" y="18"/>
                    <a:pt x="1390" y="18"/>
                  </a:cubicBezTo>
                  <a:cubicBezTo>
                    <a:pt x="1392" y="18"/>
                    <a:pt x="1392" y="18"/>
                    <a:pt x="1392" y="18"/>
                  </a:cubicBezTo>
                  <a:cubicBezTo>
                    <a:pt x="1390" y="18"/>
                    <a:pt x="1389" y="19"/>
                    <a:pt x="1387" y="20"/>
                  </a:cubicBezTo>
                  <a:cubicBezTo>
                    <a:pt x="1386" y="20"/>
                    <a:pt x="1386" y="20"/>
                    <a:pt x="1386" y="20"/>
                  </a:cubicBezTo>
                  <a:cubicBezTo>
                    <a:pt x="1385" y="20"/>
                    <a:pt x="1385" y="20"/>
                    <a:pt x="1385" y="20"/>
                  </a:cubicBezTo>
                  <a:cubicBezTo>
                    <a:pt x="1385" y="21"/>
                    <a:pt x="1385" y="21"/>
                    <a:pt x="1385" y="21"/>
                  </a:cubicBezTo>
                  <a:cubicBezTo>
                    <a:pt x="1383" y="22"/>
                    <a:pt x="1381" y="22"/>
                    <a:pt x="1378" y="24"/>
                  </a:cubicBezTo>
                  <a:cubicBezTo>
                    <a:pt x="1377" y="24"/>
                    <a:pt x="1374" y="25"/>
                    <a:pt x="1373" y="25"/>
                  </a:cubicBezTo>
                  <a:cubicBezTo>
                    <a:pt x="1371" y="26"/>
                    <a:pt x="1371" y="26"/>
                    <a:pt x="1371" y="26"/>
                  </a:cubicBezTo>
                  <a:cubicBezTo>
                    <a:pt x="1368" y="26"/>
                    <a:pt x="1368" y="26"/>
                    <a:pt x="1368" y="26"/>
                  </a:cubicBezTo>
                  <a:cubicBezTo>
                    <a:pt x="1367" y="26"/>
                    <a:pt x="1367" y="26"/>
                    <a:pt x="1367" y="26"/>
                  </a:cubicBezTo>
                  <a:cubicBezTo>
                    <a:pt x="1366" y="26"/>
                    <a:pt x="1365" y="26"/>
                    <a:pt x="1362" y="27"/>
                  </a:cubicBezTo>
                  <a:cubicBezTo>
                    <a:pt x="1359" y="27"/>
                    <a:pt x="1359" y="27"/>
                    <a:pt x="1359" y="27"/>
                  </a:cubicBezTo>
                  <a:cubicBezTo>
                    <a:pt x="1359" y="27"/>
                    <a:pt x="1358" y="27"/>
                    <a:pt x="1355" y="27"/>
                  </a:cubicBezTo>
                  <a:cubicBezTo>
                    <a:pt x="1353" y="27"/>
                    <a:pt x="1351" y="27"/>
                    <a:pt x="1349" y="28"/>
                  </a:cubicBezTo>
                  <a:cubicBezTo>
                    <a:pt x="1347" y="28"/>
                    <a:pt x="1347" y="28"/>
                    <a:pt x="1347" y="28"/>
                  </a:cubicBezTo>
                  <a:cubicBezTo>
                    <a:pt x="1346" y="28"/>
                    <a:pt x="1346" y="29"/>
                    <a:pt x="1344" y="29"/>
                  </a:cubicBezTo>
                  <a:cubicBezTo>
                    <a:pt x="1342" y="30"/>
                    <a:pt x="1342" y="30"/>
                    <a:pt x="1342" y="30"/>
                  </a:cubicBezTo>
                  <a:cubicBezTo>
                    <a:pt x="1341" y="30"/>
                    <a:pt x="1341" y="30"/>
                    <a:pt x="1341" y="30"/>
                  </a:cubicBezTo>
                  <a:cubicBezTo>
                    <a:pt x="1339" y="30"/>
                    <a:pt x="1338" y="30"/>
                    <a:pt x="1337" y="30"/>
                  </a:cubicBezTo>
                  <a:cubicBezTo>
                    <a:pt x="1334" y="31"/>
                    <a:pt x="1334" y="31"/>
                    <a:pt x="1334" y="31"/>
                  </a:cubicBezTo>
                  <a:cubicBezTo>
                    <a:pt x="1331" y="32"/>
                    <a:pt x="1328" y="31"/>
                    <a:pt x="1325" y="32"/>
                  </a:cubicBezTo>
                  <a:cubicBezTo>
                    <a:pt x="1324" y="32"/>
                    <a:pt x="1324" y="32"/>
                    <a:pt x="1324" y="32"/>
                  </a:cubicBezTo>
                  <a:cubicBezTo>
                    <a:pt x="1323" y="32"/>
                    <a:pt x="1323" y="32"/>
                    <a:pt x="1323" y="32"/>
                  </a:cubicBezTo>
                  <a:cubicBezTo>
                    <a:pt x="1321" y="32"/>
                    <a:pt x="1321" y="32"/>
                    <a:pt x="1321" y="32"/>
                  </a:cubicBezTo>
                  <a:cubicBezTo>
                    <a:pt x="1320" y="33"/>
                    <a:pt x="1320" y="33"/>
                    <a:pt x="1320" y="33"/>
                  </a:cubicBezTo>
                  <a:cubicBezTo>
                    <a:pt x="1319" y="33"/>
                    <a:pt x="1319" y="33"/>
                    <a:pt x="1319" y="33"/>
                  </a:cubicBezTo>
                  <a:cubicBezTo>
                    <a:pt x="1317" y="34"/>
                    <a:pt x="1317" y="34"/>
                    <a:pt x="1317" y="34"/>
                  </a:cubicBezTo>
                  <a:cubicBezTo>
                    <a:pt x="1316" y="35"/>
                    <a:pt x="1316" y="35"/>
                    <a:pt x="1316" y="35"/>
                  </a:cubicBezTo>
                  <a:cubicBezTo>
                    <a:pt x="1314" y="35"/>
                    <a:pt x="1314" y="35"/>
                    <a:pt x="1314" y="35"/>
                  </a:cubicBezTo>
                  <a:cubicBezTo>
                    <a:pt x="1311" y="35"/>
                    <a:pt x="1311" y="35"/>
                    <a:pt x="1311" y="35"/>
                  </a:cubicBezTo>
                  <a:cubicBezTo>
                    <a:pt x="1302" y="38"/>
                    <a:pt x="1302" y="38"/>
                    <a:pt x="1301" y="41"/>
                  </a:cubicBezTo>
                  <a:cubicBezTo>
                    <a:pt x="1303" y="42"/>
                    <a:pt x="1303" y="42"/>
                    <a:pt x="1303" y="42"/>
                  </a:cubicBezTo>
                  <a:cubicBezTo>
                    <a:pt x="1301" y="43"/>
                    <a:pt x="1301" y="43"/>
                    <a:pt x="1301" y="43"/>
                  </a:cubicBezTo>
                  <a:cubicBezTo>
                    <a:pt x="1303" y="43"/>
                    <a:pt x="1305" y="43"/>
                    <a:pt x="1308" y="43"/>
                  </a:cubicBezTo>
                  <a:cubicBezTo>
                    <a:pt x="1308" y="44"/>
                    <a:pt x="1308" y="44"/>
                    <a:pt x="1308" y="44"/>
                  </a:cubicBezTo>
                  <a:cubicBezTo>
                    <a:pt x="1308" y="44"/>
                    <a:pt x="1308" y="44"/>
                    <a:pt x="1308" y="44"/>
                  </a:cubicBezTo>
                  <a:cubicBezTo>
                    <a:pt x="1308" y="46"/>
                    <a:pt x="1308" y="46"/>
                    <a:pt x="1308" y="46"/>
                  </a:cubicBezTo>
                  <a:cubicBezTo>
                    <a:pt x="1310" y="46"/>
                    <a:pt x="1310" y="46"/>
                    <a:pt x="1310" y="46"/>
                  </a:cubicBezTo>
                  <a:cubicBezTo>
                    <a:pt x="1311" y="46"/>
                    <a:pt x="1311" y="46"/>
                    <a:pt x="1313" y="46"/>
                  </a:cubicBezTo>
                  <a:cubicBezTo>
                    <a:pt x="1317" y="45"/>
                    <a:pt x="1317" y="45"/>
                    <a:pt x="1317" y="45"/>
                  </a:cubicBezTo>
                  <a:cubicBezTo>
                    <a:pt x="1318" y="45"/>
                    <a:pt x="1318" y="45"/>
                    <a:pt x="1318" y="45"/>
                  </a:cubicBezTo>
                  <a:cubicBezTo>
                    <a:pt x="1319" y="45"/>
                    <a:pt x="1321" y="45"/>
                    <a:pt x="1324" y="44"/>
                  </a:cubicBezTo>
                  <a:cubicBezTo>
                    <a:pt x="1326" y="44"/>
                    <a:pt x="1326" y="44"/>
                    <a:pt x="1326" y="44"/>
                  </a:cubicBezTo>
                  <a:cubicBezTo>
                    <a:pt x="1326" y="44"/>
                    <a:pt x="1327" y="44"/>
                    <a:pt x="1328" y="44"/>
                  </a:cubicBezTo>
                  <a:cubicBezTo>
                    <a:pt x="1329" y="44"/>
                    <a:pt x="1329" y="44"/>
                    <a:pt x="1329" y="44"/>
                  </a:cubicBezTo>
                  <a:cubicBezTo>
                    <a:pt x="1327" y="45"/>
                    <a:pt x="1326" y="46"/>
                    <a:pt x="1323" y="47"/>
                  </a:cubicBezTo>
                  <a:cubicBezTo>
                    <a:pt x="1321" y="48"/>
                    <a:pt x="1321" y="48"/>
                    <a:pt x="1321" y="48"/>
                  </a:cubicBezTo>
                  <a:cubicBezTo>
                    <a:pt x="1320" y="48"/>
                    <a:pt x="1320" y="48"/>
                    <a:pt x="1320" y="48"/>
                  </a:cubicBezTo>
                  <a:cubicBezTo>
                    <a:pt x="1318" y="49"/>
                    <a:pt x="1316" y="49"/>
                    <a:pt x="1314" y="50"/>
                  </a:cubicBezTo>
                  <a:cubicBezTo>
                    <a:pt x="1313" y="50"/>
                    <a:pt x="1313" y="50"/>
                    <a:pt x="1313" y="50"/>
                  </a:cubicBezTo>
                  <a:cubicBezTo>
                    <a:pt x="1312" y="50"/>
                    <a:pt x="1312" y="50"/>
                    <a:pt x="1312" y="50"/>
                  </a:cubicBezTo>
                  <a:cubicBezTo>
                    <a:pt x="1312" y="50"/>
                    <a:pt x="1312" y="50"/>
                    <a:pt x="1312" y="50"/>
                  </a:cubicBezTo>
                  <a:cubicBezTo>
                    <a:pt x="1311" y="50"/>
                    <a:pt x="1311" y="50"/>
                    <a:pt x="1311" y="50"/>
                  </a:cubicBezTo>
                  <a:cubicBezTo>
                    <a:pt x="1311" y="49"/>
                    <a:pt x="1311" y="49"/>
                    <a:pt x="1311" y="49"/>
                  </a:cubicBezTo>
                  <a:cubicBezTo>
                    <a:pt x="1311" y="49"/>
                    <a:pt x="1311" y="49"/>
                    <a:pt x="1311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9" y="49"/>
                  </a:cubicBezTo>
                  <a:cubicBezTo>
                    <a:pt x="1309" y="49"/>
                    <a:pt x="1309" y="49"/>
                    <a:pt x="1306" y="49"/>
                  </a:cubicBezTo>
                  <a:cubicBezTo>
                    <a:pt x="1305" y="50"/>
                    <a:pt x="1303" y="50"/>
                    <a:pt x="1302" y="50"/>
                  </a:cubicBezTo>
                  <a:cubicBezTo>
                    <a:pt x="1301" y="50"/>
                    <a:pt x="1301" y="50"/>
                    <a:pt x="1301" y="50"/>
                  </a:cubicBezTo>
                  <a:cubicBezTo>
                    <a:pt x="1298" y="49"/>
                    <a:pt x="1298" y="49"/>
                    <a:pt x="1298" y="49"/>
                  </a:cubicBezTo>
                  <a:cubicBezTo>
                    <a:pt x="1297" y="50"/>
                    <a:pt x="1297" y="50"/>
                    <a:pt x="1297" y="50"/>
                  </a:cubicBezTo>
                  <a:cubicBezTo>
                    <a:pt x="1292" y="51"/>
                    <a:pt x="1292" y="51"/>
                    <a:pt x="1292" y="51"/>
                  </a:cubicBezTo>
                  <a:cubicBezTo>
                    <a:pt x="1291" y="51"/>
                    <a:pt x="1290" y="51"/>
                    <a:pt x="1288" y="51"/>
                  </a:cubicBezTo>
                  <a:cubicBezTo>
                    <a:pt x="1285" y="52"/>
                    <a:pt x="1285" y="52"/>
                    <a:pt x="1283" y="55"/>
                  </a:cubicBezTo>
                  <a:cubicBezTo>
                    <a:pt x="1282" y="55"/>
                    <a:pt x="1282" y="55"/>
                    <a:pt x="1282" y="55"/>
                  </a:cubicBezTo>
                  <a:cubicBezTo>
                    <a:pt x="1284" y="56"/>
                    <a:pt x="1285" y="56"/>
                    <a:pt x="1287" y="59"/>
                  </a:cubicBezTo>
                  <a:cubicBezTo>
                    <a:pt x="1288" y="59"/>
                    <a:pt x="1288" y="59"/>
                    <a:pt x="1288" y="59"/>
                  </a:cubicBezTo>
                  <a:cubicBezTo>
                    <a:pt x="1285" y="59"/>
                    <a:pt x="1285" y="59"/>
                    <a:pt x="1285" y="59"/>
                  </a:cubicBezTo>
                  <a:cubicBezTo>
                    <a:pt x="1283" y="60"/>
                    <a:pt x="1283" y="60"/>
                    <a:pt x="1283" y="60"/>
                  </a:cubicBezTo>
                  <a:cubicBezTo>
                    <a:pt x="1282" y="61"/>
                    <a:pt x="1282" y="61"/>
                    <a:pt x="1282" y="61"/>
                  </a:cubicBezTo>
                  <a:cubicBezTo>
                    <a:pt x="1282" y="62"/>
                    <a:pt x="1282" y="62"/>
                    <a:pt x="1282" y="62"/>
                  </a:cubicBezTo>
                  <a:cubicBezTo>
                    <a:pt x="1283" y="62"/>
                    <a:pt x="1283" y="62"/>
                    <a:pt x="1283" y="62"/>
                  </a:cubicBezTo>
                  <a:cubicBezTo>
                    <a:pt x="1282" y="63"/>
                    <a:pt x="1282" y="63"/>
                    <a:pt x="1282" y="63"/>
                  </a:cubicBezTo>
                  <a:cubicBezTo>
                    <a:pt x="1282" y="64"/>
                    <a:pt x="1282" y="64"/>
                    <a:pt x="1282" y="64"/>
                  </a:cubicBezTo>
                  <a:cubicBezTo>
                    <a:pt x="1281" y="64"/>
                    <a:pt x="1281" y="64"/>
                    <a:pt x="1281" y="64"/>
                  </a:cubicBezTo>
                  <a:cubicBezTo>
                    <a:pt x="1281" y="65"/>
                    <a:pt x="1281" y="65"/>
                    <a:pt x="1281" y="65"/>
                  </a:cubicBezTo>
                  <a:cubicBezTo>
                    <a:pt x="1281" y="65"/>
                    <a:pt x="1281" y="65"/>
                    <a:pt x="1281" y="65"/>
                  </a:cubicBezTo>
                  <a:cubicBezTo>
                    <a:pt x="1282" y="66"/>
                    <a:pt x="1282" y="66"/>
                    <a:pt x="1282" y="66"/>
                  </a:cubicBezTo>
                  <a:cubicBezTo>
                    <a:pt x="1283" y="67"/>
                    <a:pt x="1283" y="67"/>
                    <a:pt x="1283" y="67"/>
                  </a:cubicBezTo>
                  <a:cubicBezTo>
                    <a:pt x="1283" y="67"/>
                    <a:pt x="1283" y="67"/>
                    <a:pt x="1283" y="67"/>
                  </a:cubicBezTo>
                  <a:cubicBezTo>
                    <a:pt x="1283" y="68"/>
                    <a:pt x="1283" y="68"/>
                    <a:pt x="1283" y="68"/>
                  </a:cubicBezTo>
                  <a:cubicBezTo>
                    <a:pt x="1286" y="69"/>
                    <a:pt x="1286" y="69"/>
                    <a:pt x="1286" y="69"/>
                  </a:cubicBezTo>
                  <a:cubicBezTo>
                    <a:pt x="1286" y="69"/>
                    <a:pt x="1286" y="69"/>
                    <a:pt x="1286" y="69"/>
                  </a:cubicBezTo>
                  <a:cubicBezTo>
                    <a:pt x="1287" y="69"/>
                    <a:pt x="1287" y="69"/>
                    <a:pt x="1287" y="69"/>
                  </a:cubicBezTo>
                  <a:cubicBezTo>
                    <a:pt x="1289" y="68"/>
                    <a:pt x="1289" y="68"/>
                    <a:pt x="1289" y="68"/>
                  </a:cubicBezTo>
                  <a:cubicBezTo>
                    <a:pt x="1290" y="67"/>
                    <a:pt x="1290" y="67"/>
                    <a:pt x="1290" y="67"/>
                  </a:cubicBezTo>
                  <a:cubicBezTo>
                    <a:pt x="1293" y="64"/>
                    <a:pt x="1293" y="64"/>
                    <a:pt x="1293" y="64"/>
                  </a:cubicBezTo>
                  <a:cubicBezTo>
                    <a:pt x="1293" y="64"/>
                    <a:pt x="1293" y="64"/>
                    <a:pt x="1295" y="64"/>
                  </a:cubicBezTo>
                  <a:cubicBezTo>
                    <a:pt x="1296" y="64"/>
                    <a:pt x="1298" y="64"/>
                    <a:pt x="1299" y="65"/>
                  </a:cubicBezTo>
                  <a:cubicBezTo>
                    <a:pt x="1300" y="65"/>
                    <a:pt x="1300" y="65"/>
                    <a:pt x="1300" y="65"/>
                  </a:cubicBezTo>
                  <a:cubicBezTo>
                    <a:pt x="1300" y="65"/>
                    <a:pt x="1300" y="65"/>
                    <a:pt x="1300" y="65"/>
                  </a:cubicBezTo>
                  <a:cubicBezTo>
                    <a:pt x="1300" y="66"/>
                    <a:pt x="1300" y="66"/>
                    <a:pt x="1300" y="66"/>
                  </a:cubicBezTo>
                  <a:cubicBezTo>
                    <a:pt x="1302" y="66"/>
                    <a:pt x="1302" y="66"/>
                    <a:pt x="1302" y="66"/>
                  </a:cubicBezTo>
                  <a:cubicBezTo>
                    <a:pt x="1304" y="64"/>
                    <a:pt x="1304" y="64"/>
                    <a:pt x="1304" y="64"/>
                  </a:cubicBezTo>
                  <a:cubicBezTo>
                    <a:pt x="1307" y="64"/>
                    <a:pt x="1307" y="64"/>
                    <a:pt x="1307" y="64"/>
                  </a:cubicBezTo>
                  <a:cubicBezTo>
                    <a:pt x="1307" y="65"/>
                    <a:pt x="1307" y="65"/>
                    <a:pt x="1307" y="65"/>
                  </a:cubicBezTo>
                  <a:cubicBezTo>
                    <a:pt x="1308" y="65"/>
                    <a:pt x="1310" y="65"/>
                    <a:pt x="1312" y="65"/>
                  </a:cubicBezTo>
                  <a:cubicBezTo>
                    <a:pt x="1313" y="64"/>
                    <a:pt x="1313" y="64"/>
                    <a:pt x="1313" y="64"/>
                  </a:cubicBezTo>
                  <a:cubicBezTo>
                    <a:pt x="1315" y="64"/>
                    <a:pt x="1315" y="64"/>
                    <a:pt x="1315" y="64"/>
                  </a:cubicBezTo>
                  <a:cubicBezTo>
                    <a:pt x="1316" y="63"/>
                    <a:pt x="1316" y="63"/>
                    <a:pt x="1316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7" y="63"/>
                    <a:pt x="1317" y="63"/>
                    <a:pt x="1317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8" y="63"/>
                    <a:pt x="1318" y="63"/>
                    <a:pt x="1318" y="63"/>
                  </a:cubicBezTo>
                  <a:cubicBezTo>
                    <a:pt x="1319" y="63"/>
                    <a:pt x="1319" y="63"/>
                    <a:pt x="1319" y="63"/>
                  </a:cubicBezTo>
                  <a:cubicBezTo>
                    <a:pt x="1321" y="62"/>
                    <a:pt x="1321" y="62"/>
                    <a:pt x="1321" y="62"/>
                  </a:cubicBezTo>
                  <a:cubicBezTo>
                    <a:pt x="1324" y="61"/>
                    <a:pt x="1324" y="61"/>
                    <a:pt x="1324" y="61"/>
                  </a:cubicBezTo>
                  <a:cubicBezTo>
                    <a:pt x="1326" y="63"/>
                    <a:pt x="1326" y="63"/>
                    <a:pt x="1326" y="63"/>
                  </a:cubicBezTo>
                  <a:cubicBezTo>
                    <a:pt x="1326" y="63"/>
                    <a:pt x="1326" y="63"/>
                    <a:pt x="1326" y="63"/>
                  </a:cubicBezTo>
                  <a:cubicBezTo>
                    <a:pt x="1329" y="63"/>
                    <a:pt x="1329" y="63"/>
                    <a:pt x="1329" y="63"/>
                  </a:cubicBezTo>
                  <a:cubicBezTo>
                    <a:pt x="1331" y="63"/>
                    <a:pt x="1331" y="63"/>
                    <a:pt x="1331" y="63"/>
                  </a:cubicBezTo>
                  <a:cubicBezTo>
                    <a:pt x="1332" y="63"/>
                    <a:pt x="1332" y="63"/>
                    <a:pt x="1332" y="63"/>
                  </a:cubicBezTo>
                  <a:cubicBezTo>
                    <a:pt x="1334" y="65"/>
                    <a:pt x="1334" y="65"/>
                    <a:pt x="1334" y="65"/>
                  </a:cubicBezTo>
                  <a:cubicBezTo>
                    <a:pt x="1334" y="66"/>
                    <a:pt x="1334" y="66"/>
                    <a:pt x="1334" y="66"/>
                  </a:cubicBezTo>
                  <a:cubicBezTo>
                    <a:pt x="1334" y="66"/>
                    <a:pt x="1334" y="66"/>
                    <a:pt x="1334" y="66"/>
                  </a:cubicBezTo>
                  <a:cubicBezTo>
                    <a:pt x="1335" y="66"/>
                    <a:pt x="1335" y="66"/>
                    <a:pt x="1335" y="66"/>
                  </a:cubicBezTo>
                  <a:cubicBezTo>
                    <a:pt x="1337" y="66"/>
                    <a:pt x="1339" y="66"/>
                    <a:pt x="1341" y="66"/>
                  </a:cubicBezTo>
                  <a:cubicBezTo>
                    <a:pt x="1342" y="66"/>
                    <a:pt x="1342" y="66"/>
                    <a:pt x="1342" y="66"/>
                  </a:cubicBezTo>
                  <a:cubicBezTo>
                    <a:pt x="1344" y="68"/>
                    <a:pt x="1344" y="68"/>
                    <a:pt x="1344" y="68"/>
                  </a:cubicBezTo>
                  <a:cubicBezTo>
                    <a:pt x="1344" y="68"/>
                    <a:pt x="1344" y="68"/>
                    <a:pt x="1344" y="68"/>
                  </a:cubicBezTo>
                  <a:cubicBezTo>
                    <a:pt x="1346" y="69"/>
                    <a:pt x="1346" y="69"/>
                    <a:pt x="1346" y="69"/>
                  </a:cubicBezTo>
                  <a:cubicBezTo>
                    <a:pt x="1347" y="69"/>
                    <a:pt x="1347" y="69"/>
                    <a:pt x="1347" y="69"/>
                  </a:cubicBezTo>
                  <a:cubicBezTo>
                    <a:pt x="1348" y="69"/>
                    <a:pt x="1348" y="69"/>
                    <a:pt x="1348" y="69"/>
                  </a:cubicBezTo>
                  <a:cubicBezTo>
                    <a:pt x="1348" y="71"/>
                    <a:pt x="1348" y="71"/>
                    <a:pt x="1348" y="71"/>
                  </a:cubicBezTo>
                  <a:cubicBezTo>
                    <a:pt x="1350" y="72"/>
                    <a:pt x="1350" y="72"/>
                    <a:pt x="1350" y="72"/>
                  </a:cubicBezTo>
                  <a:cubicBezTo>
                    <a:pt x="1350" y="72"/>
                    <a:pt x="1351" y="72"/>
                    <a:pt x="1352" y="72"/>
                  </a:cubicBezTo>
                  <a:cubicBezTo>
                    <a:pt x="1353" y="74"/>
                    <a:pt x="1353" y="74"/>
                    <a:pt x="1353" y="74"/>
                  </a:cubicBezTo>
                  <a:cubicBezTo>
                    <a:pt x="1351" y="76"/>
                    <a:pt x="1349" y="78"/>
                    <a:pt x="1347" y="81"/>
                  </a:cubicBezTo>
                  <a:cubicBezTo>
                    <a:pt x="1347" y="82"/>
                    <a:pt x="1347" y="82"/>
                    <a:pt x="1347" y="82"/>
                  </a:cubicBezTo>
                  <a:cubicBezTo>
                    <a:pt x="1348" y="83"/>
                    <a:pt x="1348" y="83"/>
                    <a:pt x="1348" y="83"/>
                  </a:cubicBezTo>
                  <a:cubicBezTo>
                    <a:pt x="1348" y="83"/>
                    <a:pt x="1348" y="83"/>
                    <a:pt x="1348" y="83"/>
                  </a:cubicBezTo>
                  <a:cubicBezTo>
                    <a:pt x="1350" y="83"/>
                    <a:pt x="1350" y="83"/>
                    <a:pt x="1350" y="83"/>
                  </a:cubicBezTo>
                  <a:cubicBezTo>
                    <a:pt x="1350" y="84"/>
                    <a:pt x="1350" y="84"/>
                    <a:pt x="1350" y="84"/>
                  </a:cubicBezTo>
                  <a:cubicBezTo>
                    <a:pt x="1351" y="84"/>
                    <a:pt x="1351" y="84"/>
                    <a:pt x="1351" y="84"/>
                  </a:cubicBezTo>
                  <a:cubicBezTo>
                    <a:pt x="1352" y="85"/>
                    <a:pt x="1352" y="85"/>
                    <a:pt x="1352" y="85"/>
                  </a:cubicBezTo>
                  <a:cubicBezTo>
                    <a:pt x="1351" y="88"/>
                    <a:pt x="1351" y="88"/>
                    <a:pt x="1351" y="88"/>
                  </a:cubicBezTo>
                  <a:cubicBezTo>
                    <a:pt x="1351" y="88"/>
                    <a:pt x="1351" y="88"/>
                    <a:pt x="1351" y="88"/>
                  </a:cubicBezTo>
                  <a:cubicBezTo>
                    <a:pt x="1352" y="91"/>
                    <a:pt x="1352" y="91"/>
                    <a:pt x="1352" y="91"/>
                  </a:cubicBezTo>
                  <a:cubicBezTo>
                    <a:pt x="1352" y="92"/>
                    <a:pt x="1352" y="92"/>
                    <a:pt x="1352" y="92"/>
                  </a:cubicBezTo>
                  <a:cubicBezTo>
                    <a:pt x="1352" y="93"/>
                    <a:pt x="1352" y="93"/>
                    <a:pt x="1352" y="93"/>
                  </a:cubicBezTo>
                  <a:cubicBezTo>
                    <a:pt x="1352" y="94"/>
                    <a:pt x="1352" y="94"/>
                    <a:pt x="1352" y="94"/>
                  </a:cubicBezTo>
                  <a:cubicBezTo>
                    <a:pt x="1352" y="98"/>
                    <a:pt x="1352" y="98"/>
                    <a:pt x="1352" y="98"/>
                  </a:cubicBezTo>
                  <a:cubicBezTo>
                    <a:pt x="1351" y="102"/>
                    <a:pt x="1351" y="102"/>
                    <a:pt x="1351" y="102"/>
                  </a:cubicBezTo>
                  <a:cubicBezTo>
                    <a:pt x="1352" y="103"/>
                    <a:pt x="1352" y="103"/>
                    <a:pt x="1352" y="103"/>
                  </a:cubicBezTo>
                  <a:cubicBezTo>
                    <a:pt x="1353" y="106"/>
                    <a:pt x="1353" y="106"/>
                    <a:pt x="1353" y="106"/>
                  </a:cubicBezTo>
                  <a:cubicBezTo>
                    <a:pt x="1352" y="107"/>
                    <a:pt x="1352" y="107"/>
                    <a:pt x="1352" y="107"/>
                  </a:cubicBezTo>
                  <a:cubicBezTo>
                    <a:pt x="1350" y="109"/>
                    <a:pt x="1350" y="109"/>
                    <a:pt x="1350" y="114"/>
                  </a:cubicBezTo>
                  <a:cubicBezTo>
                    <a:pt x="1349" y="115"/>
                    <a:pt x="1348" y="117"/>
                    <a:pt x="1347" y="119"/>
                  </a:cubicBezTo>
                  <a:cubicBezTo>
                    <a:pt x="1343" y="121"/>
                    <a:pt x="1343" y="121"/>
                    <a:pt x="1342" y="124"/>
                  </a:cubicBezTo>
                  <a:cubicBezTo>
                    <a:pt x="1344" y="124"/>
                    <a:pt x="1345" y="124"/>
                    <a:pt x="1347" y="124"/>
                  </a:cubicBezTo>
                  <a:cubicBezTo>
                    <a:pt x="1347" y="125"/>
                    <a:pt x="1346" y="127"/>
                    <a:pt x="1343" y="128"/>
                  </a:cubicBezTo>
                  <a:cubicBezTo>
                    <a:pt x="1342" y="128"/>
                    <a:pt x="1340" y="129"/>
                    <a:pt x="1339" y="129"/>
                  </a:cubicBezTo>
                  <a:cubicBezTo>
                    <a:pt x="1337" y="132"/>
                    <a:pt x="1336" y="135"/>
                    <a:pt x="1334" y="138"/>
                  </a:cubicBezTo>
                  <a:cubicBezTo>
                    <a:pt x="1333" y="138"/>
                    <a:pt x="1331" y="138"/>
                    <a:pt x="1330" y="138"/>
                  </a:cubicBezTo>
                  <a:cubicBezTo>
                    <a:pt x="1329" y="139"/>
                    <a:pt x="1328" y="141"/>
                    <a:pt x="1327" y="142"/>
                  </a:cubicBezTo>
                  <a:cubicBezTo>
                    <a:pt x="1327" y="145"/>
                    <a:pt x="1327" y="145"/>
                    <a:pt x="1327" y="145"/>
                  </a:cubicBezTo>
                  <a:cubicBezTo>
                    <a:pt x="1329" y="145"/>
                    <a:pt x="1330" y="146"/>
                    <a:pt x="1332" y="146"/>
                  </a:cubicBezTo>
                  <a:cubicBezTo>
                    <a:pt x="1333" y="146"/>
                    <a:pt x="1333" y="146"/>
                    <a:pt x="1337" y="146"/>
                  </a:cubicBezTo>
                  <a:cubicBezTo>
                    <a:pt x="1339" y="147"/>
                    <a:pt x="1339" y="147"/>
                    <a:pt x="1339" y="147"/>
                  </a:cubicBezTo>
                  <a:cubicBezTo>
                    <a:pt x="1343" y="147"/>
                    <a:pt x="1347" y="147"/>
                    <a:pt x="1352" y="146"/>
                  </a:cubicBezTo>
                  <a:cubicBezTo>
                    <a:pt x="1353" y="144"/>
                    <a:pt x="1353" y="144"/>
                    <a:pt x="1365" y="142"/>
                  </a:cubicBezTo>
                  <a:cubicBezTo>
                    <a:pt x="1364" y="147"/>
                    <a:pt x="1363" y="153"/>
                    <a:pt x="1372" y="154"/>
                  </a:cubicBezTo>
                  <a:cubicBezTo>
                    <a:pt x="1372" y="154"/>
                    <a:pt x="1372" y="154"/>
                    <a:pt x="1372" y="154"/>
                  </a:cubicBezTo>
                  <a:cubicBezTo>
                    <a:pt x="1372" y="154"/>
                    <a:pt x="1372" y="154"/>
                    <a:pt x="1372" y="154"/>
                  </a:cubicBezTo>
                  <a:cubicBezTo>
                    <a:pt x="1372" y="154"/>
                    <a:pt x="1372" y="154"/>
                    <a:pt x="1372" y="154"/>
                  </a:cubicBezTo>
                  <a:cubicBezTo>
                    <a:pt x="1373" y="154"/>
                    <a:pt x="1373" y="154"/>
                    <a:pt x="1373" y="154"/>
                  </a:cubicBezTo>
                  <a:cubicBezTo>
                    <a:pt x="1373" y="154"/>
                    <a:pt x="1373" y="154"/>
                    <a:pt x="1373" y="154"/>
                  </a:cubicBezTo>
                  <a:cubicBezTo>
                    <a:pt x="1373" y="154"/>
                    <a:pt x="1373" y="154"/>
                    <a:pt x="1373" y="154"/>
                  </a:cubicBezTo>
                  <a:cubicBezTo>
                    <a:pt x="1373" y="154"/>
                    <a:pt x="1373" y="154"/>
                    <a:pt x="1373" y="154"/>
                  </a:cubicBezTo>
                  <a:cubicBezTo>
                    <a:pt x="1374" y="154"/>
                    <a:pt x="1374" y="154"/>
                    <a:pt x="1374" y="154"/>
                  </a:cubicBezTo>
                  <a:cubicBezTo>
                    <a:pt x="1376" y="155"/>
                    <a:pt x="1378" y="158"/>
                    <a:pt x="1381" y="160"/>
                  </a:cubicBezTo>
                  <a:cubicBezTo>
                    <a:pt x="1381" y="162"/>
                    <a:pt x="1381" y="162"/>
                    <a:pt x="1381" y="162"/>
                  </a:cubicBezTo>
                  <a:cubicBezTo>
                    <a:pt x="1379" y="164"/>
                    <a:pt x="1379" y="164"/>
                    <a:pt x="1379" y="164"/>
                  </a:cubicBezTo>
                  <a:cubicBezTo>
                    <a:pt x="1377" y="164"/>
                    <a:pt x="1376" y="164"/>
                    <a:pt x="1373" y="164"/>
                  </a:cubicBezTo>
                  <a:cubicBezTo>
                    <a:pt x="1370" y="164"/>
                    <a:pt x="1370" y="164"/>
                    <a:pt x="1370" y="164"/>
                  </a:cubicBezTo>
                  <a:cubicBezTo>
                    <a:pt x="1365" y="164"/>
                    <a:pt x="1365" y="164"/>
                    <a:pt x="1365" y="164"/>
                  </a:cubicBezTo>
                  <a:cubicBezTo>
                    <a:pt x="1364" y="164"/>
                    <a:pt x="1364" y="164"/>
                    <a:pt x="1364" y="164"/>
                  </a:cubicBezTo>
                  <a:cubicBezTo>
                    <a:pt x="1359" y="164"/>
                    <a:pt x="1356" y="164"/>
                    <a:pt x="1354" y="160"/>
                  </a:cubicBezTo>
                  <a:cubicBezTo>
                    <a:pt x="1335" y="158"/>
                    <a:pt x="1333" y="159"/>
                    <a:pt x="1333" y="165"/>
                  </a:cubicBezTo>
                  <a:cubicBezTo>
                    <a:pt x="1337" y="169"/>
                    <a:pt x="1337" y="169"/>
                    <a:pt x="1337" y="169"/>
                  </a:cubicBezTo>
                  <a:cubicBezTo>
                    <a:pt x="1332" y="174"/>
                    <a:pt x="1323" y="172"/>
                    <a:pt x="1319" y="180"/>
                  </a:cubicBezTo>
                  <a:cubicBezTo>
                    <a:pt x="1321" y="182"/>
                    <a:pt x="1321" y="182"/>
                    <a:pt x="1321" y="182"/>
                  </a:cubicBezTo>
                  <a:cubicBezTo>
                    <a:pt x="1332" y="183"/>
                    <a:pt x="1332" y="183"/>
                    <a:pt x="1336" y="189"/>
                  </a:cubicBezTo>
                  <a:cubicBezTo>
                    <a:pt x="1339" y="190"/>
                    <a:pt x="1339" y="190"/>
                    <a:pt x="1339" y="190"/>
                  </a:cubicBezTo>
                  <a:cubicBezTo>
                    <a:pt x="1348" y="184"/>
                    <a:pt x="1348" y="184"/>
                    <a:pt x="1358" y="184"/>
                  </a:cubicBezTo>
                  <a:cubicBezTo>
                    <a:pt x="1359" y="181"/>
                    <a:pt x="1360" y="178"/>
                    <a:pt x="1361" y="175"/>
                  </a:cubicBezTo>
                  <a:cubicBezTo>
                    <a:pt x="1357" y="175"/>
                    <a:pt x="1354" y="175"/>
                    <a:pt x="1350" y="174"/>
                  </a:cubicBezTo>
                  <a:cubicBezTo>
                    <a:pt x="1350" y="172"/>
                    <a:pt x="1350" y="172"/>
                    <a:pt x="1350" y="172"/>
                  </a:cubicBezTo>
                  <a:cubicBezTo>
                    <a:pt x="1348" y="172"/>
                    <a:pt x="1346" y="172"/>
                    <a:pt x="1345" y="172"/>
                  </a:cubicBezTo>
                  <a:cubicBezTo>
                    <a:pt x="1347" y="169"/>
                    <a:pt x="1347" y="169"/>
                    <a:pt x="1347" y="169"/>
                  </a:cubicBezTo>
                  <a:cubicBezTo>
                    <a:pt x="1349" y="169"/>
                    <a:pt x="1351" y="169"/>
                    <a:pt x="1354" y="169"/>
                  </a:cubicBezTo>
                  <a:cubicBezTo>
                    <a:pt x="1358" y="172"/>
                    <a:pt x="1358" y="172"/>
                    <a:pt x="1366" y="173"/>
                  </a:cubicBezTo>
                  <a:cubicBezTo>
                    <a:pt x="1373" y="173"/>
                    <a:pt x="1373" y="173"/>
                    <a:pt x="1373" y="173"/>
                  </a:cubicBezTo>
                  <a:cubicBezTo>
                    <a:pt x="1375" y="173"/>
                    <a:pt x="1377" y="174"/>
                    <a:pt x="1378" y="175"/>
                  </a:cubicBezTo>
                  <a:cubicBezTo>
                    <a:pt x="1378" y="178"/>
                    <a:pt x="1378" y="178"/>
                    <a:pt x="1378" y="178"/>
                  </a:cubicBezTo>
                  <a:cubicBezTo>
                    <a:pt x="1377" y="179"/>
                    <a:pt x="1377" y="179"/>
                    <a:pt x="1377" y="179"/>
                  </a:cubicBezTo>
                  <a:cubicBezTo>
                    <a:pt x="1374" y="180"/>
                    <a:pt x="1372" y="184"/>
                    <a:pt x="1370" y="186"/>
                  </a:cubicBezTo>
                  <a:cubicBezTo>
                    <a:pt x="1369" y="186"/>
                    <a:pt x="1369" y="186"/>
                    <a:pt x="1369" y="188"/>
                  </a:cubicBezTo>
                  <a:cubicBezTo>
                    <a:pt x="1373" y="192"/>
                    <a:pt x="1373" y="192"/>
                    <a:pt x="1373" y="194"/>
                  </a:cubicBezTo>
                  <a:cubicBezTo>
                    <a:pt x="1372" y="197"/>
                    <a:pt x="1372" y="199"/>
                    <a:pt x="1371" y="202"/>
                  </a:cubicBezTo>
                  <a:cubicBezTo>
                    <a:pt x="1368" y="202"/>
                    <a:pt x="1366" y="202"/>
                    <a:pt x="1361" y="201"/>
                  </a:cubicBezTo>
                  <a:cubicBezTo>
                    <a:pt x="1357" y="202"/>
                    <a:pt x="1354" y="206"/>
                    <a:pt x="1350" y="206"/>
                  </a:cubicBezTo>
                  <a:cubicBezTo>
                    <a:pt x="1350" y="206"/>
                    <a:pt x="1350" y="206"/>
                    <a:pt x="1350" y="206"/>
                  </a:cubicBezTo>
                  <a:cubicBezTo>
                    <a:pt x="1349" y="206"/>
                    <a:pt x="1347" y="206"/>
                    <a:pt x="1345" y="205"/>
                  </a:cubicBezTo>
                  <a:cubicBezTo>
                    <a:pt x="1344" y="205"/>
                    <a:pt x="1342" y="205"/>
                    <a:pt x="1340" y="205"/>
                  </a:cubicBezTo>
                  <a:cubicBezTo>
                    <a:pt x="1339" y="210"/>
                    <a:pt x="1337" y="214"/>
                    <a:pt x="1334" y="218"/>
                  </a:cubicBezTo>
                  <a:cubicBezTo>
                    <a:pt x="1332" y="218"/>
                    <a:pt x="1330" y="217"/>
                    <a:pt x="1329" y="216"/>
                  </a:cubicBezTo>
                  <a:cubicBezTo>
                    <a:pt x="1313" y="224"/>
                    <a:pt x="1313" y="224"/>
                    <a:pt x="1313" y="226"/>
                  </a:cubicBezTo>
                  <a:cubicBezTo>
                    <a:pt x="1313" y="227"/>
                    <a:pt x="1312" y="227"/>
                    <a:pt x="1312" y="230"/>
                  </a:cubicBezTo>
                  <a:cubicBezTo>
                    <a:pt x="1312" y="231"/>
                    <a:pt x="1313" y="233"/>
                    <a:pt x="1314" y="235"/>
                  </a:cubicBezTo>
                  <a:cubicBezTo>
                    <a:pt x="1324" y="237"/>
                    <a:pt x="1324" y="240"/>
                    <a:pt x="1324" y="241"/>
                  </a:cubicBezTo>
                  <a:cubicBezTo>
                    <a:pt x="1324" y="248"/>
                    <a:pt x="1313" y="246"/>
                    <a:pt x="1313" y="253"/>
                  </a:cubicBezTo>
                  <a:cubicBezTo>
                    <a:pt x="1314" y="256"/>
                    <a:pt x="1314" y="256"/>
                    <a:pt x="1314" y="256"/>
                  </a:cubicBezTo>
                  <a:cubicBezTo>
                    <a:pt x="1314" y="256"/>
                    <a:pt x="1316" y="261"/>
                    <a:pt x="1317" y="266"/>
                  </a:cubicBezTo>
                  <a:cubicBezTo>
                    <a:pt x="1323" y="268"/>
                    <a:pt x="1328" y="263"/>
                    <a:pt x="1333" y="263"/>
                  </a:cubicBezTo>
                  <a:cubicBezTo>
                    <a:pt x="1334" y="263"/>
                    <a:pt x="1336" y="263"/>
                    <a:pt x="1338" y="264"/>
                  </a:cubicBezTo>
                  <a:cubicBezTo>
                    <a:pt x="1339" y="266"/>
                    <a:pt x="1339" y="266"/>
                    <a:pt x="1339" y="266"/>
                  </a:cubicBezTo>
                  <a:cubicBezTo>
                    <a:pt x="1339" y="267"/>
                    <a:pt x="1338" y="269"/>
                    <a:pt x="1337" y="271"/>
                  </a:cubicBezTo>
                  <a:cubicBezTo>
                    <a:pt x="1336" y="271"/>
                    <a:pt x="1335" y="271"/>
                    <a:pt x="1333" y="271"/>
                  </a:cubicBezTo>
                  <a:cubicBezTo>
                    <a:pt x="1330" y="272"/>
                    <a:pt x="1330" y="272"/>
                    <a:pt x="1330" y="272"/>
                  </a:cubicBezTo>
                  <a:cubicBezTo>
                    <a:pt x="1322" y="292"/>
                    <a:pt x="1322" y="292"/>
                    <a:pt x="1324" y="295"/>
                  </a:cubicBezTo>
                  <a:cubicBezTo>
                    <a:pt x="1334" y="295"/>
                    <a:pt x="1340" y="285"/>
                    <a:pt x="1350" y="287"/>
                  </a:cubicBezTo>
                  <a:cubicBezTo>
                    <a:pt x="1349" y="291"/>
                    <a:pt x="1348" y="295"/>
                    <a:pt x="1345" y="300"/>
                  </a:cubicBezTo>
                  <a:cubicBezTo>
                    <a:pt x="1342" y="304"/>
                    <a:pt x="1336" y="304"/>
                    <a:pt x="1332" y="307"/>
                  </a:cubicBezTo>
                  <a:cubicBezTo>
                    <a:pt x="1330" y="309"/>
                    <a:pt x="1349" y="354"/>
                    <a:pt x="1349" y="355"/>
                  </a:cubicBezTo>
                  <a:cubicBezTo>
                    <a:pt x="1364" y="377"/>
                    <a:pt x="1377" y="387"/>
                    <a:pt x="1386" y="387"/>
                  </a:cubicBezTo>
                  <a:cubicBezTo>
                    <a:pt x="1387" y="387"/>
                    <a:pt x="1389" y="387"/>
                    <a:pt x="1391" y="386"/>
                  </a:cubicBezTo>
                  <a:cubicBezTo>
                    <a:pt x="1395" y="385"/>
                    <a:pt x="1395" y="385"/>
                    <a:pt x="1400" y="384"/>
                  </a:cubicBezTo>
                  <a:cubicBezTo>
                    <a:pt x="1402" y="384"/>
                    <a:pt x="1402" y="384"/>
                    <a:pt x="1402" y="384"/>
                  </a:cubicBezTo>
                  <a:cubicBezTo>
                    <a:pt x="1405" y="385"/>
                    <a:pt x="1407" y="385"/>
                    <a:pt x="1410" y="386"/>
                  </a:cubicBezTo>
                  <a:cubicBezTo>
                    <a:pt x="1410" y="400"/>
                    <a:pt x="1426" y="398"/>
                    <a:pt x="1432" y="406"/>
                  </a:cubicBezTo>
                  <a:cubicBezTo>
                    <a:pt x="1436" y="410"/>
                    <a:pt x="1463" y="410"/>
                    <a:pt x="1463" y="397"/>
                  </a:cubicBezTo>
                  <a:cubicBezTo>
                    <a:pt x="1463" y="396"/>
                    <a:pt x="1463" y="395"/>
                    <a:pt x="1463" y="392"/>
                  </a:cubicBezTo>
                  <a:cubicBezTo>
                    <a:pt x="1464" y="376"/>
                    <a:pt x="1491" y="361"/>
                    <a:pt x="1474" y="346"/>
                  </a:cubicBezTo>
                  <a:cubicBezTo>
                    <a:pt x="1474" y="346"/>
                    <a:pt x="1463" y="336"/>
                    <a:pt x="1480" y="335"/>
                  </a:cubicBezTo>
                  <a:cubicBezTo>
                    <a:pt x="1481" y="335"/>
                    <a:pt x="1483" y="335"/>
                    <a:pt x="1486" y="335"/>
                  </a:cubicBezTo>
                  <a:cubicBezTo>
                    <a:pt x="1489" y="334"/>
                    <a:pt x="1489" y="334"/>
                    <a:pt x="1493" y="334"/>
                  </a:cubicBezTo>
                  <a:cubicBezTo>
                    <a:pt x="1499" y="324"/>
                    <a:pt x="1499" y="324"/>
                    <a:pt x="1508" y="318"/>
                  </a:cubicBezTo>
                  <a:cubicBezTo>
                    <a:pt x="1508" y="312"/>
                    <a:pt x="1509" y="307"/>
                    <a:pt x="1510" y="301"/>
                  </a:cubicBezTo>
                  <a:cubicBezTo>
                    <a:pt x="1512" y="299"/>
                    <a:pt x="1512" y="299"/>
                    <a:pt x="1512" y="299"/>
                  </a:cubicBezTo>
                  <a:cubicBezTo>
                    <a:pt x="1512" y="291"/>
                    <a:pt x="1509" y="288"/>
                    <a:pt x="1506" y="285"/>
                  </a:cubicBezTo>
                  <a:cubicBezTo>
                    <a:pt x="1506" y="283"/>
                    <a:pt x="1506" y="283"/>
                    <a:pt x="1506" y="283"/>
                  </a:cubicBezTo>
                  <a:cubicBezTo>
                    <a:pt x="1511" y="280"/>
                    <a:pt x="1518" y="282"/>
                    <a:pt x="1523" y="278"/>
                  </a:cubicBezTo>
                  <a:cubicBezTo>
                    <a:pt x="1527" y="276"/>
                    <a:pt x="1524" y="272"/>
                    <a:pt x="1525" y="269"/>
                  </a:cubicBezTo>
                  <a:cubicBezTo>
                    <a:pt x="1531" y="269"/>
                    <a:pt x="1538" y="269"/>
                    <a:pt x="1545" y="269"/>
                  </a:cubicBezTo>
                  <a:cubicBezTo>
                    <a:pt x="1544" y="262"/>
                    <a:pt x="1544" y="262"/>
                    <a:pt x="1545" y="258"/>
                  </a:cubicBezTo>
                  <a:cubicBezTo>
                    <a:pt x="1548" y="258"/>
                    <a:pt x="1552" y="258"/>
                    <a:pt x="1556" y="259"/>
                  </a:cubicBezTo>
                  <a:cubicBezTo>
                    <a:pt x="1555" y="267"/>
                    <a:pt x="1555" y="267"/>
                    <a:pt x="1557" y="270"/>
                  </a:cubicBezTo>
                  <a:cubicBezTo>
                    <a:pt x="1567" y="269"/>
                    <a:pt x="1575" y="262"/>
                    <a:pt x="1584" y="258"/>
                  </a:cubicBezTo>
                  <a:cubicBezTo>
                    <a:pt x="1585" y="258"/>
                    <a:pt x="1586" y="258"/>
                    <a:pt x="1588" y="258"/>
                  </a:cubicBezTo>
                  <a:cubicBezTo>
                    <a:pt x="1592" y="258"/>
                    <a:pt x="1592" y="258"/>
                    <a:pt x="1599" y="255"/>
                  </a:cubicBezTo>
                  <a:cubicBezTo>
                    <a:pt x="1599" y="253"/>
                    <a:pt x="1599" y="253"/>
                    <a:pt x="1599" y="253"/>
                  </a:cubicBezTo>
                  <a:cubicBezTo>
                    <a:pt x="1602" y="247"/>
                    <a:pt x="1608" y="244"/>
                    <a:pt x="1612" y="239"/>
                  </a:cubicBezTo>
                  <a:cubicBezTo>
                    <a:pt x="1615" y="238"/>
                    <a:pt x="1615" y="238"/>
                    <a:pt x="1619" y="230"/>
                  </a:cubicBezTo>
                  <a:cubicBezTo>
                    <a:pt x="1620" y="230"/>
                    <a:pt x="1623" y="229"/>
                    <a:pt x="1624" y="228"/>
                  </a:cubicBezTo>
                  <a:cubicBezTo>
                    <a:pt x="1624" y="227"/>
                    <a:pt x="1624" y="226"/>
                    <a:pt x="1625" y="224"/>
                  </a:cubicBezTo>
                  <a:cubicBezTo>
                    <a:pt x="1631" y="219"/>
                    <a:pt x="1631" y="219"/>
                    <a:pt x="1629" y="212"/>
                  </a:cubicBezTo>
                  <a:cubicBezTo>
                    <a:pt x="1629" y="211"/>
                    <a:pt x="1629" y="211"/>
                    <a:pt x="1629" y="211"/>
                  </a:cubicBezTo>
                  <a:cubicBezTo>
                    <a:pt x="1630" y="211"/>
                    <a:pt x="1630" y="211"/>
                    <a:pt x="1630" y="211"/>
                  </a:cubicBezTo>
                  <a:cubicBezTo>
                    <a:pt x="1633" y="212"/>
                    <a:pt x="1633" y="212"/>
                    <a:pt x="1633" y="212"/>
                  </a:cubicBezTo>
                  <a:cubicBezTo>
                    <a:pt x="1633" y="212"/>
                    <a:pt x="1633" y="212"/>
                    <a:pt x="1633" y="212"/>
                  </a:cubicBezTo>
                  <a:cubicBezTo>
                    <a:pt x="1634" y="212"/>
                    <a:pt x="1634" y="212"/>
                    <a:pt x="1634" y="212"/>
                  </a:cubicBezTo>
                  <a:cubicBezTo>
                    <a:pt x="1635" y="212"/>
                    <a:pt x="1635" y="212"/>
                    <a:pt x="1635" y="212"/>
                  </a:cubicBezTo>
                  <a:cubicBezTo>
                    <a:pt x="1637" y="214"/>
                    <a:pt x="1637" y="214"/>
                    <a:pt x="1637" y="214"/>
                  </a:cubicBezTo>
                  <a:cubicBezTo>
                    <a:pt x="1637" y="214"/>
                    <a:pt x="1637" y="214"/>
                    <a:pt x="1637" y="214"/>
                  </a:cubicBezTo>
                  <a:cubicBezTo>
                    <a:pt x="1639" y="215"/>
                    <a:pt x="1639" y="215"/>
                    <a:pt x="1639" y="215"/>
                  </a:cubicBezTo>
                  <a:cubicBezTo>
                    <a:pt x="1643" y="217"/>
                    <a:pt x="1643" y="217"/>
                    <a:pt x="1647" y="216"/>
                  </a:cubicBezTo>
                  <a:cubicBezTo>
                    <a:pt x="1654" y="216"/>
                    <a:pt x="1660" y="221"/>
                    <a:pt x="1668" y="221"/>
                  </a:cubicBezTo>
                  <a:cubicBezTo>
                    <a:pt x="1677" y="221"/>
                    <a:pt x="1677" y="208"/>
                    <a:pt x="1687" y="208"/>
                  </a:cubicBezTo>
                  <a:cubicBezTo>
                    <a:pt x="1693" y="208"/>
                    <a:pt x="1699" y="203"/>
                    <a:pt x="1706" y="204"/>
                  </a:cubicBezTo>
                  <a:cubicBezTo>
                    <a:pt x="1715" y="206"/>
                    <a:pt x="1711" y="191"/>
                    <a:pt x="1719" y="189"/>
                  </a:cubicBezTo>
                  <a:cubicBezTo>
                    <a:pt x="1724" y="189"/>
                    <a:pt x="1728" y="189"/>
                    <a:pt x="1734" y="189"/>
                  </a:cubicBezTo>
                  <a:cubicBezTo>
                    <a:pt x="1736" y="187"/>
                    <a:pt x="1736" y="187"/>
                    <a:pt x="1740" y="181"/>
                  </a:cubicBezTo>
                  <a:cubicBezTo>
                    <a:pt x="1739" y="179"/>
                    <a:pt x="1739" y="179"/>
                    <a:pt x="1739" y="179"/>
                  </a:cubicBezTo>
                  <a:cubicBezTo>
                    <a:pt x="1736" y="178"/>
                    <a:pt x="1736" y="178"/>
                    <a:pt x="1736" y="178"/>
                  </a:cubicBezTo>
                  <a:cubicBezTo>
                    <a:pt x="1733" y="182"/>
                    <a:pt x="1733" y="182"/>
                    <a:pt x="1733" y="182"/>
                  </a:cubicBezTo>
                  <a:cubicBezTo>
                    <a:pt x="1732" y="185"/>
                    <a:pt x="1732" y="185"/>
                    <a:pt x="1732" y="185"/>
                  </a:cubicBezTo>
                  <a:cubicBezTo>
                    <a:pt x="1729" y="184"/>
                    <a:pt x="1729" y="184"/>
                    <a:pt x="1729" y="184"/>
                  </a:cubicBezTo>
                  <a:cubicBezTo>
                    <a:pt x="1729" y="184"/>
                    <a:pt x="1728" y="184"/>
                    <a:pt x="1727" y="184"/>
                  </a:cubicBezTo>
                  <a:cubicBezTo>
                    <a:pt x="1721" y="183"/>
                    <a:pt x="1719" y="177"/>
                    <a:pt x="1713" y="177"/>
                  </a:cubicBezTo>
                  <a:cubicBezTo>
                    <a:pt x="1712" y="177"/>
                    <a:pt x="1711" y="177"/>
                    <a:pt x="1709" y="177"/>
                  </a:cubicBezTo>
                  <a:cubicBezTo>
                    <a:pt x="1692" y="177"/>
                    <a:pt x="1689" y="171"/>
                    <a:pt x="1688" y="169"/>
                  </a:cubicBezTo>
                  <a:cubicBezTo>
                    <a:pt x="1687" y="167"/>
                    <a:pt x="1686" y="166"/>
                    <a:pt x="1686" y="164"/>
                  </a:cubicBezTo>
                  <a:cubicBezTo>
                    <a:pt x="1705" y="161"/>
                    <a:pt x="1705" y="161"/>
                    <a:pt x="1708" y="158"/>
                  </a:cubicBezTo>
                  <a:cubicBezTo>
                    <a:pt x="1716" y="161"/>
                    <a:pt x="1717" y="173"/>
                    <a:pt x="1727" y="174"/>
                  </a:cubicBezTo>
                  <a:cubicBezTo>
                    <a:pt x="1729" y="172"/>
                    <a:pt x="1729" y="172"/>
                    <a:pt x="1729" y="172"/>
                  </a:cubicBezTo>
                  <a:cubicBezTo>
                    <a:pt x="1730" y="168"/>
                    <a:pt x="1730" y="168"/>
                    <a:pt x="1730" y="168"/>
                  </a:cubicBezTo>
                  <a:cubicBezTo>
                    <a:pt x="1734" y="166"/>
                    <a:pt x="1740" y="168"/>
                    <a:pt x="1744" y="166"/>
                  </a:cubicBezTo>
                  <a:cubicBezTo>
                    <a:pt x="1738" y="157"/>
                    <a:pt x="1728" y="154"/>
                    <a:pt x="1720" y="147"/>
                  </a:cubicBezTo>
                  <a:cubicBezTo>
                    <a:pt x="1714" y="142"/>
                    <a:pt x="1704" y="140"/>
                    <a:pt x="1700" y="131"/>
                  </a:cubicBezTo>
                  <a:cubicBezTo>
                    <a:pt x="1702" y="130"/>
                    <a:pt x="1702" y="130"/>
                    <a:pt x="1702" y="130"/>
                  </a:cubicBezTo>
                  <a:cubicBezTo>
                    <a:pt x="1712" y="136"/>
                    <a:pt x="1712" y="136"/>
                    <a:pt x="1713" y="136"/>
                  </a:cubicBezTo>
                  <a:cubicBezTo>
                    <a:pt x="1714" y="136"/>
                    <a:pt x="1715" y="136"/>
                    <a:pt x="1718" y="135"/>
                  </a:cubicBezTo>
                  <a:cubicBezTo>
                    <a:pt x="1720" y="136"/>
                    <a:pt x="1720" y="136"/>
                    <a:pt x="1720" y="136"/>
                  </a:cubicBezTo>
                  <a:cubicBezTo>
                    <a:pt x="1718" y="132"/>
                    <a:pt x="1718" y="132"/>
                    <a:pt x="1715" y="128"/>
                  </a:cubicBezTo>
                  <a:cubicBezTo>
                    <a:pt x="1715" y="127"/>
                    <a:pt x="1714" y="126"/>
                    <a:pt x="1713" y="123"/>
                  </a:cubicBezTo>
                  <a:cubicBezTo>
                    <a:pt x="1713" y="121"/>
                    <a:pt x="1705" y="113"/>
                    <a:pt x="1697" y="120"/>
                  </a:cubicBezTo>
                  <a:cubicBezTo>
                    <a:pt x="1694" y="120"/>
                    <a:pt x="1692" y="120"/>
                    <a:pt x="1689" y="118"/>
                  </a:cubicBezTo>
                  <a:cubicBezTo>
                    <a:pt x="1693" y="115"/>
                    <a:pt x="1693" y="115"/>
                    <a:pt x="1693" y="115"/>
                  </a:cubicBezTo>
                  <a:cubicBezTo>
                    <a:pt x="1692" y="114"/>
                    <a:pt x="1692" y="114"/>
                    <a:pt x="1684" y="111"/>
                  </a:cubicBezTo>
                  <a:cubicBezTo>
                    <a:pt x="1685" y="110"/>
                    <a:pt x="1685" y="110"/>
                    <a:pt x="1685" y="110"/>
                  </a:cubicBezTo>
                  <a:cubicBezTo>
                    <a:pt x="1688" y="110"/>
                    <a:pt x="1691" y="110"/>
                    <a:pt x="1694" y="110"/>
                  </a:cubicBezTo>
                  <a:cubicBezTo>
                    <a:pt x="1695" y="111"/>
                    <a:pt x="1696" y="113"/>
                    <a:pt x="1697" y="115"/>
                  </a:cubicBezTo>
                  <a:cubicBezTo>
                    <a:pt x="1700" y="115"/>
                    <a:pt x="1703" y="115"/>
                    <a:pt x="1707" y="115"/>
                  </a:cubicBezTo>
                  <a:cubicBezTo>
                    <a:pt x="1709" y="113"/>
                    <a:pt x="1709" y="113"/>
                    <a:pt x="1709" y="113"/>
                  </a:cubicBezTo>
                  <a:cubicBezTo>
                    <a:pt x="1711" y="113"/>
                    <a:pt x="1711" y="113"/>
                    <a:pt x="1711" y="113"/>
                  </a:cubicBezTo>
                  <a:cubicBezTo>
                    <a:pt x="1712" y="113"/>
                    <a:pt x="1713" y="113"/>
                    <a:pt x="1716" y="113"/>
                  </a:cubicBezTo>
                  <a:cubicBezTo>
                    <a:pt x="1720" y="115"/>
                    <a:pt x="1720" y="115"/>
                    <a:pt x="1723" y="114"/>
                  </a:cubicBezTo>
                  <a:cubicBezTo>
                    <a:pt x="1725" y="101"/>
                    <a:pt x="1706" y="106"/>
                    <a:pt x="1699" y="101"/>
                  </a:cubicBezTo>
                  <a:cubicBezTo>
                    <a:pt x="1699" y="99"/>
                    <a:pt x="1699" y="99"/>
                    <a:pt x="1699" y="99"/>
                  </a:cubicBezTo>
                  <a:cubicBezTo>
                    <a:pt x="1709" y="101"/>
                    <a:pt x="1712" y="100"/>
                    <a:pt x="1714" y="99"/>
                  </a:cubicBezTo>
                  <a:cubicBezTo>
                    <a:pt x="1715" y="96"/>
                    <a:pt x="1715" y="96"/>
                    <a:pt x="1715" y="96"/>
                  </a:cubicBezTo>
                  <a:cubicBezTo>
                    <a:pt x="1717" y="97"/>
                    <a:pt x="1717" y="97"/>
                    <a:pt x="1717" y="97"/>
                  </a:cubicBezTo>
                  <a:cubicBezTo>
                    <a:pt x="1721" y="97"/>
                    <a:pt x="1721" y="97"/>
                    <a:pt x="1721" y="97"/>
                  </a:cubicBezTo>
                  <a:cubicBezTo>
                    <a:pt x="1722" y="97"/>
                    <a:pt x="1724" y="97"/>
                    <a:pt x="1725" y="97"/>
                  </a:cubicBezTo>
                  <a:cubicBezTo>
                    <a:pt x="1718" y="90"/>
                    <a:pt x="1706" y="89"/>
                    <a:pt x="1700" y="80"/>
                  </a:cubicBezTo>
                  <a:cubicBezTo>
                    <a:pt x="1701" y="79"/>
                    <a:pt x="1701" y="79"/>
                    <a:pt x="1706" y="79"/>
                  </a:cubicBezTo>
                  <a:cubicBezTo>
                    <a:pt x="1705" y="78"/>
                    <a:pt x="1703" y="76"/>
                    <a:pt x="1700" y="73"/>
                  </a:cubicBezTo>
                  <a:cubicBezTo>
                    <a:pt x="1695" y="71"/>
                    <a:pt x="1695" y="71"/>
                    <a:pt x="1692" y="69"/>
                  </a:cubicBezTo>
                  <a:cubicBezTo>
                    <a:pt x="1692" y="69"/>
                    <a:pt x="1692" y="69"/>
                    <a:pt x="1691" y="67"/>
                  </a:cubicBezTo>
                  <a:cubicBezTo>
                    <a:pt x="1684" y="64"/>
                    <a:pt x="1676" y="65"/>
                    <a:pt x="1670" y="60"/>
                  </a:cubicBezTo>
                  <a:cubicBezTo>
                    <a:pt x="1669" y="59"/>
                    <a:pt x="1669" y="59"/>
                    <a:pt x="1669" y="59"/>
                  </a:cubicBezTo>
                  <a:cubicBezTo>
                    <a:pt x="1670" y="57"/>
                    <a:pt x="1670" y="57"/>
                    <a:pt x="1675" y="57"/>
                  </a:cubicBezTo>
                  <a:cubicBezTo>
                    <a:pt x="1676" y="57"/>
                    <a:pt x="1677" y="57"/>
                    <a:pt x="1679" y="57"/>
                  </a:cubicBezTo>
                  <a:cubicBezTo>
                    <a:pt x="1681" y="57"/>
                    <a:pt x="1683" y="57"/>
                    <a:pt x="1688" y="60"/>
                  </a:cubicBezTo>
                  <a:cubicBezTo>
                    <a:pt x="1688" y="60"/>
                    <a:pt x="1688" y="60"/>
                    <a:pt x="1689" y="62"/>
                  </a:cubicBezTo>
                  <a:cubicBezTo>
                    <a:pt x="1691" y="65"/>
                    <a:pt x="1691" y="65"/>
                    <a:pt x="1699" y="70"/>
                  </a:cubicBezTo>
                  <a:cubicBezTo>
                    <a:pt x="1700" y="69"/>
                    <a:pt x="1700" y="69"/>
                    <a:pt x="1700" y="69"/>
                  </a:cubicBezTo>
                  <a:cubicBezTo>
                    <a:pt x="1696" y="65"/>
                    <a:pt x="1691" y="61"/>
                    <a:pt x="1687" y="57"/>
                  </a:cubicBezTo>
                  <a:cubicBezTo>
                    <a:pt x="1686" y="54"/>
                    <a:pt x="1686" y="54"/>
                    <a:pt x="1686" y="54"/>
                  </a:cubicBezTo>
                  <a:cubicBezTo>
                    <a:pt x="1685" y="53"/>
                    <a:pt x="1685" y="53"/>
                    <a:pt x="1685" y="53"/>
                  </a:cubicBezTo>
                  <a:cubicBezTo>
                    <a:pt x="1681" y="51"/>
                    <a:pt x="1681" y="51"/>
                    <a:pt x="1673" y="51"/>
                  </a:cubicBezTo>
                  <a:cubicBezTo>
                    <a:pt x="1672" y="51"/>
                    <a:pt x="1671" y="51"/>
                    <a:pt x="1670" y="51"/>
                  </a:cubicBezTo>
                  <a:cubicBezTo>
                    <a:pt x="1667" y="51"/>
                    <a:pt x="1667" y="51"/>
                    <a:pt x="1667" y="51"/>
                  </a:cubicBezTo>
                  <a:cubicBezTo>
                    <a:pt x="1666" y="49"/>
                    <a:pt x="1664" y="48"/>
                    <a:pt x="1663" y="46"/>
                  </a:cubicBezTo>
                  <a:cubicBezTo>
                    <a:pt x="1666" y="47"/>
                    <a:pt x="1666" y="47"/>
                    <a:pt x="1666" y="47"/>
                  </a:cubicBezTo>
                  <a:cubicBezTo>
                    <a:pt x="1667" y="47"/>
                    <a:pt x="1667" y="47"/>
                    <a:pt x="1667" y="47"/>
                  </a:cubicBezTo>
                  <a:cubicBezTo>
                    <a:pt x="1670" y="46"/>
                    <a:pt x="1670" y="46"/>
                    <a:pt x="1670" y="46"/>
                  </a:cubicBezTo>
                  <a:cubicBezTo>
                    <a:pt x="1666" y="44"/>
                    <a:pt x="1655" y="41"/>
                    <a:pt x="1651" y="43"/>
                  </a:cubicBezTo>
                  <a:cubicBezTo>
                    <a:pt x="1652" y="45"/>
                    <a:pt x="1652" y="45"/>
                    <a:pt x="1652" y="45"/>
                  </a:cubicBezTo>
                  <a:cubicBezTo>
                    <a:pt x="1650" y="45"/>
                    <a:pt x="1648" y="44"/>
                    <a:pt x="1644" y="39"/>
                  </a:cubicBezTo>
                  <a:cubicBezTo>
                    <a:pt x="1644" y="37"/>
                    <a:pt x="1644" y="37"/>
                    <a:pt x="1644" y="37"/>
                  </a:cubicBezTo>
                  <a:cubicBezTo>
                    <a:pt x="1639" y="34"/>
                    <a:pt x="1639" y="34"/>
                    <a:pt x="1636" y="32"/>
                  </a:cubicBezTo>
                  <a:cubicBezTo>
                    <a:pt x="1640" y="32"/>
                    <a:pt x="1640" y="32"/>
                    <a:pt x="1640" y="32"/>
                  </a:cubicBezTo>
                  <a:cubicBezTo>
                    <a:pt x="1638" y="30"/>
                    <a:pt x="1638" y="30"/>
                    <a:pt x="1638" y="30"/>
                  </a:cubicBezTo>
                  <a:cubicBezTo>
                    <a:pt x="1638" y="28"/>
                    <a:pt x="1638" y="28"/>
                    <a:pt x="1638" y="28"/>
                  </a:cubicBezTo>
                  <a:cubicBezTo>
                    <a:pt x="1638" y="28"/>
                    <a:pt x="1639" y="28"/>
                    <a:pt x="1638" y="26"/>
                  </a:cubicBezTo>
                  <a:cubicBezTo>
                    <a:pt x="1632" y="23"/>
                    <a:pt x="1631" y="23"/>
                    <a:pt x="1631" y="20"/>
                  </a:cubicBezTo>
                  <a:cubicBezTo>
                    <a:pt x="1633" y="20"/>
                    <a:pt x="1633" y="20"/>
                    <a:pt x="1633" y="20"/>
                  </a:cubicBezTo>
                  <a:cubicBezTo>
                    <a:pt x="1631" y="18"/>
                    <a:pt x="1631" y="18"/>
                    <a:pt x="1631" y="18"/>
                  </a:cubicBezTo>
                  <a:cubicBezTo>
                    <a:pt x="1630" y="16"/>
                    <a:pt x="1630" y="16"/>
                    <a:pt x="1630" y="16"/>
                  </a:cubicBezTo>
                  <a:cubicBezTo>
                    <a:pt x="1628" y="15"/>
                    <a:pt x="1628" y="15"/>
                    <a:pt x="1628" y="15"/>
                  </a:cubicBezTo>
                  <a:cubicBezTo>
                    <a:pt x="1625" y="15"/>
                    <a:pt x="1622" y="15"/>
                    <a:pt x="1619" y="15"/>
                  </a:cubicBezTo>
                  <a:cubicBezTo>
                    <a:pt x="1617" y="13"/>
                    <a:pt x="1617" y="13"/>
                    <a:pt x="1617" y="13"/>
                  </a:cubicBezTo>
                  <a:cubicBezTo>
                    <a:pt x="1619" y="13"/>
                    <a:pt x="1621" y="14"/>
                    <a:pt x="1622" y="14"/>
                  </a:cubicBezTo>
                  <a:cubicBezTo>
                    <a:pt x="1624" y="13"/>
                    <a:pt x="1624" y="13"/>
                    <a:pt x="1624" y="13"/>
                  </a:cubicBezTo>
                  <a:cubicBezTo>
                    <a:pt x="1620" y="11"/>
                    <a:pt x="1620" y="11"/>
                    <a:pt x="1620" y="11"/>
                  </a:cubicBezTo>
                  <a:cubicBezTo>
                    <a:pt x="1622" y="10"/>
                    <a:pt x="1622" y="10"/>
                    <a:pt x="1622" y="10"/>
                  </a:cubicBezTo>
                  <a:cubicBezTo>
                    <a:pt x="1620" y="9"/>
                    <a:pt x="1618" y="9"/>
                    <a:pt x="1617" y="8"/>
                  </a:cubicBezTo>
                  <a:moveTo>
                    <a:pt x="1458" y="3"/>
                  </a:moveTo>
                  <a:cubicBezTo>
                    <a:pt x="1460" y="2"/>
                    <a:pt x="1461" y="2"/>
                    <a:pt x="1463" y="2"/>
                  </a:cubicBezTo>
                  <a:cubicBezTo>
                    <a:pt x="1459" y="2"/>
                    <a:pt x="1459" y="2"/>
                    <a:pt x="1459" y="2"/>
                  </a:cubicBezTo>
                  <a:cubicBezTo>
                    <a:pt x="1458" y="2"/>
                    <a:pt x="1458" y="2"/>
                    <a:pt x="1458" y="2"/>
                  </a:cubicBezTo>
                  <a:cubicBezTo>
                    <a:pt x="1462" y="1"/>
                    <a:pt x="1462" y="1"/>
                    <a:pt x="1462" y="1"/>
                  </a:cubicBezTo>
                  <a:cubicBezTo>
                    <a:pt x="1465" y="1"/>
                    <a:pt x="1465" y="1"/>
                    <a:pt x="1465" y="1"/>
                  </a:cubicBezTo>
                  <a:cubicBezTo>
                    <a:pt x="1461" y="1"/>
                    <a:pt x="1461" y="1"/>
                    <a:pt x="1461" y="1"/>
                  </a:cubicBezTo>
                  <a:cubicBezTo>
                    <a:pt x="1459" y="1"/>
                    <a:pt x="1459" y="1"/>
                    <a:pt x="1459" y="1"/>
                  </a:cubicBezTo>
                  <a:cubicBezTo>
                    <a:pt x="1453" y="1"/>
                    <a:pt x="1453" y="1"/>
                    <a:pt x="1453" y="1"/>
                  </a:cubicBezTo>
                  <a:cubicBezTo>
                    <a:pt x="1458" y="1"/>
                    <a:pt x="1458" y="1"/>
                    <a:pt x="1458" y="1"/>
                  </a:cubicBezTo>
                  <a:cubicBezTo>
                    <a:pt x="1455" y="1"/>
                    <a:pt x="1455" y="1"/>
                    <a:pt x="1455" y="1"/>
                  </a:cubicBezTo>
                  <a:cubicBezTo>
                    <a:pt x="1459" y="1"/>
                    <a:pt x="1459" y="1"/>
                    <a:pt x="1459" y="1"/>
                  </a:cubicBezTo>
                  <a:cubicBezTo>
                    <a:pt x="1459" y="0"/>
                    <a:pt x="1459" y="0"/>
                    <a:pt x="1459" y="0"/>
                  </a:cubicBezTo>
                  <a:cubicBezTo>
                    <a:pt x="1456" y="1"/>
                    <a:pt x="1456" y="1"/>
                    <a:pt x="1456" y="1"/>
                  </a:cubicBezTo>
                  <a:cubicBezTo>
                    <a:pt x="1453" y="1"/>
                    <a:pt x="1451" y="1"/>
                    <a:pt x="1448" y="1"/>
                  </a:cubicBezTo>
                  <a:cubicBezTo>
                    <a:pt x="1453" y="1"/>
                    <a:pt x="1453" y="1"/>
                    <a:pt x="1453" y="1"/>
                  </a:cubicBezTo>
                  <a:cubicBezTo>
                    <a:pt x="1449" y="1"/>
                    <a:pt x="1449" y="1"/>
                    <a:pt x="1449" y="1"/>
                  </a:cubicBezTo>
                  <a:cubicBezTo>
                    <a:pt x="1447" y="1"/>
                    <a:pt x="1445" y="1"/>
                    <a:pt x="1443" y="1"/>
                  </a:cubicBezTo>
                  <a:cubicBezTo>
                    <a:pt x="1445" y="1"/>
                    <a:pt x="1445" y="1"/>
                    <a:pt x="1445" y="1"/>
                  </a:cubicBezTo>
                  <a:cubicBezTo>
                    <a:pt x="1436" y="1"/>
                    <a:pt x="1436" y="1"/>
                    <a:pt x="1436" y="1"/>
                  </a:cubicBezTo>
                  <a:cubicBezTo>
                    <a:pt x="1435" y="1"/>
                    <a:pt x="1433" y="2"/>
                    <a:pt x="1432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4" y="1"/>
                    <a:pt x="1434" y="1"/>
                    <a:pt x="1434" y="1"/>
                  </a:cubicBezTo>
                  <a:cubicBezTo>
                    <a:pt x="1428" y="2"/>
                    <a:pt x="1421" y="2"/>
                    <a:pt x="1416" y="2"/>
                  </a:cubicBezTo>
                  <a:cubicBezTo>
                    <a:pt x="1406" y="3"/>
                    <a:pt x="1406" y="3"/>
                    <a:pt x="1406" y="3"/>
                  </a:cubicBezTo>
                  <a:cubicBezTo>
                    <a:pt x="1409" y="3"/>
                    <a:pt x="1409" y="3"/>
                    <a:pt x="1409" y="3"/>
                  </a:cubicBezTo>
                  <a:cubicBezTo>
                    <a:pt x="1403" y="4"/>
                    <a:pt x="1398" y="6"/>
                    <a:pt x="1393" y="5"/>
                  </a:cubicBezTo>
                  <a:cubicBezTo>
                    <a:pt x="1395" y="5"/>
                    <a:pt x="1397" y="5"/>
                    <a:pt x="1398" y="4"/>
                  </a:cubicBezTo>
                  <a:cubicBezTo>
                    <a:pt x="1397" y="4"/>
                    <a:pt x="1397" y="4"/>
                    <a:pt x="1397" y="4"/>
                  </a:cubicBezTo>
                  <a:cubicBezTo>
                    <a:pt x="1400" y="4"/>
                    <a:pt x="1403" y="4"/>
                    <a:pt x="1407" y="3"/>
                  </a:cubicBezTo>
                  <a:cubicBezTo>
                    <a:pt x="1403" y="3"/>
                    <a:pt x="1403" y="3"/>
                    <a:pt x="1403" y="3"/>
                  </a:cubicBezTo>
                  <a:cubicBezTo>
                    <a:pt x="1406" y="3"/>
                    <a:pt x="1406" y="3"/>
                    <a:pt x="1406" y="3"/>
                  </a:cubicBezTo>
                  <a:cubicBezTo>
                    <a:pt x="1402" y="3"/>
                    <a:pt x="1402" y="3"/>
                    <a:pt x="1402" y="3"/>
                  </a:cubicBezTo>
                  <a:cubicBezTo>
                    <a:pt x="1396" y="4"/>
                    <a:pt x="1391" y="4"/>
                    <a:pt x="1386" y="5"/>
                  </a:cubicBezTo>
                  <a:cubicBezTo>
                    <a:pt x="1384" y="5"/>
                    <a:pt x="1384" y="5"/>
                    <a:pt x="1384" y="5"/>
                  </a:cubicBezTo>
                  <a:cubicBezTo>
                    <a:pt x="1387" y="5"/>
                    <a:pt x="1387" y="5"/>
                    <a:pt x="1387" y="5"/>
                  </a:cubicBezTo>
                  <a:cubicBezTo>
                    <a:pt x="1386" y="5"/>
                    <a:pt x="1386" y="5"/>
                    <a:pt x="1386" y="5"/>
                  </a:cubicBezTo>
                  <a:cubicBezTo>
                    <a:pt x="1381" y="5"/>
                    <a:pt x="1377" y="6"/>
                    <a:pt x="1372" y="6"/>
                  </a:cubicBezTo>
                  <a:cubicBezTo>
                    <a:pt x="1371" y="6"/>
                    <a:pt x="1371" y="6"/>
                    <a:pt x="1371" y="6"/>
                  </a:cubicBezTo>
                  <a:cubicBezTo>
                    <a:pt x="1370" y="6"/>
                    <a:pt x="1370" y="6"/>
                    <a:pt x="1370" y="6"/>
                  </a:cubicBezTo>
                  <a:cubicBezTo>
                    <a:pt x="1361" y="7"/>
                    <a:pt x="1361" y="7"/>
                    <a:pt x="1361" y="7"/>
                  </a:cubicBezTo>
                  <a:cubicBezTo>
                    <a:pt x="1360" y="7"/>
                    <a:pt x="1360" y="7"/>
                    <a:pt x="1360" y="7"/>
                  </a:cubicBezTo>
                  <a:cubicBezTo>
                    <a:pt x="1351" y="8"/>
                    <a:pt x="1351" y="8"/>
                    <a:pt x="1351" y="8"/>
                  </a:cubicBezTo>
                  <a:cubicBezTo>
                    <a:pt x="1350" y="8"/>
                    <a:pt x="1350" y="8"/>
                    <a:pt x="1350" y="8"/>
                  </a:cubicBezTo>
                  <a:cubicBezTo>
                    <a:pt x="1349" y="9"/>
                    <a:pt x="1349" y="9"/>
                    <a:pt x="1349" y="9"/>
                  </a:cubicBezTo>
                  <a:cubicBezTo>
                    <a:pt x="1337" y="11"/>
                    <a:pt x="1337" y="11"/>
                    <a:pt x="1337" y="11"/>
                  </a:cubicBezTo>
                  <a:cubicBezTo>
                    <a:pt x="1334" y="12"/>
                    <a:pt x="1330" y="12"/>
                    <a:pt x="1327" y="13"/>
                  </a:cubicBezTo>
                  <a:cubicBezTo>
                    <a:pt x="1328" y="13"/>
                    <a:pt x="1328" y="13"/>
                    <a:pt x="1328" y="13"/>
                  </a:cubicBezTo>
                  <a:cubicBezTo>
                    <a:pt x="1327" y="14"/>
                    <a:pt x="1327" y="14"/>
                    <a:pt x="1327" y="14"/>
                  </a:cubicBezTo>
                  <a:cubicBezTo>
                    <a:pt x="1340" y="12"/>
                    <a:pt x="1340" y="12"/>
                    <a:pt x="1340" y="12"/>
                  </a:cubicBezTo>
                  <a:cubicBezTo>
                    <a:pt x="1347" y="11"/>
                    <a:pt x="1347" y="11"/>
                    <a:pt x="1347" y="11"/>
                  </a:cubicBezTo>
                  <a:cubicBezTo>
                    <a:pt x="1352" y="10"/>
                    <a:pt x="1352" y="10"/>
                    <a:pt x="1352" y="10"/>
                  </a:cubicBezTo>
                  <a:cubicBezTo>
                    <a:pt x="1342" y="12"/>
                    <a:pt x="1342" y="12"/>
                    <a:pt x="1342" y="12"/>
                  </a:cubicBezTo>
                  <a:cubicBezTo>
                    <a:pt x="1329" y="14"/>
                    <a:pt x="1329" y="14"/>
                    <a:pt x="1329" y="14"/>
                  </a:cubicBezTo>
                  <a:cubicBezTo>
                    <a:pt x="1319" y="16"/>
                    <a:pt x="1319" y="16"/>
                    <a:pt x="1319" y="16"/>
                  </a:cubicBezTo>
                  <a:cubicBezTo>
                    <a:pt x="1325" y="16"/>
                    <a:pt x="1325" y="16"/>
                    <a:pt x="1341" y="13"/>
                  </a:cubicBezTo>
                  <a:cubicBezTo>
                    <a:pt x="1343" y="13"/>
                    <a:pt x="1343" y="13"/>
                    <a:pt x="1343" y="13"/>
                  </a:cubicBezTo>
                  <a:cubicBezTo>
                    <a:pt x="1345" y="13"/>
                    <a:pt x="1346" y="13"/>
                    <a:pt x="1348" y="13"/>
                  </a:cubicBezTo>
                  <a:cubicBezTo>
                    <a:pt x="1359" y="11"/>
                    <a:pt x="1359" y="11"/>
                    <a:pt x="1359" y="11"/>
                  </a:cubicBezTo>
                  <a:cubicBezTo>
                    <a:pt x="1368" y="10"/>
                    <a:pt x="1368" y="10"/>
                    <a:pt x="1368" y="10"/>
                  </a:cubicBezTo>
                  <a:cubicBezTo>
                    <a:pt x="1373" y="9"/>
                    <a:pt x="1379" y="9"/>
                    <a:pt x="1384" y="8"/>
                  </a:cubicBezTo>
                  <a:cubicBezTo>
                    <a:pt x="1386" y="8"/>
                    <a:pt x="1386" y="8"/>
                    <a:pt x="1386" y="8"/>
                  </a:cubicBezTo>
                  <a:cubicBezTo>
                    <a:pt x="1383" y="8"/>
                    <a:pt x="1383" y="8"/>
                    <a:pt x="1383" y="8"/>
                  </a:cubicBezTo>
                  <a:cubicBezTo>
                    <a:pt x="1376" y="9"/>
                    <a:pt x="1369" y="10"/>
                    <a:pt x="1362" y="11"/>
                  </a:cubicBezTo>
                  <a:cubicBezTo>
                    <a:pt x="1367" y="11"/>
                    <a:pt x="1367" y="11"/>
                    <a:pt x="1367" y="11"/>
                  </a:cubicBezTo>
                  <a:cubicBezTo>
                    <a:pt x="1367" y="11"/>
                    <a:pt x="1367" y="11"/>
                    <a:pt x="1367" y="11"/>
                  </a:cubicBezTo>
                  <a:cubicBezTo>
                    <a:pt x="1368" y="11"/>
                    <a:pt x="1368" y="11"/>
                    <a:pt x="1368" y="11"/>
                  </a:cubicBezTo>
                  <a:cubicBezTo>
                    <a:pt x="1361" y="13"/>
                    <a:pt x="1361" y="13"/>
                    <a:pt x="1361" y="13"/>
                  </a:cubicBezTo>
                  <a:cubicBezTo>
                    <a:pt x="1360" y="13"/>
                    <a:pt x="1358" y="13"/>
                    <a:pt x="1357" y="13"/>
                  </a:cubicBezTo>
                  <a:cubicBezTo>
                    <a:pt x="1353" y="13"/>
                    <a:pt x="1353" y="13"/>
                    <a:pt x="1353" y="13"/>
                  </a:cubicBezTo>
                  <a:cubicBezTo>
                    <a:pt x="1347" y="14"/>
                    <a:pt x="1347" y="14"/>
                    <a:pt x="1347" y="14"/>
                  </a:cubicBezTo>
                  <a:cubicBezTo>
                    <a:pt x="1343" y="14"/>
                    <a:pt x="1339" y="15"/>
                    <a:pt x="1335" y="15"/>
                  </a:cubicBezTo>
                  <a:cubicBezTo>
                    <a:pt x="1333" y="15"/>
                    <a:pt x="1333" y="15"/>
                    <a:pt x="1333" y="15"/>
                  </a:cubicBezTo>
                  <a:cubicBezTo>
                    <a:pt x="1329" y="16"/>
                    <a:pt x="1329" y="16"/>
                    <a:pt x="1329" y="16"/>
                  </a:cubicBezTo>
                  <a:cubicBezTo>
                    <a:pt x="1326" y="17"/>
                    <a:pt x="1323" y="17"/>
                    <a:pt x="1320" y="18"/>
                  </a:cubicBezTo>
                  <a:cubicBezTo>
                    <a:pt x="1321" y="18"/>
                    <a:pt x="1321" y="18"/>
                    <a:pt x="1321" y="18"/>
                  </a:cubicBezTo>
                  <a:cubicBezTo>
                    <a:pt x="1318" y="19"/>
                    <a:pt x="1318" y="19"/>
                    <a:pt x="1318" y="19"/>
                  </a:cubicBezTo>
                  <a:cubicBezTo>
                    <a:pt x="1310" y="22"/>
                    <a:pt x="1310" y="22"/>
                    <a:pt x="1310" y="22"/>
                  </a:cubicBezTo>
                  <a:cubicBezTo>
                    <a:pt x="1313" y="22"/>
                    <a:pt x="1313" y="22"/>
                    <a:pt x="1313" y="22"/>
                  </a:cubicBezTo>
                  <a:cubicBezTo>
                    <a:pt x="1309" y="23"/>
                    <a:pt x="1309" y="23"/>
                    <a:pt x="1309" y="23"/>
                  </a:cubicBezTo>
                  <a:cubicBezTo>
                    <a:pt x="1306" y="23"/>
                    <a:pt x="1306" y="23"/>
                    <a:pt x="1306" y="23"/>
                  </a:cubicBezTo>
                  <a:cubicBezTo>
                    <a:pt x="1316" y="18"/>
                    <a:pt x="1316" y="18"/>
                    <a:pt x="1318" y="17"/>
                  </a:cubicBezTo>
                  <a:cubicBezTo>
                    <a:pt x="1316" y="17"/>
                    <a:pt x="1316" y="17"/>
                    <a:pt x="1316" y="17"/>
                  </a:cubicBezTo>
                  <a:cubicBezTo>
                    <a:pt x="1313" y="17"/>
                    <a:pt x="1313" y="17"/>
                    <a:pt x="1313" y="17"/>
                  </a:cubicBezTo>
                  <a:cubicBezTo>
                    <a:pt x="1303" y="19"/>
                    <a:pt x="1303" y="19"/>
                    <a:pt x="1303" y="19"/>
                  </a:cubicBezTo>
                  <a:cubicBezTo>
                    <a:pt x="1297" y="21"/>
                    <a:pt x="1297" y="21"/>
                    <a:pt x="1297" y="21"/>
                  </a:cubicBezTo>
                  <a:cubicBezTo>
                    <a:pt x="1289" y="24"/>
                    <a:pt x="1289" y="24"/>
                    <a:pt x="1289" y="24"/>
                  </a:cubicBezTo>
                  <a:cubicBezTo>
                    <a:pt x="1280" y="27"/>
                    <a:pt x="1280" y="27"/>
                    <a:pt x="1280" y="27"/>
                  </a:cubicBezTo>
                  <a:cubicBezTo>
                    <a:pt x="1278" y="29"/>
                    <a:pt x="1278" y="29"/>
                    <a:pt x="1278" y="29"/>
                  </a:cubicBezTo>
                  <a:cubicBezTo>
                    <a:pt x="1282" y="30"/>
                    <a:pt x="1282" y="30"/>
                    <a:pt x="1282" y="30"/>
                  </a:cubicBezTo>
                  <a:cubicBezTo>
                    <a:pt x="1278" y="31"/>
                    <a:pt x="1274" y="31"/>
                    <a:pt x="1270" y="32"/>
                  </a:cubicBezTo>
                  <a:cubicBezTo>
                    <a:pt x="1267" y="33"/>
                    <a:pt x="1263" y="35"/>
                    <a:pt x="1260" y="36"/>
                  </a:cubicBezTo>
                  <a:cubicBezTo>
                    <a:pt x="1268" y="31"/>
                    <a:pt x="1268" y="31"/>
                    <a:pt x="1268" y="31"/>
                  </a:cubicBezTo>
                  <a:cubicBezTo>
                    <a:pt x="1267" y="31"/>
                    <a:pt x="1267" y="31"/>
                    <a:pt x="1267" y="31"/>
                  </a:cubicBezTo>
                  <a:cubicBezTo>
                    <a:pt x="1260" y="31"/>
                    <a:pt x="1260" y="31"/>
                    <a:pt x="1260" y="31"/>
                  </a:cubicBezTo>
                  <a:cubicBezTo>
                    <a:pt x="1254" y="32"/>
                    <a:pt x="1254" y="32"/>
                    <a:pt x="1254" y="32"/>
                  </a:cubicBezTo>
                  <a:cubicBezTo>
                    <a:pt x="1244" y="34"/>
                    <a:pt x="1244" y="34"/>
                    <a:pt x="1244" y="34"/>
                  </a:cubicBezTo>
                  <a:cubicBezTo>
                    <a:pt x="1240" y="35"/>
                    <a:pt x="1237" y="36"/>
                    <a:pt x="1233" y="37"/>
                  </a:cubicBezTo>
                  <a:cubicBezTo>
                    <a:pt x="1226" y="40"/>
                    <a:pt x="1226" y="40"/>
                    <a:pt x="1226" y="40"/>
                  </a:cubicBezTo>
                  <a:cubicBezTo>
                    <a:pt x="1228" y="40"/>
                    <a:pt x="1228" y="40"/>
                    <a:pt x="1228" y="40"/>
                  </a:cubicBezTo>
                  <a:cubicBezTo>
                    <a:pt x="1229" y="40"/>
                    <a:pt x="1231" y="40"/>
                    <a:pt x="1233" y="40"/>
                  </a:cubicBezTo>
                  <a:cubicBezTo>
                    <a:pt x="1240" y="39"/>
                    <a:pt x="1240" y="39"/>
                    <a:pt x="1240" y="39"/>
                  </a:cubicBezTo>
                  <a:cubicBezTo>
                    <a:pt x="1227" y="42"/>
                    <a:pt x="1227" y="42"/>
                    <a:pt x="1227" y="42"/>
                  </a:cubicBezTo>
                  <a:cubicBezTo>
                    <a:pt x="1219" y="46"/>
                    <a:pt x="1219" y="46"/>
                    <a:pt x="1219" y="46"/>
                  </a:cubicBezTo>
                  <a:cubicBezTo>
                    <a:pt x="1223" y="46"/>
                    <a:pt x="1223" y="46"/>
                    <a:pt x="1245" y="41"/>
                  </a:cubicBezTo>
                  <a:cubicBezTo>
                    <a:pt x="1233" y="45"/>
                    <a:pt x="1233" y="45"/>
                    <a:pt x="1233" y="45"/>
                  </a:cubicBezTo>
                  <a:cubicBezTo>
                    <a:pt x="1219" y="48"/>
                    <a:pt x="1219" y="48"/>
                    <a:pt x="1219" y="48"/>
                  </a:cubicBezTo>
                  <a:cubicBezTo>
                    <a:pt x="1213" y="49"/>
                    <a:pt x="1213" y="49"/>
                    <a:pt x="1213" y="49"/>
                  </a:cubicBezTo>
                  <a:cubicBezTo>
                    <a:pt x="1213" y="46"/>
                    <a:pt x="1213" y="46"/>
                    <a:pt x="1213" y="46"/>
                  </a:cubicBezTo>
                  <a:cubicBezTo>
                    <a:pt x="1215" y="43"/>
                    <a:pt x="1215" y="43"/>
                    <a:pt x="1215" y="43"/>
                  </a:cubicBezTo>
                  <a:cubicBezTo>
                    <a:pt x="1213" y="43"/>
                    <a:pt x="1211" y="44"/>
                    <a:pt x="1209" y="44"/>
                  </a:cubicBezTo>
                  <a:cubicBezTo>
                    <a:pt x="1187" y="52"/>
                    <a:pt x="1187" y="52"/>
                    <a:pt x="1178" y="54"/>
                  </a:cubicBezTo>
                  <a:cubicBezTo>
                    <a:pt x="1166" y="58"/>
                    <a:pt x="1166" y="58"/>
                    <a:pt x="1166" y="58"/>
                  </a:cubicBezTo>
                  <a:cubicBezTo>
                    <a:pt x="1156" y="63"/>
                    <a:pt x="1156" y="63"/>
                    <a:pt x="1156" y="63"/>
                  </a:cubicBezTo>
                  <a:cubicBezTo>
                    <a:pt x="1155" y="66"/>
                    <a:pt x="1155" y="66"/>
                    <a:pt x="1155" y="66"/>
                  </a:cubicBezTo>
                  <a:cubicBezTo>
                    <a:pt x="1159" y="65"/>
                    <a:pt x="1165" y="64"/>
                    <a:pt x="1168" y="62"/>
                  </a:cubicBezTo>
                  <a:cubicBezTo>
                    <a:pt x="1169" y="63"/>
                    <a:pt x="1169" y="63"/>
                    <a:pt x="1186" y="62"/>
                  </a:cubicBezTo>
                  <a:cubicBezTo>
                    <a:pt x="1186" y="63"/>
                    <a:pt x="1186" y="63"/>
                    <a:pt x="1186" y="63"/>
                  </a:cubicBezTo>
                  <a:cubicBezTo>
                    <a:pt x="1189" y="63"/>
                    <a:pt x="1192" y="62"/>
                    <a:pt x="1195" y="62"/>
                  </a:cubicBezTo>
                  <a:cubicBezTo>
                    <a:pt x="1197" y="62"/>
                    <a:pt x="1198" y="62"/>
                    <a:pt x="1199" y="62"/>
                  </a:cubicBezTo>
                  <a:cubicBezTo>
                    <a:pt x="1192" y="65"/>
                    <a:pt x="1192" y="65"/>
                    <a:pt x="1191" y="66"/>
                  </a:cubicBezTo>
                  <a:cubicBezTo>
                    <a:pt x="1193" y="67"/>
                    <a:pt x="1194" y="67"/>
                    <a:pt x="1198" y="66"/>
                  </a:cubicBezTo>
                  <a:cubicBezTo>
                    <a:pt x="1200" y="66"/>
                    <a:pt x="1201" y="66"/>
                    <a:pt x="1203" y="66"/>
                  </a:cubicBezTo>
                  <a:cubicBezTo>
                    <a:pt x="1225" y="60"/>
                    <a:pt x="1225" y="60"/>
                    <a:pt x="1232" y="57"/>
                  </a:cubicBezTo>
                  <a:cubicBezTo>
                    <a:pt x="1239" y="53"/>
                    <a:pt x="1239" y="53"/>
                    <a:pt x="1239" y="53"/>
                  </a:cubicBezTo>
                  <a:cubicBezTo>
                    <a:pt x="1228" y="56"/>
                    <a:pt x="1228" y="56"/>
                    <a:pt x="1228" y="56"/>
                  </a:cubicBezTo>
                  <a:cubicBezTo>
                    <a:pt x="1238" y="51"/>
                    <a:pt x="1238" y="51"/>
                    <a:pt x="1238" y="51"/>
                  </a:cubicBezTo>
                  <a:cubicBezTo>
                    <a:pt x="1245" y="50"/>
                    <a:pt x="1245" y="50"/>
                    <a:pt x="1245" y="50"/>
                  </a:cubicBezTo>
                  <a:cubicBezTo>
                    <a:pt x="1258" y="45"/>
                    <a:pt x="1258" y="45"/>
                    <a:pt x="1258" y="45"/>
                  </a:cubicBezTo>
                  <a:cubicBezTo>
                    <a:pt x="1266" y="41"/>
                    <a:pt x="1266" y="41"/>
                    <a:pt x="1266" y="41"/>
                  </a:cubicBezTo>
                  <a:cubicBezTo>
                    <a:pt x="1269" y="41"/>
                    <a:pt x="1269" y="41"/>
                    <a:pt x="1269" y="41"/>
                  </a:cubicBezTo>
                  <a:cubicBezTo>
                    <a:pt x="1279" y="41"/>
                    <a:pt x="1287" y="35"/>
                    <a:pt x="1295" y="33"/>
                  </a:cubicBezTo>
                  <a:cubicBezTo>
                    <a:pt x="1297" y="33"/>
                    <a:pt x="1298" y="33"/>
                    <a:pt x="1301" y="33"/>
                  </a:cubicBezTo>
                  <a:cubicBezTo>
                    <a:pt x="1301" y="33"/>
                    <a:pt x="1306" y="33"/>
                    <a:pt x="1310" y="29"/>
                  </a:cubicBezTo>
                  <a:cubicBezTo>
                    <a:pt x="1310" y="28"/>
                    <a:pt x="1310" y="28"/>
                    <a:pt x="1310" y="28"/>
                  </a:cubicBezTo>
                  <a:cubicBezTo>
                    <a:pt x="1308" y="28"/>
                    <a:pt x="1308" y="28"/>
                    <a:pt x="1308" y="28"/>
                  </a:cubicBezTo>
                  <a:cubicBezTo>
                    <a:pt x="1300" y="29"/>
                    <a:pt x="1300" y="29"/>
                    <a:pt x="1300" y="29"/>
                  </a:cubicBezTo>
                  <a:cubicBezTo>
                    <a:pt x="1292" y="31"/>
                    <a:pt x="1292" y="31"/>
                    <a:pt x="1292" y="31"/>
                  </a:cubicBezTo>
                  <a:cubicBezTo>
                    <a:pt x="1299" y="28"/>
                    <a:pt x="1299" y="28"/>
                    <a:pt x="1299" y="28"/>
                  </a:cubicBezTo>
                  <a:cubicBezTo>
                    <a:pt x="1306" y="27"/>
                    <a:pt x="1313" y="26"/>
                    <a:pt x="1319" y="24"/>
                  </a:cubicBezTo>
                  <a:cubicBezTo>
                    <a:pt x="1323" y="24"/>
                    <a:pt x="1323" y="24"/>
                    <a:pt x="1323" y="24"/>
                  </a:cubicBezTo>
                  <a:cubicBezTo>
                    <a:pt x="1319" y="26"/>
                    <a:pt x="1319" y="26"/>
                    <a:pt x="1319" y="26"/>
                  </a:cubicBezTo>
                  <a:cubicBezTo>
                    <a:pt x="1323" y="27"/>
                    <a:pt x="1323" y="27"/>
                    <a:pt x="1338" y="23"/>
                  </a:cubicBezTo>
                  <a:cubicBezTo>
                    <a:pt x="1343" y="20"/>
                    <a:pt x="1343" y="20"/>
                    <a:pt x="1343" y="20"/>
                  </a:cubicBezTo>
                  <a:cubicBezTo>
                    <a:pt x="1348" y="20"/>
                    <a:pt x="1348" y="20"/>
                    <a:pt x="1348" y="20"/>
                  </a:cubicBezTo>
                  <a:cubicBezTo>
                    <a:pt x="1344" y="22"/>
                    <a:pt x="1344" y="22"/>
                    <a:pt x="1344" y="22"/>
                  </a:cubicBezTo>
                  <a:cubicBezTo>
                    <a:pt x="1349" y="22"/>
                    <a:pt x="1349" y="22"/>
                    <a:pt x="1349" y="22"/>
                  </a:cubicBezTo>
                  <a:cubicBezTo>
                    <a:pt x="1358" y="20"/>
                    <a:pt x="1358" y="20"/>
                    <a:pt x="1358" y="20"/>
                  </a:cubicBezTo>
                  <a:cubicBezTo>
                    <a:pt x="1365" y="17"/>
                    <a:pt x="1365" y="17"/>
                    <a:pt x="1365" y="17"/>
                  </a:cubicBezTo>
                  <a:cubicBezTo>
                    <a:pt x="1365" y="16"/>
                    <a:pt x="1365" y="16"/>
                    <a:pt x="1365" y="16"/>
                  </a:cubicBezTo>
                  <a:cubicBezTo>
                    <a:pt x="1367" y="16"/>
                    <a:pt x="1369" y="16"/>
                    <a:pt x="1370" y="16"/>
                  </a:cubicBezTo>
                  <a:cubicBezTo>
                    <a:pt x="1374" y="16"/>
                    <a:pt x="1374" y="16"/>
                    <a:pt x="1374" y="16"/>
                  </a:cubicBezTo>
                  <a:cubicBezTo>
                    <a:pt x="1381" y="15"/>
                    <a:pt x="1381" y="15"/>
                    <a:pt x="1381" y="15"/>
                  </a:cubicBezTo>
                  <a:cubicBezTo>
                    <a:pt x="1388" y="14"/>
                    <a:pt x="1388" y="14"/>
                    <a:pt x="1388" y="14"/>
                  </a:cubicBezTo>
                  <a:cubicBezTo>
                    <a:pt x="1398" y="12"/>
                    <a:pt x="1408" y="10"/>
                    <a:pt x="1418" y="8"/>
                  </a:cubicBezTo>
                  <a:cubicBezTo>
                    <a:pt x="1422" y="8"/>
                    <a:pt x="1422" y="8"/>
                    <a:pt x="1422" y="8"/>
                  </a:cubicBezTo>
                  <a:cubicBezTo>
                    <a:pt x="1427" y="7"/>
                    <a:pt x="1427" y="7"/>
                    <a:pt x="1427" y="7"/>
                  </a:cubicBezTo>
                  <a:cubicBezTo>
                    <a:pt x="1430" y="6"/>
                    <a:pt x="1430" y="6"/>
                    <a:pt x="1430" y="6"/>
                  </a:cubicBezTo>
                  <a:cubicBezTo>
                    <a:pt x="1428" y="7"/>
                    <a:pt x="1428" y="7"/>
                    <a:pt x="1415" y="7"/>
                  </a:cubicBezTo>
                  <a:cubicBezTo>
                    <a:pt x="1421" y="6"/>
                    <a:pt x="1421" y="6"/>
                    <a:pt x="1421" y="6"/>
                  </a:cubicBezTo>
                  <a:cubicBezTo>
                    <a:pt x="1427" y="5"/>
                    <a:pt x="1427" y="5"/>
                    <a:pt x="1427" y="5"/>
                  </a:cubicBezTo>
                  <a:cubicBezTo>
                    <a:pt x="1430" y="5"/>
                    <a:pt x="1430" y="5"/>
                    <a:pt x="1430" y="5"/>
                  </a:cubicBezTo>
                  <a:cubicBezTo>
                    <a:pt x="1432" y="5"/>
                    <a:pt x="1433" y="5"/>
                    <a:pt x="1435" y="5"/>
                  </a:cubicBezTo>
                  <a:cubicBezTo>
                    <a:pt x="1439" y="5"/>
                    <a:pt x="1443" y="5"/>
                    <a:pt x="1447" y="4"/>
                  </a:cubicBezTo>
                  <a:cubicBezTo>
                    <a:pt x="1452" y="4"/>
                    <a:pt x="1452" y="4"/>
                    <a:pt x="1458" y="3"/>
                  </a:cubicBezTo>
                  <a:moveTo>
                    <a:pt x="1272" y="28"/>
                  </a:moveTo>
                  <a:cubicBezTo>
                    <a:pt x="1277" y="27"/>
                    <a:pt x="1281" y="25"/>
                    <a:pt x="1286" y="24"/>
                  </a:cubicBezTo>
                  <a:cubicBezTo>
                    <a:pt x="1287" y="23"/>
                    <a:pt x="1287" y="23"/>
                    <a:pt x="128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298" y="19"/>
                    <a:pt x="1301" y="19"/>
                    <a:pt x="1304" y="18"/>
                  </a:cubicBezTo>
                  <a:cubicBezTo>
                    <a:pt x="1308" y="17"/>
                    <a:pt x="1308" y="17"/>
                    <a:pt x="1308" y="17"/>
                  </a:cubicBezTo>
                  <a:cubicBezTo>
                    <a:pt x="1305" y="17"/>
                    <a:pt x="1302" y="18"/>
                    <a:pt x="1300" y="18"/>
                  </a:cubicBezTo>
                  <a:cubicBezTo>
                    <a:pt x="1300" y="18"/>
                    <a:pt x="1313" y="14"/>
                    <a:pt x="1325" y="12"/>
                  </a:cubicBezTo>
                  <a:cubicBezTo>
                    <a:pt x="1330" y="11"/>
                    <a:pt x="1336" y="11"/>
                    <a:pt x="1342" y="9"/>
                  </a:cubicBezTo>
                  <a:cubicBezTo>
                    <a:pt x="1336" y="10"/>
                    <a:pt x="1332" y="10"/>
                    <a:pt x="1330" y="11"/>
                  </a:cubicBezTo>
                  <a:cubicBezTo>
                    <a:pt x="1332" y="11"/>
                    <a:pt x="1332" y="11"/>
                    <a:pt x="1332" y="11"/>
                  </a:cubicBezTo>
                  <a:cubicBezTo>
                    <a:pt x="1322" y="12"/>
                    <a:pt x="1322" y="12"/>
                    <a:pt x="1321" y="12"/>
                  </a:cubicBezTo>
                  <a:cubicBezTo>
                    <a:pt x="1318" y="12"/>
                    <a:pt x="1318" y="12"/>
                    <a:pt x="1318" y="12"/>
                  </a:cubicBezTo>
                  <a:cubicBezTo>
                    <a:pt x="1311" y="13"/>
                    <a:pt x="1304" y="15"/>
                    <a:pt x="1298" y="16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3" y="16"/>
                    <a:pt x="1293" y="16"/>
                    <a:pt x="1293" y="16"/>
                  </a:cubicBezTo>
                  <a:cubicBezTo>
                    <a:pt x="1279" y="19"/>
                    <a:pt x="1279" y="19"/>
                    <a:pt x="1279" y="19"/>
                  </a:cubicBezTo>
                  <a:cubicBezTo>
                    <a:pt x="1271" y="20"/>
                    <a:pt x="1271" y="20"/>
                    <a:pt x="1271" y="20"/>
                  </a:cubicBezTo>
                  <a:cubicBezTo>
                    <a:pt x="1267" y="21"/>
                    <a:pt x="1263" y="22"/>
                    <a:pt x="1259" y="23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55" y="24"/>
                    <a:pt x="1251" y="25"/>
                    <a:pt x="1246" y="26"/>
                  </a:cubicBezTo>
                  <a:cubicBezTo>
                    <a:pt x="1241" y="28"/>
                    <a:pt x="1241" y="28"/>
                    <a:pt x="1241" y="28"/>
                  </a:cubicBezTo>
                  <a:cubicBezTo>
                    <a:pt x="1245" y="27"/>
                    <a:pt x="1245" y="27"/>
                    <a:pt x="1245" y="27"/>
                  </a:cubicBezTo>
                  <a:cubicBezTo>
                    <a:pt x="1252" y="26"/>
                    <a:pt x="1252" y="26"/>
                    <a:pt x="1252" y="26"/>
                  </a:cubicBezTo>
                  <a:cubicBezTo>
                    <a:pt x="1257" y="26"/>
                    <a:pt x="1257" y="26"/>
                    <a:pt x="1257" y="26"/>
                  </a:cubicBezTo>
                  <a:cubicBezTo>
                    <a:pt x="1247" y="28"/>
                    <a:pt x="1247" y="28"/>
                    <a:pt x="1240" y="29"/>
                  </a:cubicBezTo>
                  <a:cubicBezTo>
                    <a:pt x="1237" y="30"/>
                    <a:pt x="1237" y="30"/>
                    <a:pt x="1237" y="30"/>
                  </a:cubicBezTo>
                  <a:cubicBezTo>
                    <a:pt x="1228" y="31"/>
                    <a:pt x="1228" y="31"/>
                    <a:pt x="1228" y="31"/>
                  </a:cubicBezTo>
                  <a:cubicBezTo>
                    <a:pt x="1223" y="34"/>
                    <a:pt x="1223" y="34"/>
                    <a:pt x="1223" y="34"/>
                  </a:cubicBezTo>
                  <a:cubicBezTo>
                    <a:pt x="1211" y="37"/>
                    <a:pt x="1211" y="37"/>
                    <a:pt x="1211" y="37"/>
                  </a:cubicBezTo>
                  <a:cubicBezTo>
                    <a:pt x="1211" y="39"/>
                    <a:pt x="1211" y="39"/>
                    <a:pt x="1211" y="39"/>
                  </a:cubicBezTo>
                  <a:cubicBezTo>
                    <a:pt x="1219" y="38"/>
                    <a:pt x="1219" y="38"/>
                    <a:pt x="1219" y="38"/>
                  </a:cubicBezTo>
                  <a:cubicBezTo>
                    <a:pt x="1220" y="39"/>
                    <a:pt x="1220" y="39"/>
                    <a:pt x="1220" y="39"/>
                  </a:cubicBezTo>
                  <a:cubicBezTo>
                    <a:pt x="1229" y="37"/>
                    <a:pt x="1229" y="37"/>
                    <a:pt x="1229" y="37"/>
                  </a:cubicBezTo>
                  <a:cubicBezTo>
                    <a:pt x="1231" y="37"/>
                    <a:pt x="1231" y="37"/>
                    <a:pt x="1231" y="37"/>
                  </a:cubicBezTo>
                  <a:cubicBezTo>
                    <a:pt x="1232" y="36"/>
                    <a:pt x="1233" y="36"/>
                    <a:pt x="1241" y="34"/>
                  </a:cubicBezTo>
                  <a:cubicBezTo>
                    <a:pt x="1251" y="31"/>
                    <a:pt x="1251" y="31"/>
                    <a:pt x="1251" y="31"/>
                  </a:cubicBezTo>
                  <a:cubicBezTo>
                    <a:pt x="1249" y="32"/>
                    <a:pt x="1249" y="32"/>
                    <a:pt x="1249" y="32"/>
                  </a:cubicBezTo>
                  <a:cubicBezTo>
                    <a:pt x="1261" y="30"/>
                    <a:pt x="1261" y="30"/>
                    <a:pt x="1261" y="30"/>
                  </a:cubicBezTo>
                  <a:cubicBezTo>
                    <a:pt x="1261" y="30"/>
                    <a:pt x="1261" y="30"/>
                    <a:pt x="1261" y="30"/>
                  </a:cubicBezTo>
                  <a:cubicBezTo>
                    <a:pt x="1262" y="30"/>
                    <a:pt x="1263" y="30"/>
                    <a:pt x="1272" y="28"/>
                  </a:cubicBezTo>
                  <a:moveTo>
                    <a:pt x="1172" y="53"/>
                  </a:moveTo>
                  <a:cubicBezTo>
                    <a:pt x="1177" y="54"/>
                    <a:pt x="1189" y="48"/>
                    <a:pt x="1193" y="46"/>
                  </a:cubicBezTo>
                  <a:cubicBezTo>
                    <a:pt x="1184" y="48"/>
                    <a:pt x="1184" y="48"/>
                    <a:pt x="1184" y="48"/>
                  </a:cubicBezTo>
                  <a:cubicBezTo>
                    <a:pt x="1168" y="52"/>
                    <a:pt x="1168" y="52"/>
                    <a:pt x="1168" y="52"/>
                  </a:cubicBezTo>
                  <a:cubicBezTo>
                    <a:pt x="1172" y="53"/>
                    <a:pt x="1172" y="53"/>
                    <a:pt x="1172" y="53"/>
                  </a:cubicBezTo>
                  <a:moveTo>
                    <a:pt x="1169" y="83"/>
                  </a:moveTo>
                  <a:cubicBezTo>
                    <a:pt x="1169" y="83"/>
                    <a:pt x="1169" y="83"/>
                    <a:pt x="1169" y="83"/>
                  </a:cubicBezTo>
                  <a:cubicBezTo>
                    <a:pt x="1180" y="76"/>
                    <a:pt x="1180" y="76"/>
                    <a:pt x="1180" y="76"/>
                  </a:cubicBezTo>
                  <a:cubicBezTo>
                    <a:pt x="1176" y="74"/>
                    <a:pt x="1176" y="74"/>
                    <a:pt x="1176" y="74"/>
                  </a:cubicBezTo>
                  <a:cubicBezTo>
                    <a:pt x="1171" y="71"/>
                    <a:pt x="1171" y="71"/>
                    <a:pt x="1171" y="71"/>
                  </a:cubicBezTo>
                  <a:cubicBezTo>
                    <a:pt x="1158" y="74"/>
                    <a:pt x="1158" y="74"/>
                    <a:pt x="1158" y="74"/>
                  </a:cubicBezTo>
                  <a:cubicBezTo>
                    <a:pt x="1142" y="78"/>
                    <a:pt x="1142" y="78"/>
                    <a:pt x="1142" y="78"/>
                  </a:cubicBezTo>
                  <a:cubicBezTo>
                    <a:pt x="1133" y="79"/>
                    <a:pt x="1133" y="79"/>
                    <a:pt x="1133" y="79"/>
                  </a:cubicBezTo>
                  <a:cubicBezTo>
                    <a:pt x="1128" y="77"/>
                    <a:pt x="1128" y="77"/>
                    <a:pt x="1128" y="77"/>
                  </a:cubicBezTo>
                  <a:cubicBezTo>
                    <a:pt x="1119" y="78"/>
                    <a:pt x="1119" y="78"/>
                    <a:pt x="1119" y="78"/>
                  </a:cubicBezTo>
                  <a:cubicBezTo>
                    <a:pt x="1127" y="72"/>
                    <a:pt x="1127" y="72"/>
                    <a:pt x="1127" y="72"/>
                  </a:cubicBezTo>
                  <a:cubicBezTo>
                    <a:pt x="1140" y="66"/>
                    <a:pt x="1140" y="66"/>
                    <a:pt x="1140" y="66"/>
                  </a:cubicBezTo>
                  <a:cubicBezTo>
                    <a:pt x="1151" y="61"/>
                    <a:pt x="1151" y="61"/>
                    <a:pt x="1151" y="61"/>
                  </a:cubicBezTo>
                  <a:cubicBezTo>
                    <a:pt x="1149" y="61"/>
                    <a:pt x="1147" y="61"/>
                    <a:pt x="1144" y="61"/>
                  </a:cubicBezTo>
                  <a:cubicBezTo>
                    <a:pt x="1139" y="62"/>
                    <a:pt x="1132" y="63"/>
                    <a:pt x="1105" y="78"/>
                  </a:cubicBezTo>
                  <a:cubicBezTo>
                    <a:pt x="1087" y="84"/>
                    <a:pt x="1087" y="84"/>
                    <a:pt x="1087" y="84"/>
                  </a:cubicBezTo>
                  <a:cubicBezTo>
                    <a:pt x="1079" y="89"/>
                    <a:pt x="1079" y="89"/>
                    <a:pt x="1079" y="89"/>
                  </a:cubicBezTo>
                  <a:cubicBezTo>
                    <a:pt x="1074" y="95"/>
                    <a:pt x="1074" y="95"/>
                    <a:pt x="1074" y="95"/>
                  </a:cubicBezTo>
                  <a:cubicBezTo>
                    <a:pt x="1086" y="93"/>
                    <a:pt x="1086" y="93"/>
                    <a:pt x="1086" y="93"/>
                  </a:cubicBezTo>
                  <a:cubicBezTo>
                    <a:pt x="1089" y="92"/>
                    <a:pt x="1094" y="91"/>
                    <a:pt x="1097" y="90"/>
                  </a:cubicBezTo>
                  <a:cubicBezTo>
                    <a:pt x="1096" y="91"/>
                    <a:pt x="1094" y="93"/>
                    <a:pt x="1092" y="95"/>
                  </a:cubicBezTo>
                  <a:cubicBezTo>
                    <a:pt x="1092" y="96"/>
                    <a:pt x="1092" y="96"/>
                    <a:pt x="1092" y="96"/>
                  </a:cubicBezTo>
                  <a:cubicBezTo>
                    <a:pt x="1093" y="96"/>
                    <a:pt x="1095" y="96"/>
                    <a:pt x="1102" y="95"/>
                  </a:cubicBezTo>
                  <a:cubicBezTo>
                    <a:pt x="1106" y="95"/>
                    <a:pt x="1110" y="95"/>
                    <a:pt x="1115" y="95"/>
                  </a:cubicBezTo>
                  <a:cubicBezTo>
                    <a:pt x="1124" y="93"/>
                    <a:pt x="1124" y="93"/>
                    <a:pt x="1124" y="93"/>
                  </a:cubicBezTo>
                  <a:cubicBezTo>
                    <a:pt x="1132" y="90"/>
                    <a:pt x="1132" y="90"/>
                    <a:pt x="1132" y="90"/>
                  </a:cubicBezTo>
                  <a:cubicBezTo>
                    <a:pt x="1129" y="93"/>
                    <a:pt x="1129" y="93"/>
                    <a:pt x="1129" y="93"/>
                  </a:cubicBezTo>
                  <a:cubicBezTo>
                    <a:pt x="1151" y="91"/>
                    <a:pt x="1151" y="91"/>
                    <a:pt x="1157" y="87"/>
                  </a:cubicBezTo>
                  <a:cubicBezTo>
                    <a:pt x="1160" y="86"/>
                    <a:pt x="1162" y="84"/>
                    <a:pt x="1169" y="83"/>
                  </a:cubicBezTo>
                  <a:moveTo>
                    <a:pt x="1026" y="98"/>
                  </a:moveTo>
                  <a:cubicBezTo>
                    <a:pt x="1027" y="98"/>
                    <a:pt x="1028" y="98"/>
                    <a:pt x="1030" y="98"/>
                  </a:cubicBezTo>
                  <a:cubicBezTo>
                    <a:pt x="1037" y="94"/>
                    <a:pt x="1037" y="94"/>
                    <a:pt x="1037" y="94"/>
                  </a:cubicBezTo>
                  <a:cubicBezTo>
                    <a:pt x="1026" y="98"/>
                    <a:pt x="1026" y="98"/>
                    <a:pt x="1026" y="98"/>
                  </a:cubicBezTo>
                  <a:moveTo>
                    <a:pt x="1063" y="92"/>
                  </a:moveTo>
                  <a:cubicBezTo>
                    <a:pt x="1079" y="86"/>
                    <a:pt x="1079" y="86"/>
                    <a:pt x="1079" y="86"/>
                  </a:cubicBezTo>
                  <a:cubicBezTo>
                    <a:pt x="1082" y="82"/>
                    <a:pt x="1082" y="82"/>
                    <a:pt x="1082" y="82"/>
                  </a:cubicBezTo>
                  <a:cubicBezTo>
                    <a:pt x="1091" y="78"/>
                    <a:pt x="1091" y="78"/>
                    <a:pt x="1091" y="78"/>
                  </a:cubicBezTo>
                  <a:cubicBezTo>
                    <a:pt x="1085" y="79"/>
                    <a:pt x="1085" y="79"/>
                    <a:pt x="1085" y="79"/>
                  </a:cubicBezTo>
                  <a:cubicBezTo>
                    <a:pt x="1071" y="82"/>
                    <a:pt x="1071" y="82"/>
                    <a:pt x="1071" y="82"/>
                  </a:cubicBezTo>
                  <a:cubicBezTo>
                    <a:pt x="1060" y="87"/>
                    <a:pt x="1060" y="87"/>
                    <a:pt x="1060" y="87"/>
                  </a:cubicBezTo>
                  <a:cubicBezTo>
                    <a:pt x="1051" y="92"/>
                    <a:pt x="1051" y="92"/>
                    <a:pt x="1051" y="92"/>
                  </a:cubicBezTo>
                  <a:cubicBezTo>
                    <a:pt x="1053" y="92"/>
                    <a:pt x="1054" y="92"/>
                    <a:pt x="1056" y="92"/>
                  </a:cubicBezTo>
                  <a:cubicBezTo>
                    <a:pt x="1055" y="95"/>
                    <a:pt x="1055" y="95"/>
                    <a:pt x="1055" y="95"/>
                  </a:cubicBezTo>
                  <a:cubicBezTo>
                    <a:pt x="1063" y="92"/>
                    <a:pt x="1063" y="92"/>
                    <a:pt x="1063" y="92"/>
                  </a:cubicBezTo>
                  <a:moveTo>
                    <a:pt x="1117" y="68"/>
                  </a:moveTo>
                  <a:cubicBezTo>
                    <a:pt x="1130" y="64"/>
                    <a:pt x="1130" y="64"/>
                    <a:pt x="1130" y="64"/>
                  </a:cubicBezTo>
                  <a:cubicBezTo>
                    <a:pt x="1139" y="61"/>
                    <a:pt x="1139" y="61"/>
                    <a:pt x="1139" y="61"/>
                  </a:cubicBezTo>
                  <a:cubicBezTo>
                    <a:pt x="1146" y="57"/>
                    <a:pt x="1146" y="57"/>
                    <a:pt x="1146" y="57"/>
                  </a:cubicBezTo>
                  <a:cubicBezTo>
                    <a:pt x="1144" y="57"/>
                    <a:pt x="1143" y="57"/>
                    <a:pt x="1141" y="57"/>
                  </a:cubicBezTo>
                  <a:cubicBezTo>
                    <a:pt x="1143" y="56"/>
                    <a:pt x="1143" y="56"/>
                    <a:pt x="1143" y="56"/>
                  </a:cubicBezTo>
                  <a:cubicBezTo>
                    <a:pt x="1136" y="57"/>
                    <a:pt x="1136" y="57"/>
                    <a:pt x="1136" y="57"/>
                  </a:cubicBezTo>
                  <a:cubicBezTo>
                    <a:pt x="1122" y="62"/>
                    <a:pt x="1122" y="62"/>
                    <a:pt x="1122" y="62"/>
                  </a:cubicBezTo>
                  <a:cubicBezTo>
                    <a:pt x="1117" y="65"/>
                    <a:pt x="1117" y="65"/>
                    <a:pt x="1117" y="65"/>
                  </a:cubicBezTo>
                  <a:cubicBezTo>
                    <a:pt x="1112" y="68"/>
                    <a:pt x="1112" y="68"/>
                    <a:pt x="1112" y="68"/>
                  </a:cubicBezTo>
                  <a:cubicBezTo>
                    <a:pt x="1117" y="68"/>
                    <a:pt x="1117" y="68"/>
                    <a:pt x="1117" y="68"/>
                  </a:cubicBezTo>
                  <a:moveTo>
                    <a:pt x="1174" y="49"/>
                  </a:moveTo>
                  <a:cubicBezTo>
                    <a:pt x="1177" y="48"/>
                    <a:pt x="1180" y="46"/>
                    <a:pt x="1184" y="45"/>
                  </a:cubicBezTo>
                  <a:cubicBezTo>
                    <a:pt x="1182" y="45"/>
                    <a:pt x="1180" y="46"/>
                    <a:pt x="1178" y="46"/>
                  </a:cubicBezTo>
                  <a:cubicBezTo>
                    <a:pt x="1177" y="46"/>
                    <a:pt x="1175" y="46"/>
                    <a:pt x="1174" y="46"/>
                  </a:cubicBezTo>
                  <a:cubicBezTo>
                    <a:pt x="1162" y="49"/>
                    <a:pt x="1162" y="49"/>
                    <a:pt x="1162" y="49"/>
                  </a:cubicBezTo>
                  <a:cubicBezTo>
                    <a:pt x="1159" y="50"/>
                    <a:pt x="1157" y="51"/>
                    <a:pt x="1154" y="52"/>
                  </a:cubicBezTo>
                  <a:cubicBezTo>
                    <a:pt x="1161" y="51"/>
                    <a:pt x="1161" y="51"/>
                    <a:pt x="1161" y="51"/>
                  </a:cubicBezTo>
                  <a:cubicBezTo>
                    <a:pt x="1167" y="50"/>
                    <a:pt x="1167" y="50"/>
                    <a:pt x="1167" y="50"/>
                  </a:cubicBezTo>
                  <a:cubicBezTo>
                    <a:pt x="1174" y="49"/>
                    <a:pt x="1174" y="49"/>
                    <a:pt x="1174" y="49"/>
                  </a:cubicBezTo>
                  <a:moveTo>
                    <a:pt x="1187" y="42"/>
                  </a:moveTo>
                  <a:cubicBezTo>
                    <a:pt x="1196" y="40"/>
                    <a:pt x="1196" y="40"/>
                    <a:pt x="1196" y="40"/>
                  </a:cubicBezTo>
                  <a:cubicBezTo>
                    <a:pt x="1205" y="37"/>
                    <a:pt x="1205" y="37"/>
                    <a:pt x="1205" y="37"/>
                  </a:cubicBezTo>
                  <a:cubicBezTo>
                    <a:pt x="1202" y="36"/>
                    <a:pt x="1202" y="36"/>
                    <a:pt x="1202" y="36"/>
                  </a:cubicBezTo>
                  <a:cubicBezTo>
                    <a:pt x="1211" y="33"/>
                    <a:pt x="1211" y="33"/>
                    <a:pt x="1211" y="33"/>
                  </a:cubicBezTo>
                  <a:cubicBezTo>
                    <a:pt x="1202" y="35"/>
                    <a:pt x="1202" y="35"/>
                    <a:pt x="1202" y="35"/>
                  </a:cubicBezTo>
                  <a:cubicBezTo>
                    <a:pt x="1192" y="38"/>
                    <a:pt x="1192" y="38"/>
                    <a:pt x="1192" y="38"/>
                  </a:cubicBezTo>
                  <a:cubicBezTo>
                    <a:pt x="1174" y="43"/>
                    <a:pt x="1174" y="43"/>
                    <a:pt x="1174" y="43"/>
                  </a:cubicBezTo>
                  <a:cubicBezTo>
                    <a:pt x="1175" y="44"/>
                    <a:pt x="1175" y="44"/>
                    <a:pt x="1175" y="44"/>
                  </a:cubicBezTo>
                  <a:cubicBezTo>
                    <a:pt x="1180" y="43"/>
                    <a:pt x="1180" y="43"/>
                    <a:pt x="1180" y="43"/>
                  </a:cubicBezTo>
                  <a:cubicBezTo>
                    <a:pt x="1187" y="42"/>
                    <a:pt x="1187" y="42"/>
                    <a:pt x="1187" y="42"/>
                  </a:cubicBezTo>
                  <a:close/>
                  <a:moveTo>
                    <a:pt x="1242" y="25"/>
                  </a:moveTo>
                  <a:cubicBezTo>
                    <a:pt x="1249" y="24"/>
                    <a:pt x="1249" y="24"/>
                    <a:pt x="1249" y="24"/>
                  </a:cubicBezTo>
                  <a:cubicBezTo>
                    <a:pt x="1263" y="21"/>
                    <a:pt x="1263" y="21"/>
                    <a:pt x="1263" y="21"/>
                  </a:cubicBezTo>
                  <a:cubicBezTo>
                    <a:pt x="1266" y="20"/>
                    <a:pt x="1266" y="20"/>
                    <a:pt x="1266" y="20"/>
                  </a:cubicBezTo>
                  <a:cubicBezTo>
                    <a:pt x="1264" y="20"/>
                    <a:pt x="1264" y="20"/>
                    <a:pt x="1264" y="20"/>
                  </a:cubicBezTo>
                  <a:cubicBezTo>
                    <a:pt x="1260" y="21"/>
                    <a:pt x="1255" y="22"/>
                    <a:pt x="1251" y="22"/>
                  </a:cubicBezTo>
                  <a:cubicBezTo>
                    <a:pt x="1253" y="22"/>
                    <a:pt x="1253" y="22"/>
                    <a:pt x="1253" y="22"/>
                  </a:cubicBezTo>
                  <a:cubicBezTo>
                    <a:pt x="1242" y="25"/>
                    <a:pt x="1242" y="25"/>
                    <a:pt x="1242" y="25"/>
                  </a:cubicBezTo>
                  <a:moveTo>
                    <a:pt x="1154" y="48"/>
                  </a:moveTo>
                  <a:cubicBezTo>
                    <a:pt x="1164" y="45"/>
                    <a:pt x="1164" y="45"/>
                    <a:pt x="1164" y="45"/>
                  </a:cubicBezTo>
                  <a:cubicBezTo>
                    <a:pt x="1177" y="41"/>
                    <a:pt x="1177" y="41"/>
                    <a:pt x="1177" y="41"/>
                  </a:cubicBezTo>
                  <a:cubicBezTo>
                    <a:pt x="1183" y="39"/>
                    <a:pt x="1183" y="39"/>
                    <a:pt x="1183" y="39"/>
                  </a:cubicBezTo>
                  <a:cubicBezTo>
                    <a:pt x="1195" y="35"/>
                    <a:pt x="1195" y="35"/>
                    <a:pt x="1195" y="35"/>
                  </a:cubicBezTo>
                  <a:cubicBezTo>
                    <a:pt x="1199" y="34"/>
                    <a:pt x="1199" y="34"/>
                    <a:pt x="1199" y="34"/>
                  </a:cubicBezTo>
                  <a:cubicBezTo>
                    <a:pt x="1205" y="32"/>
                    <a:pt x="1205" y="32"/>
                    <a:pt x="1205" y="32"/>
                  </a:cubicBezTo>
                  <a:cubicBezTo>
                    <a:pt x="1200" y="33"/>
                    <a:pt x="1200" y="33"/>
                    <a:pt x="1200" y="33"/>
                  </a:cubicBezTo>
                  <a:cubicBezTo>
                    <a:pt x="1208" y="31"/>
                    <a:pt x="1208" y="31"/>
                    <a:pt x="1208" y="31"/>
                  </a:cubicBezTo>
                  <a:cubicBezTo>
                    <a:pt x="1214" y="29"/>
                    <a:pt x="1214" y="29"/>
                    <a:pt x="1214" y="29"/>
                  </a:cubicBezTo>
                  <a:cubicBezTo>
                    <a:pt x="1210" y="29"/>
                    <a:pt x="1210" y="29"/>
                    <a:pt x="1210" y="29"/>
                  </a:cubicBezTo>
                  <a:cubicBezTo>
                    <a:pt x="1199" y="31"/>
                    <a:pt x="1199" y="31"/>
                    <a:pt x="1199" y="31"/>
                  </a:cubicBezTo>
                  <a:cubicBezTo>
                    <a:pt x="1188" y="34"/>
                    <a:pt x="1188" y="34"/>
                    <a:pt x="1188" y="34"/>
                  </a:cubicBezTo>
                  <a:cubicBezTo>
                    <a:pt x="1191" y="34"/>
                    <a:pt x="1191" y="34"/>
                    <a:pt x="1191" y="34"/>
                  </a:cubicBezTo>
                  <a:cubicBezTo>
                    <a:pt x="1187" y="35"/>
                    <a:pt x="1187" y="35"/>
                    <a:pt x="1187" y="35"/>
                  </a:cubicBezTo>
                  <a:cubicBezTo>
                    <a:pt x="1174" y="38"/>
                    <a:pt x="1174" y="38"/>
                    <a:pt x="1174" y="38"/>
                  </a:cubicBezTo>
                  <a:cubicBezTo>
                    <a:pt x="1171" y="38"/>
                    <a:pt x="1171" y="38"/>
                    <a:pt x="1171" y="38"/>
                  </a:cubicBezTo>
                  <a:cubicBezTo>
                    <a:pt x="1159" y="42"/>
                    <a:pt x="1159" y="42"/>
                    <a:pt x="1159" y="42"/>
                  </a:cubicBezTo>
                  <a:cubicBezTo>
                    <a:pt x="1163" y="41"/>
                    <a:pt x="1163" y="41"/>
                    <a:pt x="1163" y="41"/>
                  </a:cubicBezTo>
                  <a:cubicBezTo>
                    <a:pt x="1156" y="43"/>
                    <a:pt x="1156" y="43"/>
                    <a:pt x="1156" y="43"/>
                  </a:cubicBezTo>
                  <a:cubicBezTo>
                    <a:pt x="1164" y="42"/>
                    <a:pt x="1164" y="42"/>
                    <a:pt x="1164" y="42"/>
                  </a:cubicBezTo>
                  <a:cubicBezTo>
                    <a:pt x="1165" y="42"/>
                    <a:pt x="1165" y="42"/>
                    <a:pt x="1165" y="42"/>
                  </a:cubicBezTo>
                  <a:cubicBezTo>
                    <a:pt x="1167" y="42"/>
                    <a:pt x="1167" y="42"/>
                    <a:pt x="1167" y="42"/>
                  </a:cubicBezTo>
                  <a:cubicBezTo>
                    <a:pt x="1154" y="47"/>
                    <a:pt x="1154" y="47"/>
                    <a:pt x="1154" y="47"/>
                  </a:cubicBezTo>
                  <a:cubicBezTo>
                    <a:pt x="1154" y="48"/>
                    <a:pt x="1154" y="48"/>
                    <a:pt x="1154" y="48"/>
                  </a:cubicBezTo>
                  <a:moveTo>
                    <a:pt x="1137" y="50"/>
                  </a:moveTo>
                  <a:cubicBezTo>
                    <a:pt x="1144" y="49"/>
                    <a:pt x="1144" y="49"/>
                    <a:pt x="1144" y="49"/>
                  </a:cubicBezTo>
                  <a:cubicBezTo>
                    <a:pt x="1151" y="46"/>
                    <a:pt x="1151" y="46"/>
                    <a:pt x="1151" y="46"/>
                  </a:cubicBezTo>
                  <a:cubicBezTo>
                    <a:pt x="1146" y="47"/>
                    <a:pt x="1146" y="47"/>
                    <a:pt x="1146" y="47"/>
                  </a:cubicBezTo>
                  <a:cubicBezTo>
                    <a:pt x="1134" y="50"/>
                    <a:pt x="1134" y="50"/>
                    <a:pt x="1134" y="50"/>
                  </a:cubicBezTo>
                  <a:cubicBezTo>
                    <a:pt x="1137" y="50"/>
                    <a:pt x="1137" y="50"/>
                    <a:pt x="1137" y="50"/>
                  </a:cubicBezTo>
                  <a:close/>
                  <a:moveTo>
                    <a:pt x="1094" y="71"/>
                  </a:moveTo>
                  <a:cubicBezTo>
                    <a:pt x="1096" y="70"/>
                    <a:pt x="1107" y="66"/>
                    <a:pt x="1108" y="64"/>
                  </a:cubicBezTo>
                  <a:cubicBezTo>
                    <a:pt x="1107" y="64"/>
                    <a:pt x="1105" y="64"/>
                    <a:pt x="1098" y="67"/>
                  </a:cubicBezTo>
                  <a:cubicBezTo>
                    <a:pt x="1106" y="62"/>
                    <a:pt x="1106" y="62"/>
                    <a:pt x="1106" y="62"/>
                  </a:cubicBezTo>
                  <a:cubicBezTo>
                    <a:pt x="1102" y="63"/>
                    <a:pt x="1102" y="63"/>
                    <a:pt x="1102" y="63"/>
                  </a:cubicBezTo>
                  <a:cubicBezTo>
                    <a:pt x="1077" y="74"/>
                    <a:pt x="1076" y="74"/>
                    <a:pt x="1075" y="74"/>
                  </a:cubicBezTo>
                  <a:cubicBezTo>
                    <a:pt x="1074" y="74"/>
                    <a:pt x="1074" y="74"/>
                    <a:pt x="1074" y="74"/>
                  </a:cubicBezTo>
                  <a:cubicBezTo>
                    <a:pt x="1075" y="74"/>
                    <a:pt x="1075" y="74"/>
                    <a:pt x="1075" y="74"/>
                  </a:cubicBezTo>
                  <a:cubicBezTo>
                    <a:pt x="1090" y="67"/>
                    <a:pt x="1090" y="67"/>
                    <a:pt x="1090" y="67"/>
                  </a:cubicBezTo>
                  <a:cubicBezTo>
                    <a:pt x="1086" y="67"/>
                    <a:pt x="1086" y="67"/>
                    <a:pt x="1086" y="67"/>
                  </a:cubicBezTo>
                  <a:cubicBezTo>
                    <a:pt x="1074" y="71"/>
                    <a:pt x="1074" y="71"/>
                    <a:pt x="1074" y="71"/>
                  </a:cubicBezTo>
                  <a:cubicBezTo>
                    <a:pt x="1061" y="77"/>
                    <a:pt x="1061" y="77"/>
                    <a:pt x="1061" y="77"/>
                  </a:cubicBezTo>
                  <a:cubicBezTo>
                    <a:pt x="1068" y="72"/>
                    <a:pt x="1068" y="72"/>
                    <a:pt x="1068" y="72"/>
                  </a:cubicBezTo>
                  <a:cubicBezTo>
                    <a:pt x="1088" y="65"/>
                    <a:pt x="1088" y="65"/>
                    <a:pt x="1088" y="65"/>
                  </a:cubicBezTo>
                  <a:cubicBezTo>
                    <a:pt x="1092" y="62"/>
                    <a:pt x="1092" y="62"/>
                    <a:pt x="1092" y="62"/>
                  </a:cubicBezTo>
                  <a:cubicBezTo>
                    <a:pt x="1073" y="68"/>
                    <a:pt x="1073" y="68"/>
                    <a:pt x="1073" y="68"/>
                  </a:cubicBezTo>
                  <a:cubicBezTo>
                    <a:pt x="1065" y="71"/>
                    <a:pt x="1058" y="75"/>
                    <a:pt x="1050" y="79"/>
                  </a:cubicBezTo>
                  <a:cubicBezTo>
                    <a:pt x="1048" y="82"/>
                    <a:pt x="1048" y="82"/>
                    <a:pt x="1048" y="82"/>
                  </a:cubicBezTo>
                  <a:cubicBezTo>
                    <a:pt x="1055" y="80"/>
                    <a:pt x="1055" y="80"/>
                    <a:pt x="1055" y="80"/>
                  </a:cubicBezTo>
                  <a:cubicBezTo>
                    <a:pt x="1060" y="79"/>
                    <a:pt x="1060" y="79"/>
                    <a:pt x="1060" y="79"/>
                  </a:cubicBezTo>
                  <a:cubicBezTo>
                    <a:pt x="1052" y="82"/>
                    <a:pt x="1052" y="82"/>
                    <a:pt x="1052" y="82"/>
                  </a:cubicBezTo>
                  <a:cubicBezTo>
                    <a:pt x="1036" y="90"/>
                    <a:pt x="1036" y="90"/>
                    <a:pt x="1036" y="90"/>
                  </a:cubicBezTo>
                  <a:cubicBezTo>
                    <a:pt x="1044" y="88"/>
                    <a:pt x="1044" y="88"/>
                    <a:pt x="1044" y="88"/>
                  </a:cubicBezTo>
                  <a:cubicBezTo>
                    <a:pt x="1049" y="87"/>
                    <a:pt x="1049" y="87"/>
                    <a:pt x="1049" y="87"/>
                  </a:cubicBezTo>
                  <a:cubicBezTo>
                    <a:pt x="1055" y="86"/>
                    <a:pt x="1055" y="86"/>
                    <a:pt x="1055" y="86"/>
                  </a:cubicBezTo>
                  <a:cubicBezTo>
                    <a:pt x="1066" y="81"/>
                    <a:pt x="1066" y="81"/>
                    <a:pt x="1066" y="81"/>
                  </a:cubicBezTo>
                  <a:cubicBezTo>
                    <a:pt x="1072" y="79"/>
                    <a:pt x="1077" y="77"/>
                    <a:pt x="1083" y="75"/>
                  </a:cubicBezTo>
                  <a:cubicBezTo>
                    <a:pt x="1087" y="73"/>
                    <a:pt x="1091" y="72"/>
                    <a:pt x="1094" y="71"/>
                  </a:cubicBezTo>
                  <a:moveTo>
                    <a:pt x="1028" y="86"/>
                  </a:moveTo>
                  <a:cubicBezTo>
                    <a:pt x="1033" y="84"/>
                    <a:pt x="1033" y="83"/>
                    <a:pt x="1033" y="83"/>
                  </a:cubicBezTo>
                  <a:cubicBezTo>
                    <a:pt x="1033" y="83"/>
                    <a:pt x="1033" y="83"/>
                    <a:pt x="1033" y="83"/>
                  </a:cubicBezTo>
                  <a:cubicBezTo>
                    <a:pt x="1030" y="84"/>
                    <a:pt x="1028" y="86"/>
                    <a:pt x="1025" y="86"/>
                  </a:cubicBezTo>
                  <a:cubicBezTo>
                    <a:pt x="1014" y="91"/>
                    <a:pt x="1014" y="91"/>
                    <a:pt x="1014" y="91"/>
                  </a:cubicBezTo>
                  <a:cubicBezTo>
                    <a:pt x="1019" y="90"/>
                    <a:pt x="1019" y="90"/>
                    <a:pt x="1028" y="86"/>
                  </a:cubicBezTo>
                  <a:moveTo>
                    <a:pt x="1101" y="58"/>
                  </a:moveTo>
                  <a:cubicBezTo>
                    <a:pt x="1109" y="56"/>
                    <a:pt x="1109" y="56"/>
                    <a:pt x="1109" y="56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33" y="48"/>
                    <a:pt x="1133" y="48"/>
                    <a:pt x="1133" y="48"/>
                  </a:cubicBezTo>
                  <a:cubicBezTo>
                    <a:pt x="1122" y="51"/>
                    <a:pt x="1114" y="53"/>
                    <a:pt x="1101" y="58"/>
                  </a:cubicBezTo>
                  <a:moveTo>
                    <a:pt x="1024" y="235"/>
                  </a:moveTo>
                  <a:cubicBezTo>
                    <a:pt x="1038" y="225"/>
                    <a:pt x="1038" y="225"/>
                    <a:pt x="1038" y="225"/>
                  </a:cubicBezTo>
                  <a:cubicBezTo>
                    <a:pt x="1042" y="215"/>
                    <a:pt x="1042" y="215"/>
                    <a:pt x="1042" y="215"/>
                  </a:cubicBezTo>
                  <a:cubicBezTo>
                    <a:pt x="1024" y="216"/>
                    <a:pt x="1024" y="216"/>
                    <a:pt x="1023" y="217"/>
                  </a:cubicBezTo>
                  <a:cubicBezTo>
                    <a:pt x="1022" y="217"/>
                    <a:pt x="1016" y="220"/>
                    <a:pt x="1004" y="228"/>
                  </a:cubicBezTo>
                  <a:cubicBezTo>
                    <a:pt x="1001" y="237"/>
                    <a:pt x="1001" y="237"/>
                    <a:pt x="1001" y="237"/>
                  </a:cubicBezTo>
                  <a:cubicBezTo>
                    <a:pt x="1010" y="238"/>
                    <a:pt x="1010" y="238"/>
                    <a:pt x="1010" y="238"/>
                  </a:cubicBezTo>
                  <a:cubicBezTo>
                    <a:pt x="1024" y="235"/>
                    <a:pt x="1024" y="235"/>
                    <a:pt x="1024" y="235"/>
                  </a:cubicBezTo>
                  <a:moveTo>
                    <a:pt x="1033" y="114"/>
                  </a:moveTo>
                  <a:cubicBezTo>
                    <a:pt x="1052" y="106"/>
                    <a:pt x="1052" y="106"/>
                    <a:pt x="1052" y="104"/>
                  </a:cubicBezTo>
                  <a:cubicBezTo>
                    <a:pt x="1051" y="104"/>
                    <a:pt x="1051" y="104"/>
                    <a:pt x="1051" y="104"/>
                  </a:cubicBezTo>
                  <a:cubicBezTo>
                    <a:pt x="1049" y="104"/>
                    <a:pt x="1047" y="104"/>
                    <a:pt x="1045" y="104"/>
                  </a:cubicBezTo>
                  <a:cubicBezTo>
                    <a:pt x="1044" y="102"/>
                    <a:pt x="1044" y="102"/>
                    <a:pt x="1044" y="102"/>
                  </a:cubicBezTo>
                  <a:cubicBezTo>
                    <a:pt x="1034" y="103"/>
                    <a:pt x="1034" y="103"/>
                    <a:pt x="1032" y="104"/>
                  </a:cubicBezTo>
                  <a:cubicBezTo>
                    <a:pt x="1015" y="112"/>
                    <a:pt x="1015" y="112"/>
                    <a:pt x="1008" y="114"/>
                  </a:cubicBezTo>
                  <a:cubicBezTo>
                    <a:pt x="1000" y="118"/>
                    <a:pt x="992" y="122"/>
                    <a:pt x="984" y="126"/>
                  </a:cubicBezTo>
                  <a:cubicBezTo>
                    <a:pt x="977" y="131"/>
                    <a:pt x="969" y="136"/>
                    <a:pt x="962" y="140"/>
                  </a:cubicBezTo>
                  <a:cubicBezTo>
                    <a:pt x="972" y="138"/>
                    <a:pt x="972" y="138"/>
                    <a:pt x="972" y="138"/>
                  </a:cubicBezTo>
                  <a:cubicBezTo>
                    <a:pt x="985" y="133"/>
                    <a:pt x="985" y="133"/>
                    <a:pt x="985" y="133"/>
                  </a:cubicBezTo>
                  <a:cubicBezTo>
                    <a:pt x="999" y="126"/>
                    <a:pt x="999" y="126"/>
                    <a:pt x="999" y="126"/>
                  </a:cubicBezTo>
                  <a:cubicBezTo>
                    <a:pt x="1003" y="128"/>
                    <a:pt x="1003" y="128"/>
                    <a:pt x="1003" y="128"/>
                  </a:cubicBezTo>
                  <a:cubicBezTo>
                    <a:pt x="1015" y="123"/>
                    <a:pt x="1015" y="123"/>
                    <a:pt x="1015" y="123"/>
                  </a:cubicBezTo>
                  <a:cubicBezTo>
                    <a:pt x="1033" y="114"/>
                    <a:pt x="1033" y="114"/>
                    <a:pt x="1033" y="114"/>
                  </a:cubicBezTo>
                  <a:moveTo>
                    <a:pt x="936" y="149"/>
                  </a:moveTo>
                  <a:cubicBezTo>
                    <a:pt x="954" y="140"/>
                    <a:pt x="954" y="140"/>
                    <a:pt x="954" y="140"/>
                  </a:cubicBezTo>
                  <a:cubicBezTo>
                    <a:pt x="964" y="133"/>
                    <a:pt x="964" y="133"/>
                    <a:pt x="964" y="133"/>
                  </a:cubicBezTo>
                  <a:cubicBezTo>
                    <a:pt x="971" y="127"/>
                    <a:pt x="971" y="127"/>
                    <a:pt x="971" y="127"/>
                  </a:cubicBezTo>
                  <a:cubicBezTo>
                    <a:pt x="974" y="123"/>
                    <a:pt x="974" y="123"/>
                    <a:pt x="974" y="123"/>
                  </a:cubicBezTo>
                  <a:cubicBezTo>
                    <a:pt x="993" y="117"/>
                    <a:pt x="993" y="117"/>
                    <a:pt x="1005" y="108"/>
                  </a:cubicBezTo>
                  <a:cubicBezTo>
                    <a:pt x="1011" y="105"/>
                    <a:pt x="1011" y="105"/>
                    <a:pt x="1011" y="105"/>
                  </a:cubicBezTo>
                  <a:cubicBezTo>
                    <a:pt x="1005" y="105"/>
                    <a:pt x="1005" y="105"/>
                    <a:pt x="1005" y="105"/>
                  </a:cubicBezTo>
                  <a:cubicBezTo>
                    <a:pt x="993" y="111"/>
                    <a:pt x="993" y="111"/>
                    <a:pt x="993" y="111"/>
                  </a:cubicBezTo>
                  <a:cubicBezTo>
                    <a:pt x="991" y="111"/>
                    <a:pt x="991" y="111"/>
                    <a:pt x="991" y="111"/>
                  </a:cubicBezTo>
                  <a:cubicBezTo>
                    <a:pt x="992" y="109"/>
                    <a:pt x="992" y="109"/>
                    <a:pt x="992" y="109"/>
                  </a:cubicBezTo>
                  <a:cubicBezTo>
                    <a:pt x="983" y="111"/>
                    <a:pt x="983" y="111"/>
                    <a:pt x="983" y="111"/>
                  </a:cubicBezTo>
                  <a:cubicBezTo>
                    <a:pt x="973" y="116"/>
                    <a:pt x="973" y="116"/>
                    <a:pt x="973" y="116"/>
                  </a:cubicBezTo>
                  <a:cubicBezTo>
                    <a:pt x="964" y="122"/>
                    <a:pt x="964" y="122"/>
                    <a:pt x="964" y="122"/>
                  </a:cubicBezTo>
                  <a:cubicBezTo>
                    <a:pt x="944" y="132"/>
                    <a:pt x="944" y="132"/>
                    <a:pt x="941" y="132"/>
                  </a:cubicBezTo>
                  <a:cubicBezTo>
                    <a:pt x="942" y="131"/>
                    <a:pt x="943" y="130"/>
                    <a:pt x="948" y="126"/>
                  </a:cubicBezTo>
                  <a:cubicBezTo>
                    <a:pt x="944" y="127"/>
                    <a:pt x="944" y="127"/>
                    <a:pt x="944" y="127"/>
                  </a:cubicBezTo>
                  <a:cubicBezTo>
                    <a:pt x="932" y="133"/>
                    <a:pt x="932" y="133"/>
                    <a:pt x="932" y="133"/>
                  </a:cubicBezTo>
                  <a:cubicBezTo>
                    <a:pt x="927" y="137"/>
                    <a:pt x="927" y="137"/>
                    <a:pt x="927" y="137"/>
                  </a:cubicBezTo>
                  <a:cubicBezTo>
                    <a:pt x="924" y="141"/>
                    <a:pt x="924" y="141"/>
                    <a:pt x="924" y="141"/>
                  </a:cubicBezTo>
                  <a:cubicBezTo>
                    <a:pt x="925" y="143"/>
                    <a:pt x="925" y="143"/>
                    <a:pt x="925" y="143"/>
                  </a:cubicBezTo>
                  <a:cubicBezTo>
                    <a:pt x="909" y="154"/>
                    <a:pt x="909" y="154"/>
                    <a:pt x="910" y="157"/>
                  </a:cubicBezTo>
                  <a:cubicBezTo>
                    <a:pt x="911" y="157"/>
                    <a:pt x="913" y="156"/>
                    <a:pt x="926" y="150"/>
                  </a:cubicBezTo>
                  <a:cubicBezTo>
                    <a:pt x="936" y="149"/>
                    <a:pt x="936" y="149"/>
                    <a:pt x="936" y="149"/>
                  </a:cubicBezTo>
                  <a:moveTo>
                    <a:pt x="937" y="125"/>
                  </a:moveTo>
                  <a:cubicBezTo>
                    <a:pt x="954" y="117"/>
                    <a:pt x="954" y="117"/>
                    <a:pt x="954" y="117"/>
                  </a:cubicBezTo>
                  <a:cubicBezTo>
                    <a:pt x="959" y="114"/>
                    <a:pt x="959" y="114"/>
                    <a:pt x="959" y="114"/>
                  </a:cubicBezTo>
                  <a:cubicBezTo>
                    <a:pt x="956" y="112"/>
                    <a:pt x="956" y="112"/>
                    <a:pt x="956" y="112"/>
                  </a:cubicBezTo>
                  <a:cubicBezTo>
                    <a:pt x="952" y="114"/>
                    <a:pt x="948" y="115"/>
                    <a:pt x="944" y="117"/>
                  </a:cubicBezTo>
                  <a:cubicBezTo>
                    <a:pt x="937" y="122"/>
                    <a:pt x="937" y="122"/>
                    <a:pt x="937" y="122"/>
                  </a:cubicBezTo>
                  <a:cubicBezTo>
                    <a:pt x="936" y="122"/>
                    <a:pt x="935" y="124"/>
                    <a:pt x="925" y="129"/>
                  </a:cubicBezTo>
                  <a:cubicBezTo>
                    <a:pt x="937" y="125"/>
                    <a:pt x="937" y="125"/>
                    <a:pt x="937" y="125"/>
                  </a:cubicBezTo>
                  <a:moveTo>
                    <a:pt x="936" y="119"/>
                  </a:moveTo>
                  <a:cubicBezTo>
                    <a:pt x="948" y="114"/>
                    <a:pt x="948" y="114"/>
                    <a:pt x="948" y="114"/>
                  </a:cubicBezTo>
                  <a:cubicBezTo>
                    <a:pt x="944" y="115"/>
                    <a:pt x="944" y="115"/>
                    <a:pt x="944" y="115"/>
                  </a:cubicBezTo>
                  <a:cubicBezTo>
                    <a:pt x="934" y="118"/>
                    <a:pt x="934" y="118"/>
                    <a:pt x="934" y="118"/>
                  </a:cubicBezTo>
                  <a:cubicBezTo>
                    <a:pt x="936" y="119"/>
                    <a:pt x="936" y="119"/>
                    <a:pt x="936" y="119"/>
                  </a:cubicBezTo>
                  <a:close/>
                  <a:moveTo>
                    <a:pt x="1147" y="42"/>
                  </a:moveTo>
                  <a:cubicBezTo>
                    <a:pt x="1156" y="40"/>
                    <a:pt x="1156" y="40"/>
                    <a:pt x="1163" y="37"/>
                  </a:cubicBezTo>
                  <a:cubicBezTo>
                    <a:pt x="1160" y="38"/>
                    <a:pt x="1160" y="38"/>
                    <a:pt x="1160" y="38"/>
                  </a:cubicBezTo>
                  <a:cubicBezTo>
                    <a:pt x="1153" y="39"/>
                    <a:pt x="1153" y="39"/>
                    <a:pt x="1153" y="39"/>
                  </a:cubicBezTo>
                  <a:cubicBezTo>
                    <a:pt x="1136" y="43"/>
                    <a:pt x="1136" y="43"/>
                    <a:pt x="1136" y="43"/>
                  </a:cubicBezTo>
                  <a:cubicBezTo>
                    <a:pt x="1139" y="43"/>
                    <a:pt x="1139" y="43"/>
                    <a:pt x="1139" y="43"/>
                  </a:cubicBezTo>
                  <a:cubicBezTo>
                    <a:pt x="1142" y="43"/>
                    <a:pt x="1142" y="43"/>
                    <a:pt x="1142" y="43"/>
                  </a:cubicBezTo>
                  <a:cubicBezTo>
                    <a:pt x="1144" y="42"/>
                    <a:pt x="1145" y="42"/>
                    <a:pt x="1146" y="42"/>
                  </a:cubicBezTo>
                  <a:cubicBezTo>
                    <a:pt x="1147" y="42"/>
                    <a:pt x="1147" y="42"/>
                    <a:pt x="1147" y="42"/>
                  </a:cubicBezTo>
                  <a:moveTo>
                    <a:pt x="1119" y="49"/>
                  </a:moveTo>
                  <a:cubicBezTo>
                    <a:pt x="1131" y="46"/>
                    <a:pt x="1131" y="46"/>
                    <a:pt x="1131" y="46"/>
                  </a:cubicBezTo>
                  <a:cubicBezTo>
                    <a:pt x="1129" y="46"/>
                    <a:pt x="1129" y="46"/>
                    <a:pt x="1129" y="46"/>
                  </a:cubicBezTo>
                  <a:cubicBezTo>
                    <a:pt x="1125" y="47"/>
                    <a:pt x="1125" y="47"/>
                    <a:pt x="1125" y="47"/>
                  </a:cubicBezTo>
                  <a:cubicBezTo>
                    <a:pt x="1118" y="48"/>
                    <a:pt x="1118" y="48"/>
                    <a:pt x="1118" y="48"/>
                  </a:cubicBezTo>
                  <a:cubicBezTo>
                    <a:pt x="1107" y="51"/>
                    <a:pt x="1107" y="51"/>
                    <a:pt x="1107" y="51"/>
                  </a:cubicBezTo>
                  <a:cubicBezTo>
                    <a:pt x="1087" y="57"/>
                    <a:pt x="1087" y="57"/>
                    <a:pt x="1087" y="57"/>
                  </a:cubicBezTo>
                  <a:cubicBezTo>
                    <a:pt x="1086" y="57"/>
                    <a:pt x="1086" y="57"/>
                    <a:pt x="1086" y="57"/>
                  </a:cubicBezTo>
                  <a:cubicBezTo>
                    <a:pt x="1093" y="56"/>
                    <a:pt x="1093" y="56"/>
                    <a:pt x="1093" y="56"/>
                  </a:cubicBezTo>
                  <a:cubicBezTo>
                    <a:pt x="1097" y="55"/>
                    <a:pt x="1097" y="55"/>
                    <a:pt x="1097" y="55"/>
                  </a:cubicBezTo>
                  <a:cubicBezTo>
                    <a:pt x="1108" y="52"/>
                    <a:pt x="1108" y="52"/>
                    <a:pt x="1108" y="52"/>
                  </a:cubicBezTo>
                  <a:cubicBezTo>
                    <a:pt x="1117" y="50"/>
                    <a:pt x="1117" y="50"/>
                    <a:pt x="1117" y="50"/>
                  </a:cubicBezTo>
                  <a:cubicBezTo>
                    <a:pt x="1119" y="49"/>
                    <a:pt x="1119" y="49"/>
                    <a:pt x="1119" y="49"/>
                  </a:cubicBezTo>
                  <a:moveTo>
                    <a:pt x="1101" y="52"/>
                  </a:moveTo>
                  <a:cubicBezTo>
                    <a:pt x="1102" y="52"/>
                    <a:pt x="1102" y="52"/>
                    <a:pt x="1102" y="52"/>
                  </a:cubicBezTo>
                  <a:cubicBezTo>
                    <a:pt x="1118" y="47"/>
                    <a:pt x="1118" y="47"/>
                    <a:pt x="1118" y="47"/>
                  </a:cubicBezTo>
                  <a:cubicBezTo>
                    <a:pt x="1123" y="46"/>
                    <a:pt x="1123" y="46"/>
                    <a:pt x="1123" y="46"/>
                  </a:cubicBezTo>
                  <a:cubicBezTo>
                    <a:pt x="1121" y="46"/>
                    <a:pt x="1121" y="46"/>
                    <a:pt x="1121" y="46"/>
                  </a:cubicBezTo>
                  <a:cubicBezTo>
                    <a:pt x="1109" y="49"/>
                    <a:pt x="1109" y="49"/>
                    <a:pt x="1109" y="49"/>
                  </a:cubicBezTo>
                  <a:cubicBezTo>
                    <a:pt x="1101" y="52"/>
                    <a:pt x="1101" y="52"/>
                    <a:pt x="1101" y="52"/>
                  </a:cubicBezTo>
                  <a:close/>
                  <a:moveTo>
                    <a:pt x="1018" y="87"/>
                  </a:moveTo>
                  <a:cubicBezTo>
                    <a:pt x="1043" y="78"/>
                    <a:pt x="1043" y="78"/>
                    <a:pt x="1043" y="78"/>
                  </a:cubicBezTo>
                  <a:cubicBezTo>
                    <a:pt x="1050" y="75"/>
                    <a:pt x="1050" y="75"/>
                    <a:pt x="1050" y="75"/>
                  </a:cubicBezTo>
                  <a:cubicBezTo>
                    <a:pt x="1048" y="75"/>
                    <a:pt x="1048" y="75"/>
                    <a:pt x="1048" y="75"/>
                  </a:cubicBezTo>
                  <a:cubicBezTo>
                    <a:pt x="1037" y="79"/>
                    <a:pt x="1037" y="79"/>
                    <a:pt x="1037" y="79"/>
                  </a:cubicBezTo>
                  <a:cubicBezTo>
                    <a:pt x="1040" y="77"/>
                    <a:pt x="1040" y="77"/>
                    <a:pt x="1040" y="77"/>
                  </a:cubicBezTo>
                  <a:cubicBezTo>
                    <a:pt x="1051" y="72"/>
                    <a:pt x="1051" y="72"/>
                    <a:pt x="1051" y="72"/>
                  </a:cubicBezTo>
                  <a:cubicBezTo>
                    <a:pt x="1055" y="70"/>
                    <a:pt x="1059" y="69"/>
                    <a:pt x="1062" y="68"/>
                  </a:cubicBezTo>
                  <a:cubicBezTo>
                    <a:pt x="1075" y="63"/>
                    <a:pt x="1075" y="63"/>
                    <a:pt x="1075" y="63"/>
                  </a:cubicBezTo>
                  <a:cubicBezTo>
                    <a:pt x="1072" y="64"/>
                    <a:pt x="1072" y="64"/>
                    <a:pt x="1072" y="64"/>
                  </a:cubicBezTo>
                  <a:cubicBezTo>
                    <a:pt x="1063" y="66"/>
                    <a:pt x="1063" y="66"/>
                    <a:pt x="1063" y="66"/>
                  </a:cubicBezTo>
                  <a:cubicBezTo>
                    <a:pt x="1057" y="68"/>
                    <a:pt x="1057" y="68"/>
                    <a:pt x="1057" y="68"/>
                  </a:cubicBezTo>
                  <a:cubicBezTo>
                    <a:pt x="1048" y="71"/>
                    <a:pt x="1048" y="71"/>
                    <a:pt x="1048" y="71"/>
                  </a:cubicBezTo>
                  <a:cubicBezTo>
                    <a:pt x="1041" y="74"/>
                    <a:pt x="1041" y="74"/>
                    <a:pt x="1023" y="80"/>
                  </a:cubicBezTo>
                  <a:cubicBezTo>
                    <a:pt x="1024" y="81"/>
                    <a:pt x="1024" y="81"/>
                    <a:pt x="1024" y="81"/>
                  </a:cubicBezTo>
                  <a:cubicBezTo>
                    <a:pt x="1015" y="84"/>
                    <a:pt x="1015" y="84"/>
                    <a:pt x="1012" y="84"/>
                  </a:cubicBezTo>
                  <a:cubicBezTo>
                    <a:pt x="1010" y="85"/>
                    <a:pt x="1009" y="85"/>
                    <a:pt x="1007" y="85"/>
                  </a:cubicBezTo>
                  <a:cubicBezTo>
                    <a:pt x="1014" y="82"/>
                    <a:pt x="1014" y="82"/>
                    <a:pt x="1014" y="82"/>
                  </a:cubicBezTo>
                  <a:cubicBezTo>
                    <a:pt x="1030" y="75"/>
                    <a:pt x="1030" y="75"/>
                    <a:pt x="1030" y="75"/>
                  </a:cubicBezTo>
                  <a:cubicBezTo>
                    <a:pt x="1034" y="73"/>
                    <a:pt x="1034" y="73"/>
                    <a:pt x="1034" y="73"/>
                  </a:cubicBezTo>
                  <a:cubicBezTo>
                    <a:pt x="1032" y="73"/>
                    <a:pt x="1032" y="73"/>
                    <a:pt x="1032" y="73"/>
                  </a:cubicBezTo>
                  <a:cubicBezTo>
                    <a:pt x="1038" y="71"/>
                    <a:pt x="1038" y="71"/>
                    <a:pt x="1038" y="71"/>
                  </a:cubicBezTo>
                  <a:cubicBezTo>
                    <a:pt x="1039" y="70"/>
                    <a:pt x="1039" y="70"/>
                    <a:pt x="1039" y="70"/>
                  </a:cubicBezTo>
                  <a:cubicBezTo>
                    <a:pt x="1029" y="73"/>
                    <a:pt x="1029" y="73"/>
                    <a:pt x="1029" y="73"/>
                  </a:cubicBezTo>
                  <a:cubicBezTo>
                    <a:pt x="1010" y="79"/>
                    <a:pt x="1010" y="79"/>
                    <a:pt x="1010" y="79"/>
                  </a:cubicBezTo>
                  <a:cubicBezTo>
                    <a:pt x="997" y="83"/>
                    <a:pt x="997" y="83"/>
                    <a:pt x="997" y="83"/>
                  </a:cubicBezTo>
                  <a:cubicBezTo>
                    <a:pt x="982" y="88"/>
                    <a:pt x="982" y="88"/>
                    <a:pt x="982" y="88"/>
                  </a:cubicBezTo>
                  <a:cubicBezTo>
                    <a:pt x="967" y="93"/>
                    <a:pt x="967" y="93"/>
                    <a:pt x="967" y="93"/>
                  </a:cubicBezTo>
                  <a:cubicBezTo>
                    <a:pt x="970" y="93"/>
                    <a:pt x="970" y="93"/>
                    <a:pt x="970" y="93"/>
                  </a:cubicBezTo>
                  <a:cubicBezTo>
                    <a:pt x="969" y="95"/>
                    <a:pt x="969" y="95"/>
                    <a:pt x="969" y="95"/>
                  </a:cubicBezTo>
                  <a:cubicBezTo>
                    <a:pt x="974" y="94"/>
                    <a:pt x="974" y="94"/>
                    <a:pt x="974" y="94"/>
                  </a:cubicBezTo>
                  <a:cubicBezTo>
                    <a:pt x="983" y="91"/>
                    <a:pt x="983" y="91"/>
                    <a:pt x="983" y="91"/>
                  </a:cubicBezTo>
                  <a:cubicBezTo>
                    <a:pt x="983" y="92"/>
                    <a:pt x="983" y="92"/>
                    <a:pt x="983" y="92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2" y="94"/>
                    <a:pt x="979" y="94"/>
                    <a:pt x="976" y="95"/>
                  </a:cubicBezTo>
                  <a:cubicBezTo>
                    <a:pt x="972" y="95"/>
                    <a:pt x="972" y="95"/>
                    <a:pt x="972" y="95"/>
                  </a:cubicBezTo>
                  <a:cubicBezTo>
                    <a:pt x="962" y="98"/>
                    <a:pt x="962" y="98"/>
                    <a:pt x="962" y="98"/>
                  </a:cubicBezTo>
                  <a:cubicBezTo>
                    <a:pt x="952" y="103"/>
                    <a:pt x="952" y="103"/>
                    <a:pt x="952" y="103"/>
                  </a:cubicBezTo>
                  <a:cubicBezTo>
                    <a:pt x="949" y="105"/>
                    <a:pt x="949" y="105"/>
                    <a:pt x="949" y="105"/>
                  </a:cubicBezTo>
                  <a:cubicBezTo>
                    <a:pt x="950" y="105"/>
                    <a:pt x="952" y="104"/>
                    <a:pt x="954" y="104"/>
                  </a:cubicBezTo>
                  <a:cubicBezTo>
                    <a:pt x="970" y="100"/>
                    <a:pt x="970" y="100"/>
                    <a:pt x="970" y="100"/>
                  </a:cubicBezTo>
                  <a:cubicBezTo>
                    <a:pt x="987" y="94"/>
                    <a:pt x="987" y="94"/>
                    <a:pt x="987" y="94"/>
                  </a:cubicBezTo>
                  <a:cubicBezTo>
                    <a:pt x="993" y="93"/>
                    <a:pt x="993" y="93"/>
                    <a:pt x="993" y="93"/>
                  </a:cubicBezTo>
                  <a:cubicBezTo>
                    <a:pt x="995" y="92"/>
                    <a:pt x="997" y="92"/>
                    <a:pt x="998" y="92"/>
                  </a:cubicBezTo>
                  <a:cubicBezTo>
                    <a:pt x="1000" y="92"/>
                    <a:pt x="1002" y="92"/>
                    <a:pt x="1004" y="92"/>
                  </a:cubicBezTo>
                  <a:cubicBezTo>
                    <a:pt x="1018" y="87"/>
                    <a:pt x="1018" y="87"/>
                    <a:pt x="1018" y="87"/>
                  </a:cubicBezTo>
                  <a:moveTo>
                    <a:pt x="1053" y="66"/>
                  </a:moveTo>
                  <a:cubicBezTo>
                    <a:pt x="1054" y="66"/>
                    <a:pt x="1054" y="66"/>
                    <a:pt x="1054" y="66"/>
                  </a:cubicBezTo>
                  <a:cubicBezTo>
                    <a:pt x="1066" y="63"/>
                    <a:pt x="1066" y="63"/>
                    <a:pt x="1066" y="63"/>
                  </a:cubicBezTo>
                  <a:cubicBezTo>
                    <a:pt x="1062" y="63"/>
                    <a:pt x="1062" y="64"/>
                    <a:pt x="1061" y="63"/>
                  </a:cubicBezTo>
                  <a:cubicBezTo>
                    <a:pt x="1063" y="63"/>
                    <a:pt x="1063" y="63"/>
                    <a:pt x="1063" y="63"/>
                  </a:cubicBezTo>
                  <a:cubicBezTo>
                    <a:pt x="1053" y="66"/>
                    <a:pt x="1053" y="66"/>
                    <a:pt x="1053" y="66"/>
                  </a:cubicBezTo>
                  <a:moveTo>
                    <a:pt x="982" y="87"/>
                  </a:moveTo>
                  <a:cubicBezTo>
                    <a:pt x="1007" y="79"/>
                    <a:pt x="1007" y="79"/>
                    <a:pt x="1007" y="79"/>
                  </a:cubicBezTo>
                  <a:cubicBezTo>
                    <a:pt x="998" y="81"/>
                    <a:pt x="998" y="81"/>
                    <a:pt x="998" y="81"/>
                  </a:cubicBezTo>
                  <a:cubicBezTo>
                    <a:pt x="982" y="87"/>
                    <a:pt x="982" y="87"/>
                    <a:pt x="982" y="87"/>
                  </a:cubicBezTo>
                  <a:cubicBezTo>
                    <a:pt x="982" y="87"/>
                    <a:pt x="982" y="87"/>
                    <a:pt x="982" y="87"/>
                  </a:cubicBezTo>
                  <a:close/>
                  <a:moveTo>
                    <a:pt x="1067" y="61"/>
                  </a:moveTo>
                  <a:cubicBezTo>
                    <a:pt x="1084" y="56"/>
                    <a:pt x="1084" y="56"/>
                    <a:pt x="1084" y="56"/>
                  </a:cubicBezTo>
                  <a:cubicBezTo>
                    <a:pt x="1087" y="55"/>
                    <a:pt x="1087" y="55"/>
                    <a:pt x="1087" y="55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70" y="59"/>
                    <a:pt x="1070" y="59"/>
                    <a:pt x="1070" y="59"/>
                  </a:cubicBezTo>
                  <a:cubicBezTo>
                    <a:pt x="1069" y="58"/>
                    <a:pt x="1022" y="73"/>
                    <a:pt x="1021" y="73"/>
                  </a:cubicBezTo>
                  <a:cubicBezTo>
                    <a:pt x="1019" y="73"/>
                    <a:pt x="1019" y="73"/>
                    <a:pt x="1019" y="73"/>
                  </a:cubicBezTo>
                  <a:cubicBezTo>
                    <a:pt x="1008" y="76"/>
                    <a:pt x="1008" y="76"/>
                    <a:pt x="1008" y="76"/>
                  </a:cubicBezTo>
                  <a:cubicBezTo>
                    <a:pt x="994" y="81"/>
                    <a:pt x="994" y="81"/>
                    <a:pt x="994" y="81"/>
                  </a:cubicBezTo>
                  <a:cubicBezTo>
                    <a:pt x="988" y="83"/>
                    <a:pt x="988" y="83"/>
                    <a:pt x="988" y="83"/>
                  </a:cubicBezTo>
                  <a:cubicBezTo>
                    <a:pt x="1002" y="79"/>
                    <a:pt x="1002" y="79"/>
                    <a:pt x="1002" y="79"/>
                  </a:cubicBezTo>
                  <a:cubicBezTo>
                    <a:pt x="993" y="82"/>
                    <a:pt x="993" y="82"/>
                    <a:pt x="993" y="82"/>
                  </a:cubicBezTo>
                  <a:cubicBezTo>
                    <a:pt x="1002" y="80"/>
                    <a:pt x="1002" y="80"/>
                    <a:pt x="1002" y="80"/>
                  </a:cubicBezTo>
                  <a:cubicBezTo>
                    <a:pt x="1012" y="76"/>
                    <a:pt x="1012" y="76"/>
                    <a:pt x="1012" y="76"/>
                  </a:cubicBezTo>
                  <a:cubicBezTo>
                    <a:pt x="1015" y="76"/>
                    <a:pt x="1015" y="76"/>
                    <a:pt x="1015" y="76"/>
                  </a:cubicBezTo>
                  <a:cubicBezTo>
                    <a:pt x="1031" y="71"/>
                    <a:pt x="1031" y="71"/>
                    <a:pt x="1031" y="71"/>
                  </a:cubicBezTo>
                  <a:cubicBezTo>
                    <a:pt x="1042" y="67"/>
                    <a:pt x="1042" y="67"/>
                    <a:pt x="1042" y="67"/>
                  </a:cubicBezTo>
                  <a:cubicBezTo>
                    <a:pt x="1027" y="72"/>
                    <a:pt x="1027" y="72"/>
                    <a:pt x="1027" y="72"/>
                  </a:cubicBezTo>
                  <a:cubicBezTo>
                    <a:pt x="1034" y="71"/>
                    <a:pt x="1034" y="71"/>
                    <a:pt x="1034" y="71"/>
                  </a:cubicBezTo>
                  <a:cubicBezTo>
                    <a:pt x="1043" y="68"/>
                    <a:pt x="1043" y="68"/>
                    <a:pt x="1043" y="68"/>
                  </a:cubicBezTo>
                  <a:cubicBezTo>
                    <a:pt x="1067" y="61"/>
                    <a:pt x="1067" y="61"/>
                    <a:pt x="1067" y="61"/>
                  </a:cubicBezTo>
                  <a:moveTo>
                    <a:pt x="839" y="191"/>
                  </a:moveTo>
                  <a:cubicBezTo>
                    <a:pt x="849" y="185"/>
                    <a:pt x="849" y="185"/>
                    <a:pt x="849" y="185"/>
                  </a:cubicBezTo>
                  <a:cubicBezTo>
                    <a:pt x="853" y="179"/>
                    <a:pt x="853" y="179"/>
                    <a:pt x="853" y="179"/>
                  </a:cubicBezTo>
                  <a:cubicBezTo>
                    <a:pt x="852" y="174"/>
                    <a:pt x="852" y="174"/>
                    <a:pt x="852" y="174"/>
                  </a:cubicBezTo>
                  <a:cubicBezTo>
                    <a:pt x="864" y="164"/>
                    <a:pt x="864" y="164"/>
                    <a:pt x="864" y="164"/>
                  </a:cubicBezTo>
                  <a:cubicBezTo>
                    <a:pt x="882" y="154"/>
                    <a:pt x="882" y="154"/>
                    <a:pt x="882" y="154"/>
                  </a:cubicBezTo>
                  <a:cubicBezTo>
                    <a:pt x="889" y="148"/>
                    <a:pt x="889" y="148"/>
                    <a:pt x="889" y="148"/>
                  </a:cubicBezTo>
                  <a:cubicBezTo>
                    <a:pt x="912" y="136"/>
                    <a:pt x="912" y="136"/>
                    <a:pt x="912" y="136"/>
                  </a:cubicBezTo>
                  <a:cubicBezTo>
                    <a:pt x="925" y="128"/>
                    <a:pt x="925" y="128"/>
                    <a:pt x="925" y="128"/>
                  </a:cubicBezTo>
                  <a:cubicBezTo>
                    <a:pt x="928" y="124"/>
                    <a:pt x="928" y="124"/>
                    <a:pt x="928" y="124"/>
                  </a:cubicBezTo>
                  <a:cubicBezTo>
                    <a:pt x="926" y="124"/>
                    <a:pt x="925" y="124"/>
                    <a:pt x="923" y="124"/>
                  </a:cubicBezTo>
                  <a:cubicBezTo>
                    <a:pt x="917" y="127"/>
                    <a:pt x="911" y="130"/>
                    <a:pt x="905" y="133"/>
                  </a:cubicBezTo>
                  <a:cubicBezTo>
                    <a:pt x="893" y="139"/>
                    <a:pt x="893" y="139"/>
                    <a:pt x="893" y="139"/>
                  </a:cubicBezTo>
                  <a:cubicBezTo>
                    <a:pt x="878" y="148"/>
                    <a:pt x="878" y="148"/>
                    <a:pt x="878" y="148"/>
                  </a:cubicBezTo>
                  <a:cubicBezTo>
                    <a:pt x="869" y="152"/>
                    <a:pt x="869" y="152"/>
                    <a:pt x="869" y="152"/>
                  </a:cubicBezTo>
                  <a:cubicBezTo>
                    <a:pt x="868" y="152"/>
                    <a:pt x="868" y="152"/>
                    <a:pt x="868" y="152"/>
                  </a:cubicBezTo>
                  <a:cubicBezTo>
                    <a:pt x="873" y="148"/>
                    <a:pt x="873" y="148"/>
                    <a:pt x="873" y="148"/>
                  </a:cubicBezTo>
                  <a:cubicBezTo>
                    <a:pt x="885" y="141"/>
                    <a:pt x="885" y="141"/>
                    <a:pt x="885" y="141"/>
                  </a:cubicBezTo>
                  <a:cubicBezTo>
                    <a:pt x="895" y="136"/>
                    <a:pt x="895" y="136"/>
                    <a:pt x="895" y="136"/>
                  </a:cubicBezTo>
                  <a:cubicBezTo>
                    <a:pt x="909" y="128"/>
                    <a:pt x="909" y="128"/>
                    <a:pt x="909" y="128"/>
                  </a:cubicBezTo>
                  <a:cubicBezTo>
                    <a:pt x="906" y="128"/>
                    <a:pt x="906" y="128"/>
                    <a:pt x="906" y="128"/>
                  </a:cubicBezTo>
                  <a:cubicBezTo>
                    <a:pt x="895" y="134"/>
                    <a:pt x="895" y="134"/>
                    <a:pt x="895" y="134"/>
                  </a:cubicBezTo>
                  <a:cubicBezTo>
                    <a:pt x="886" y="138"/>
                    <a:pt x="886" y="138"/>
                    <a:pt x="886" y="138"/>
                  </a:cubicBezTo>
                  <a:cubicBezTo>
                    <a:pt x="885" y="138"/>
                    <a:pt x="884" y="138"/>
                    <a:pt x="882" y="139"/>
                  </a:cubicBezTo>
                  <a:cubicBezTo>
                    <a:pt x="873" y="143"/>
                    <a:pt x="873" y="143"/>
                    <a:pt x="873" y="143"/>
                  </a:cubicBezTo>
                  <a:cubicBezTo>
                    <a:pt x="867" y="144"/>
                    <a:pt x="867" y="144"/>
                    <a:pt x="867" y="144"/>
                  </a:cubicBezTo>
                  <a:cubicBezTo>
                    <a:pt x="878" y="139"/>
                    <a:pt x="878" y="139"/>
                    <a:pt x="878" y="139"/>
                  </a:cubicBezTo>
                  <a:cubicBezTo>
                    <a:pt x="891" y="133"/>
                    <a:pt x="891" y="133"/>
                    <a:pt x="891" y="133"/>
                  </a:cubicBezTo>
                  <a:cubicBezTo>
                    <a:pt x="889" y="133"/>
                    <a:pt x="889" y="133"/>
                    <a:pt x="889" y="133"/>
                  </a:cubicBezTo>
                  <a:cubicBezTo>
                    <a:pt x="891" y="131"/>
                    <a:pt x="891" y="131"/>
                    <a:pt x="891" y="131"/>
                  </a:cubicBezTo>
                  <a:cubicBezTo>
                    <a:pt x="887" y="132"/>
                    <a:pt x="887" y="132"/>
                    <a:pt x="887" y="132"/>
                  </a:cubicBezTo>
                  <a:cubicBezTo>
                    <a:pt x="874" y="138"/>
                    <a:pt x="874" y="138"/>
                    <a:pt x="874" y="138"/>
                  </a:cubicBezTo>
                  <a:cubicBezTo>
                    <a:pt x="874" y="137"/>
                    <a:pt x="874" y="137"/>
                    <a:pt x="874" y="137"/>
                  </a:cubicBezTo>
                  <a:cubicBezTo>
                    <a:pt x="882" y="133"/>
                    <a:pt x="882" y="133"/>
                    <a:pt x="882" y="133"/>
                  </a:cubicBezTo>
                  <a:cubicBezTo>
                    <a:pt x="897" y="126"/>
                    <a:pt x="897" y="126"/>
                    <a:pt x="897" y="126"/>
                  </a:cubicBezTo>
                  <a:cubicBezTo>
                    <a:pt x="899" y="124"/>
                    <a:pt x="899" y="124"/>
                    <a:pt x="899" y="124"/>
                  </a:cubicBezTo>
                  <a:cubicBezTo>
                    <a:pt x="896" y="125"/>
                    <a:pt x="896" y="125"/>
                    <a:pt x="896" y="125"/>
                  </a:cubicBezTo>
                  <a:cubicBezTo>
                    <a:pt x="882" y="130"/>
                    <a:pt x="882" y="130"/>
                    <a:pt x="882" y="130"/>
                  </a:cubicBezTo>
                  <a:cubicBezTo>
                    <a:pt x="873" y="133"/>
                    <a:pt x="873" y="133"/>
                    <a:pt x="873" y="133"/>
                  </a:cubicBezTo>
                  <a:cubicBezTo>
                    <a:pt x="866" y="136"/>
                    <a:pt x="866" y="136"/>
                    <a:pt x="866" y="136"/>
                  </a:cubicBezTo>
                  <a:cubicBezTo>
                    <a:pt x="853" y="141"/>
                    <a:pt x="853" y="141"/>
                    <a:pt x="853" y="141"/>
                  </a:cubicBezTo>
                  <a:cubicBezTo>
                    <a:pt x="837" y="148"/>
                    <a:pt x="837" y="148"/>
                    <a:pt x="837" y="148"/>
                  </a:cubicBezTo>
                  <a:cubicBezTo>
                    <a:pt x="822" y="154"/>
                    <a:pt x="822" y="154"/>
                    <a:pt x="822" y="154"/>
                  </a:cubicBezTo>
                  <a:cubicBezTo>
                    <a:pt x="813" y="159"/>
                    <a:pt x="813" y="159"/>
                    <a:pt x="813" y="159"/>
                  </a:cubicBezTo>
                  <a:cubicBezTo>
                    <a:pt x="816" y="159"/>
                    <a:pt x="816" y="159"/>
                    <a:pt x="816" y="159"/>
                  </a:cubicBezTo>
                  <a:cubicBezTo>
                    <a:pt x="808" y="163"/>
                    <a:pt x="808" y="163"/>
                    <a:pt x="808" y="163"/>
                  </a:cubicBezTo>
                  <a:cubicBezTo>
                    <a:pt x="817" y="160"/>
                    <a:pt x="817" y="160"/>
                    <a:pt x="817" y="160"/>
                  </a:cubicBezTo>
                  <a:cubicBezTo>
                    <a:pt x="823" y="158"/>
                    <a:pt x="823" y="158"/>
                    <a:pt x="823" y="158"/>
                  </a:cubicBezTo>
                  <a:cubicBezTo>
                    <a:pt x="816" y="163"/>
                    <a:pt x="816" y="163"/>
                    <a:pt x="816" y="163"/>
                  </a:cubicBezTo>
                  <a:cubicBezTo>
                    <a:pt x="806" y="166"/>
                    <a:pt x="806" y="166"/>
                    <a:pt x="806" y="166"/>
                  </a:cubicBezTo>
                  <a:cubicBezTo>
                    <a:pt x="798" y="169"/>
                    <a:pt x="798" y="169"/>
                    <a:pt x="798" y="169"/>
                  </a:cubicBezTo>
                  <a:cubicBezTo>
                    <a:pt x="787" y="174"/>
                    <a:pt x="787" y="174"/>
                    <a:pt x="787" y="174"/>
                  </a:cubicBezTo>
                  <a:cubicBezTo>
                    <a:pt x="782" y="179"/>
                    <a:pt x="782" y="179"/>
                    <a:pt x="782" y="179"/>
                  </a:cubicBezTo>
                  <a:cubicBezTo>
                    <a:pt x="784" y="179"/>
                    <a:pt x="785" y="179"/>
                    <a:pt x="787" y="178"/>
                  </a:cubicBezTo>
                  <a:cubicBezTo>
                    <a:pt x="795" y="177"/>
                    <a:pt x="795" y="177"/>
                    <a:pt x="795" y="177"/>
                  </a:cubicBezTo>
                  <a:cubicBezTo>
                    <a:pt x="797" y="176"/>
                    <a:pt x="799" y="176"/>
                    <a:pt x="800" y="177"/>
                  </a:cubicBezTo>
                  <a:cubicBezTo>
                    <a:pt x="796" y="181"/>
                    <a:pt x="796" y="181"/>
                    <a:pt x="786" y="186"/>
                  </a:cubicBezTo>
                  <a:cubicBezTo>
                    <a:pt x="778" y="186"/>
                    <a:pt x="778" y="186"/>
                    <a:pt x="778" y="186"/>
                  </a:cubicBezTo>
                  <a:cubicBezTo>
                    <a:pt x="775" y="187"/>
                    <a:pt x="773" y="187"/>
                    <a:pt x="770" y="187"/>
                  </a:cubicBezTo>
                  <a:cubicBezTo>
                    <a:pt x="754" y="194"/>
                    <a:pt x="754" y="194"/>
                    <a:pt x="754" y="194"/>
                  </a:cubicBezTo>
                  <a:cubicBezTo>
                    <a:pt x="735" y="207"/>
                    <a:pt x="735" y="207"/>
                    <a:pt x="735" y="207"/>
                  </a:cubicBezTo>
                  <a:cubicBezTo>
                    <a:pt x="740" y="206"/>
                    <a:pt x="740" y="206"/>
                    <a:pt x="740" y="206"/>
                  </a:cubicBezTo>
                  <a:cubicBezTo>
                    <a:pt x="742" y="206"/>
                    <a:pt x="744" y="206"/>
                    <a:pt x="746" y="206"/>
                  </a:cubicBezTo>
                  <a:cubicBezTo>
                    <a:pt x="729" y="218"/>
                    <a:pt x="729" y="218"/>
                    <a:pt x="729" y="218"/>
                  </a:cubicBezTo>
                  <a:cubicBezTo>
                    <a:pt x="724" y="223"/>
                    <a:pt x="724" y="223"/>
                    <a:pt x="724" y="223"/>
                  </a:cubicBezTo>
                  <a:cubicBezTo>
                    <a:pt x="727" y="223"/>
                    <a:pt x="730" y="222"/>
                    <a:pt x="732" y="222"/>
                  </a:cubicBezTo>
                  <a:cubicBezTo>
                    <a:pt x="741" y="221"/>
                    <a:pt x="741" y="221"/>
                    <a:pt x="741" y="221"/>
                  </a:cubicBezTo>
                  <a:cubicBezTo>
                    <a:pt x="756" y="214"/>
                    <a:pt x="756" y="214"/>
                    <a:pt x="756" y="214"/>
                  </a:cubicBezTo>
                  <a:cubicBezTo>
                    <a:pt x="767" y="211"/>
                    <a:pt x="767" y="211"/>
                    <a:pt x="767" y="211"/>
                  </a:cubicBezTo>
                  <a:cubicBezTo>
                    <a:pt x="783" y="204"/>
                    <a:pt x="783" y="204"/>
                    <a:pt x="783" y="204"/>
                  </a:cubicBezTo>
                  <a:cubicBezTo>
                    <a:pt x="792" y="200"/>
                    <a:pt x="792" y="200"/>
                    <a:pt x="792" y="200"/>
                  </a:cubicBezTo>
                  <a:cubicBezTo>
                    <a:pt x="788" y="204"/>
                    <a:pt x="788" y="204"/>
                    <a:pt x="788" y="204"/>
                  </a:cubicBezTo>
                  <a:cubicBezTo>
                    <a:pt x="794" y="202"/>
                    <a:pt x="794" y="202"/>
                    <a:pt x="794" y="202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6" y="211"/>
                    <a:pt x="796" y="211"/>
                    <a:pt x="796" y="211"/>
                  </a:cubicBezTo>
                  <a:cubicBezTo>
                    <a:pt x="804" y="209"/>
                    <a:pt x="804" y="209"/>
                    <a:pt x="804" y="209"/>
                  </a:cubicBezTo>
                  <a:cubicBezTo>
                    <a:pt x="819" y="201"/>
                    <a:pt x="819" y="201"/>
                    <a:pt x="819" y="201"/>
                  </a:cubicBezTo>
                  <a:cubicBezTo>
                    <a:pt x="825" y="194"/>
                    <a:pt x="825" y="194"/>
                    <a:pt x="825" y="194"/>
                  </a:cubicBezTo>
                  <a:cubicBezTo>
                    <a:pt x="830" y="193"/>
                    <a:pt x="830" y="193"/>
                    <a:pt x="830" y="193"/>
                  </a:cubicBezTo>
                  <a:cubicBezTo>
                    <a:pt x="839" y="191"/>
                    <a:pt x="839" y="191"/>
                    <a:pt x="839" y="191"/>
                  </a:cubicBezTo>
                  <a:moveTo>
                    <a:pt x="766" y="220"/>
                  </a:moveTo>
                  <a:cubicBezTo>
                    <a:pt x="779" y="211"/>
                    <a:pt x="779" y="211"/>
                    <a:pt x="779" y="211"/>
                  </a:cubicBezTo>
                  <a:cubicBezTo>
                    <a:pt x="763" y="216"/>
                    <a:pt x="763" y="216"/>
                    <a:pt x="763" y="216"/>
                  </a:cubicBezTo>
                  <a:cubicBezTo>
                    <a:pt x="741" y="226"/>
                    <a:pt x="741" y="226"/>
                    <a:pt x="741" y="226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57" y="222"/>
                    <a:pt x="757" y="222"/>
                    <a:pt x="757" y="222"/>
                  </a:cubicBezTo>
                  <a:cubicBezTo>
                    <a:pt x="766" y="220"/>
                    <a:pt x="766" y="220"/>
                    <a:pt x="766" y="220"/>
                  </a:cubicBezTo>
                  <a:close/>
                  <a:moveTo>
                    <a:pt x="888" y="127"/>
                  </a:moveTo>
                  <a:cubicBezTo>
                    <a:pt x="900" y="123"/>
                    <a:pt x="900" y="123"/>
                    <a:pt x="900" y="123"/>
                  </a:cubicBezTo>
                  <a:cubicBezTo>
                    <a:pt x="915" y="116"/>
                    <a:pt x="915" y="116"/>
                    <a:pt x="915" y="116"/>
                  </a:cubicBezTo>
                  <a:cubicBezTo>
                    <a:pt x="928" y="109"/>
                    <a:pt x="928" y="109"/>
                    <a:pt x="928" y="109"/>
                  </a:cubicBezTo>
                  <a:cubicBezTo>
                    <a:pt x="928" y="108"/>
                    <a:pt x="928" y="108"/>
                    <a:pt x="928" y="108"/>
                  </a:cubicBezTo>
                  <a:cubicBezTo>
                    <a:pt x="915" y="113"/>
                    <a:pt x="915" y="113"/>
                    <a:pt x="915" y="113"/>
                  </a:cubicBezTo>
                  <a:cubicBezTo>
                    <a:pt x="920" y="110"/>
                    <a:pt x="920" y="110"/>
                    <a:pt x="920" y="110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5" y="106"/>
                    <a:pt x="925" y="106"/>
                    <a:pt x="925" y="106"/>
                  </a:cubicBezTo>
                  <a:cubicBezTo>
                    <a:pt x="917" y="108"/>
                    <a:pt x="917" y="108"/>
                    <a:pt x="917" y="108"/>
                  </a:cubicBezTo>
                  <a:cubicBezTo>
                    <a:pt x="913" y="110"/>
                    <a:pt x="909" y="111"/>
                    <a:pt x="905" y="113"/>
                  </a:cubicBezTo>
                  <a:cubicBezTo>
                    <a:pt x="883" y="122"/>
                    <a:pt x="883" y="122"/>
                    <a:pt x="883" y="122"/>
                  </a:cubicBezTo>
                  <a:cubicBezTo>
                    <a:pt x="850" y="136"/>
                    <a:pt x="850" y="136"/>
                    <a:pt x="850" y="136"/>
                  </a:cubicBezTo>
                  <a:cubicBezTo>
                    <a:pt x="805" y="156"/>
                    <a:pt x="805" y="156"/>
                    <a:pt x="805" y="156"/>
                  </a:cubicBezTo>
                  <a:cubicBezTo>
                    <a:pt x="798" y="161"/>
                    <a:pt x="798" y="161"/>
                    <a:pt x="798" y="161"/>
                  </a:cubicBezTo>
                  <a:cubicBezTo>
                    <a:pt x="771" y="176"/>
                    <a:pt x="771" y="176"/>
                    <a:pt x="771" y="176"/>
                  </a:cubicBezTo>
                  <a:cubicBezTo>
                    <a:pt x="789" y="167"/>
                    <a:pt x="789" y="167"/>
                    <a:pt x="789" y="167"/>
                  </a:cubicBezTo>
                  <a:cubicBezTo>
                    <a:pt x="793" y="166"/>
                    <a:pt x="793" y="166"/>
                    <a:pt x="793" y="166"/>
                  </a:cubicBezTo>
                  <a:cubicBezTo>
                    <a:pt x="807" y="160"/>
                    <a:pt x="807" y="160"/>
                    <a:pt x="807" y="160"/>
                  </a:cubicBezTo>
                  <a:cubicBezTo>
                    <a:pt x="829" y="150"/>
                    <a:pt x="864" y="135"/>
                    <a:pt x="865" y="135"/>
                  </a:cubicBezTo>
                  <a:cubicBezTo>
                    <a:pt x="888" y="127"/>
                    <a:pt x="888" y="127"/>
                    <a:pt x="888" y="127"/>
                  </a:cubicBezTo>
                  <a:moveTo>
                    <a:pt x="1167" y="615"/>
                  </a:moveTo>
                  <a:cubicBezTo>
                    <a:pt x="1178" y="607"/>
                    <a:pt x="1178" y="607"/>
                    <a:pt x="1178" y="607"/>
                  </a:cubicBezTo>
                  <a:cubicBezTo>
                    <a:pt x="1170" y="599"/>
                    <a:pt x="1170" y="599"/>
                    <a:pt x="1170" y="599"/>
                  </a:cubicBezTo>
                  <a:cubicBezTo>
                    <a:pt x="1178" y="590"/>
                    <a:pt x="1178" y="590"/>
                    <a:pt x="1178" y="590"/>
                  </a:cubicBezTo>
                  <a:cubicBezTo>
                    <a:pt x="1183" y="573"/>
                    <a:pt x="1183" y="573"/>
                    <a:pt x="1183" y="573"/>
                  </a:cubicBezTo>
                  <a:cubicBezTo>
                    <a:pt x="1161" y="570"/>
                    <a:pt x="1161" y="570"/>
                    <a:pt x="1161" y="570"/>
                  </a:cubicBezTo>
                  <a:cubicBezTo>
                    <a:pt x="1159" y="560"/>
                    <a:pt x="1159" y="560"/>
                    <a:pt x="1159" y="560"/>
                  </a:cubicBezTo>
                  <a:cubicBezTo>
                    <a:pt x="1151" y="560"/>
                    <a:pt x="1143" y="560"/>
                    <a:pt x="1135" y="560"/>
                  </a:cubicBezTo>
                  <a:cubicBezTo>
                    <a:pt x="1113" y="571"/>
                    <a:pt x="1113" y="571"/>
                    <a:pt x="1113" y="571"/>
                  </a:cubicBezTo>
                  <a:cubicBezTo>
                    <a:pt x="1098" y="579"/>
                    <a:pt x="1098" y="579"/>
                    <a:pt x="1098" y="579"/>
                  </a:cubicBezTo>
                  <a:cubicBezTo>
                    <a:pt x="1089" y="575"/>
                    <a:pt x="1089" y="575"/>
                    <a:pt x="1089" y="575"/>
                  </a:cubicBezTo>
                  <a:cubicBezTo>
                    <a:pt x="1096" y="563"/>
                    <a:pt x="1096" y="563"/>
                    <a:pt x="1096" y="563"/>
                  </a:cubicBezTo>
                  <a:cubicBezTo>
                    <a:pt x="1120" y="555"/>
                    <a:pt x="1120" y="555"/>
                    <a:pt x="1120" y="555"/>
                  </a:cubicBezTo>
                  <a:cubicBezTo>
                    <a:pt x="1148" y="549"/>
                    <a:pt x="1148" y="549"/>
                    <a:pt x="1148" y="549"/>
                  </a:cubicBezTo>
                  <a:cubicBezTo>
                    <a:pt x="1162" y="539"/>
                    <a:pt x="1162" y="539"/>
                    <a:pt x="1162" y="539"/>
                  </a:cubicBezTo>
                  <a:cubicBezTo>
                    <a:pt x="1145" y="539"/>
                    <a:pt x="1145" y="539"/>
                    <a:pt x="1145" y="539"/>
                  </a:cubicBezTo>
                  <a:cubicBezTo>
                    <a:pt x="1131" y="531"/>
                    <a:pt x="1131" y="531"/>
                    <a:pt x="1131" y="531"/>
                  </a:cubicBezTo>
                  <a:cubicBezTo>
                    <a:pt x="1111" y="525"/>
                    <a:pt x="1111" y="525"/>
                    <a:pt x="1111" y="525"/>
                  </a:cubicBezTo>
                  <a:cubicBezTo>
                    <a:pt x="1101" y="514"/>
                    <a:pt x="1101" y="514"/>
                    <a:pt x="1101" y="514"/>
                  </a:cubicBezTo>
                  <a:cubicBezTo>
                    <a:pt x="1090" y="502"/>
                    <a:pt x="1090" y="502"/>
                    <a:pt x="1090" y="502"/>
                  </a:cubicBezTo>
                  <a:cubicBezTo>
                    <a:pt x="1088" y="492"/>
                    <a:pt x="1088" y="492"/>
                    <a:pt x="1088" y="492"/>
                  </a:cubicBezTo>
                  <a:cubicBezTo>
                    <a:pt x="1097" y="490"/>
                    <a:pt x="1097" y="490"/>
                    <a:pt x="1097" y="490"/>
                  </a:cubicBezTo>
                  <a:cubicBezTo>
                    <a:pt x="1103" y="482"/>
                    <a:pt x="1103" y="482"/>
                    <a:pt x="1103" y="482"/>
                  </a:cubicBezTo>
                  <a:cubicBezTo>
                    <a:pt x="1095" y="465"/>
                    <a:pt x="1095" y="465"/>
                    <a:pt x="1095" y="465"/>
                  </a:cubicBezTo>
                  <a:cubicBezTo>
                    <a:pt x="1086" y="446"/>
                    <a:pt x="1086" y="446"/>
                    <a:pt x="1086" y="446"/>
                  </a:cubicBezTo>
                  <a:cubicBezTo>
                    <a:pt x="1077" y="413"/>
                    <a:pt x="1077" y="413"/>
                    <a:pt x="1077" y="413"/>
                  </a:cubicBezTo>
                  <a:cubicBezTo>
                    <a:pt x="1076" y="398"/>
                    <a:pt x="1076" y="398"/>
                    <a:pt x="1076" y="398"/>
                  </a:cubicBezTo>
                  <a:cubicBezTo>
                    <a:pt x="1052" y="417"/>
                    <a:pt x="1052" y="417"/>
                    <a:pt x="1052" y="417"/>
                  </a:cubicBezTo>
                  <a:cubicBezTo>
                    <a:pt x="1050" y="423"/>
                    <a:pt x="1047" y="429"/>
                    <a:pt x="1045" y="434"/>
                  </a:cubicBezTo>
                  <a:cubicBezTo>
                    <a:pt x="1025" y="441"/>
                    <a:pt x="1025" y="441"/>
                    <a:pt x="1025" y="441"/>
                  </a:cubicBezTo>
                  <a:cubicBezTo>
                    <a:pt x="1009" y="453"/>
                    <a:pt x="1009" y="453"/>
                    <a:pt x="1009" y="453"/>
                  </a:cubicBezTo>
                  <a:cubicBezTo>
                    <a:pt x="993" y="452"/>
                    <a:pt x="993" y="452"/>
                    <a:pt x="993" y="452"/>
                  </a:cubicBezTo>
                  <a:cubicBezTo>
                    <a:pt x="995" y="441"/>
                    <a:pt x="995" y="441"/>
                    <a:pt x="995" y="441"/>
                  </a:cubicBezTo>
                  <a:cubicBezTo>
                    <a:pt x="988" y="433"/>
                    <a:pt x="988" y="433"/>
                    <a:pt x="988" y="433"/>
                  </a:cubicBezTo>
                  <a:cubicBezTo>
                    <a:pt x="970" y="437"/>
                    <a:pt x="970" y="437"/>
                    <a:pt x="970" y="437"/>
                  </a:cubicBezTo>
                  <a:cubicBezTo>
                    <a:pt x="984" y="418"/>
                    <a:pt x="984" y="418"/>
                    <a:pt x="984" y="418"/>
                  </a:cubicBezTo>
                  <a:cubicBezTo>
                    <a:pt x="988" y="410"/>
                    <a:pt x="993" y="402"/>
                    <a:pt x="997" y="394"/>
                  </a:cubicBezTo>
                  <a:cubicBezTo>
                    <a:pt x="1003" y="381"/>
                    <a:pt x="1003" y="381"/>
                    <a:pt x="1003" y="381"/>
                  </a:cubicBezTo>
                  <a:cubicBezTo>
                    <a:pt x="985" y="381"/>
                    <a:pt x="985" y="381"/>
                    <a:pt x="985" y="381"/>
                  </a:cubicBezTo>
                  <a:cubicBezTo>
                    <a:pt x="977" y="371"/>
                    <a:pt x="977" y="371"/>
                    <a:pt x="977" y="371"/>
                  </a:cubicBezTo>
                  <a:cubicBezTo>
                    <a:pt x="972" y="358"/>
                    <a:pt x="972" y="358"/>
                    <a:pt x="972" y="358"/>
                  </a:cubicBezTo>
                  <a:cubicBezTo>
                    <a:pt x="960" y="345"/>
                    <a:pt x="960" y="345"/>
                    <a:pt x="960" y="345"/>
                  </a:cubicBezTo>
                  <a:cubicBezTo>
                    <a:pt x="948" y="351"/>
                    <a:pt x="948" y="351"/>
                    <a:pt x="948" y="351"/>
                  </a:cubicBezTo>
                  <a:cubicBezTo>
                    <a:pt x="930" y="351"/>
                    <a:pt x="930" y="351"/>
                    <a:pt x="930" y="351"/>
                  </a:cubicBezTo>
                  <a:cubicBezTo>
                    <a:pt x="926" y="346"/>
                    <a:pt x="926" y="346"/>
                    <a:pt x="926" y="346"/>
                  </a:cubicBezTo>
                  <a:cubicBezTo>
                    <a:pt x="920" y="346"/>
                    <a:pt x="913" y="347"/>
                    <a:pt x="907" y="347"/>
                  </a:cubicBezTo>
                  <a:cubicBezTo>
                    <a:pt x="892" y="356"/>
                    <a:pt x="892" y="356"/>
                    <a:pt x="892" y="356"/>
                  </a:cubicBezTo>
                  <a:cubicBezTo>
                    <a:pt x="890" y="369"/>
                    <a:pt x="890" y="369"/>
                    <a:pt x="890" y="369"/>
                  </a:cubicBezTo>
                  <a:cubicBezTo>
                    <a:pt x="875" y="387"/>
                    <a:pt x="875" y="387"/>
                    <a:pt x="875" y="387"/>
                  </a:cubicBezTo>
                  <a:cubicBezTo>
                    <a:pt x="870" y="399"/>
                    <a:pt x="870" y="399"/>
                    <a:pt x="870" y="399"/>
                  </a:cubicBezTo>
                  <a:cubicBezTo>
                    <a:pt x="866" y="415"/>
                    <a:pt x="866" y="415"/>
                    <a:pt x="866" y="415"/>
                  </a:cubicBezTo>
                  <a:cubicBezTo>
                    <a:pt x="862" y="415"/>
                    <a:pt x="859" y="416"/>
                    <a:pt x="855" y="416"/>
                  </a:cubicBezTo>
                  <a:cubicBezTo>
                    <a:pt x="846" y="432"/>
                    <a:pt x="846" y="432"/>
                    <a:pt x="846" y="432"/>
                  </a:cubicBezTo>
                  <a:cubicBezTo>
                    <a:pt x="834" y="441"/>
                    <a:pt x="834" y="441"/>
                    <a:pt x="834" y="441"/>
                  </a:cubicBezTo>
                  <a:cubicBezTo>
                    <a:pt x="839" y="448"/>
                    <a:pt x="839" y="448"/>
                    <a:pt x="839" y="448"/>
                  </a:cubicBezTo>
                  <a:cubicBezTo>
                    <a:pt x="846" y="459"/>
                    <a:pt x="846" y="459"/>
                    <a:pt x="846" y="459"/>
                  </a:cubicBezTo>
                  <a:cubicBezTo>
                    <a:pt x="839" y="481"/>
                    <a:pt x="839" y="481"/>
                    <a:pt x="839" y="481"/>
                  </a:cubicBezTo>
                  <a:cubicBezTo>
                    <a:pt x="834" y="489"/>
                    <a:pt x="830" y="497"/>
                    <a:pt x="826" y="505"/>
                  </a:cubicBezTo>
                  <a:cubicBezTo>
                    <a:pt x="806" y="523"/>
                    <a:pt x="806" y="523"/>
                    <a:pt x="806" y="523"/>
                  </a:cubicBezTo>
                  <a:cubicBezTo>
                    <a:pt x="783" y="537"/>
                    <a:pt x="783" y="537"/>
                    <a:pt x="783" y="537"/>
                  </a:cubicBezTo>
                  <a:cubicBezTo>
                    <a:pt x="761" y="540"/>
                    <a:pt x="761" y="540"/>
                    <a:pt x="761" y="540"/>
                  </a:cubicBezTo>
                  <a:cubicBezTo>
                    <a:pt x="762" y="562"/>
                    <a:pt x="762" y="562"/>
                    <a:pt x="762" y="562"/>
                  </a:cubicBezTo>
                  <a:cubicBezTo>
                    <a:pt x="757" y="571"/>
                    <a:pt x="752" y="580"/>
                    <a:pt x="748" y="590"/>
                  </a:cubicBezTo>
                  <a:cubicBezTo>
                    <a:pt x="746" y="606"/>
                    <a:pt x="746" y="606"/>
                    <a:pt x="746" y="606"/>
                  </a:cubicBezTo>
                  <a:cubicBezTo>
                    <a:pt x="737" y="620"/>
                    <a:pt x="737" y="620"/>
                    <a:pt x="737" y="620"/>
                  </a:cubicBezTo>
                  <a:cubicBezTo>
                    <a:pt x="719" y="637"/>
                    <a:pt x="719" y="637"/>
                    <a:pt x="719" y="637"/>
                  </a:cubicBezTo>
                  <a:cubicBezTo>
                    <a:pt x="697" y="640"/>
                    <a:pt x="697" y="640"/>
                    <a:pt x="697" y="640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691" y="597"/>
                    <a:pt x="691" y="597"/>
                    <a:pt x="691" y="597"/>
                  </a:cubicBezTo>
                  <a:cubicBezTo>
                    <a:pt x="694" y="591"/>
                    <a:pt x="697" y="585"/>
                    <a:pt x="700" y="579"/>
                  </a:cubicBezTo>
                  <a:cubicBezTo>
                    <a:pt x="709" y="555"/>
                    <a:pt x="709" y="555"/>
                    <a:pt x="709" y="555"/>
                  </a:cubicBezTo>
                  <a:cubicBezTo>
                    <a:pt x="722" y="535"/>
                    <a:pt x="722" y="535"/>
                    <a:pt x="722" y="535"/>
                  </a:cubicBezTo>
                  <a:cubicBezTo>
                    <a:pt x="700" y="532"/>
                    <a:pt x="700" y="532"/>
                    <a:pt x="700" y="532"/>
                  </a:cubicBezTo>
                  <a:cubicBezTo>
                    <a:pt x="682" y="532"/>
                    <a:pt x="682" y="532"/>
                    <a:pt x="682" y="532"/>
                  </a:cubicBezTo>
                  <a:cubicBezTo>
                    <a:pt x="677" y="525"/>
                    <a:pt x="677" y="525"/>
                    <a:pt x="677" y="525"/>
                  </a:cubicBezTo>
                  <a:cubicBezTo>
                    <a:pt x="659" y="519"/>
                    <a:pt x="659" y="519"/>
                    <a:pt x="659" y="519"/>
                  </a:cubicBezTo>
                  <a:cubicBezTo>
                    <a:pt x="659" y="508"/>
                    <a:pt x="659" y="508"/>
                    <a:pt x="659" y="508"/>
                  </a:cubicBezTo>
                  <a:cubicBezTo>
                    <a:pt x="649" y="496"/>
                    <a:pt x="649" y="496"/>
                    <a:pt x="649" y="496"/>
                  </a:cubicBezTo>
                  <a:cubicBezTo>
                    <a:pt x="640" y="484"/>
                    <a:pt x="640" y="484"/>
                    <a:pt x="640" y="484"/>
                  </a:cubicBezTo>
                  <a:cubicBezTo>
                    <a:pt x="612" y="492"/>
                    <a:pt x="612" y="492"/>
                    <a:pt x="612" y="492"/>
                  </a:cubicBezTo>
                  <a:cubicBezTo>
                    <a:pt x="615" y="480"/>
                    <a:pt x="615" y="480"/>
                    <a:pt x="615" y="480"/>
                  </a:cubicBezTo>
                  <a:cubicBezTo>
                    <a:pt x="627" y="453"/>
                    <a:pt x="627" y="453"/>
                    <a:pt x="627" y="453"/>
                  </a:cubicBezTo>
                  <a:cubicBezTo>
                    <a:pt x="622" y="446"/>
                    <a:pt x="622" y="446"/>
                    <a:pt x="622" y="446"/>
                  </a:cubicBezTo>
                  <a:cubicBezTo>
                    <a:pt x="624" y="436"/>
                    <a:pt x="624" y="436"/>
                    <a:pt x="624" y="436"/>
                  </a:cubicBezTo>
                  <a:cubicBezTo>
                    <a:pt x="654" y="403"/>
                    <a:pt x="654" y="403"/>
                    <a:pt x="654" y="403"/>
                  </a:cubicBezTo>
                  <a:cubicBezTo>
                    <a:pt x="685" y="378"/>
                    <a:pt x="685" y="378"/>
                    <a:pt x="685" y="378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33" y="349"/>
                    <a:pt x="733" y="349"/>
                    <a:pt x="733" y="349"/>
                  </a:cubicBezTo>
                  <a:cubicBezTo>
                    <a:pt x="753" y="338"/>
                    <a:pt x="753" y="338"/>
                    <a:pt x="753" y="338"/>
                  </a:cubicBezTo>
                  <a:cubicBezTo>
                    <a:pt x="760" y="327"/>
                    <a:pt x="760" y="327"/>
                    <a:pt x="760" y="327"/>
                  </a:cubicBezTo>
                  <a:cubicBezTo>
                    <a:pt x="749" y="323"/>
                    <a:pt x="749" y="323"/>
                    <a:pt x="749" y="323"/>
                  </a:cubicBezTo>
                  <a:cubicBezTo>
                    <a:pt x="740" y="316"/>
                    <a:pt x="740" y="316"/>
                    <a:pt x="740" y="316"/>
                  </a:cubicBezTo>
                  <a:cubicBezTo>
                    <a:pt x="755" y="319"/>
                    <a:pt x="755" y="319"/>
                    <a:pt x="755" y="319"/>
                  </a:cubicBezTo>
                  <a:cubicBezTo>
                    <a:pt x="767" y="324"/>
                    <a:pt x="767" y="324"/>
                    <a:pt x="767" y="324"/>
                  </a:cubicBezTo>
                  <a:cubicBezTo>
                    <a:pt x="776" y="321"/>
                    <a:pt x="776" y="321"/>
                    <a:pt x="776" y="321"/>
                  </a:cubicBezTo>
                  <a:cubicBezTo>
                    <a:pt x="789" y="309"/>
                    <a:pt x="789" y="309"/>
                    <a:pt x="789" y="309"/>
                  </a:cubicBezTo>
                  <a:cubicBezTo>
                    <a:pt x="798" y="315"/>
                    <a:pt x="798" y="315"/>
                    <a:pt x="798" y="315"/>
                  </a:cubicBezTo>
                  <a:cubicBezTo>
                    <a:pt x="808" y="312"/>
                    <a:pt x="808" y="312"/>
                    <a:pt x="808" y="312"/>
                  </a:cubicBezTo>
                  <a:cubicBezTo>
                    <a:pt x="818" y="303"/>
                    <a:pt x="818" y="303"/>
                    <a:pt x="818" y="303"/>
                  </a:cubicBezTo>
                  <a:cubicBezTo>
                    <a:pt x="827" y="299"/>
                    <a:pt x="827" y="299"/>
                    <a:pt x="827" y="299"/>
                  </a:cubicBezTo>
                  <a:cubicBezTo>
                    <a:pt x="841" y="287"/>
                    <a:pt x="841" y="287"/>
                    <a:pt x="841" y="287"/>
                  </a:cubicBezTo>
                  <a:cubicBezTo>
                    <a:pt x="833" y="286"/>
                    <a:pt x="833" y="286"/>
                    <a:pt x="833" y="286"/>
                  </a:cubicBezTo>
                  <a:cubicBezTo>
                    <a:pt x="822" y="285"/>
                    <a:pt x="822" y="285"/>
                    <a:pt x="822" y="285"/>
                  </a:cubicBezTo>
                  <a:cubicBezTo>
                    <a:pt x="824" y="278"/>
                    <a:pt x="824" y="278"/>
                    <a:pt x="824" y="278"/>
                  </a:cubicBezTo>
                  <a:cubicBezTo>
                    <a:pt x="818" y="271"/>
                    <a:pt x="818" y="271"/>
                    <a:pt x="818" y="271"/>
                  </a:cubicBezTo>
                  <a:cubicBezTo>
                    <a:pt x="827" y="272"/>
                    <a:pt x="827" y="272"/>
                    <a:pt x="827" y="272"/>
                  </a:cubicBezTo>
                  <a:cubicBezTo>
                    <a:pt x="836" y="276"/>
                    <a:pt x="836" y="276"/>
                    <a:pt x="836" y="276"/>
                  </a:cubicBezTo>
                  <a:cubicBezTo>
                    <a:pt x="842" y="280"/>
                    <a:pt x="842" y="280"/>
                    <a:pt x="842" y="280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75" y="264"/>
                    <a:pt x="875" y="264"/>
                    <a:pt x="875" y="264"/>
                  </a:cubicBezTo>
                  <a:cubicBezTo>
                    <a:pt x="877" y="256"/>
                    <a:pt x="877" y="256"/>
                    <a:pt x="877" y="256"/>
                  </a:cubicBezTo>
                  <a:cubicBezTo>
                    <a:pt x="880" y="256"/>
                    <a:pt x="883" y="256"/>
                    <a:pt x="887" y="256"/>
                  </a:cubicBezTo>
                  <a:cubicBezTo>
                    <a:pt x="885" y="263"/>
                    <a:pt x="885" y="263"/>
                    <a:pt x="885" y="263"/>
                  </a:cubicBezTo>
                  <a:cubicBezTo>
                    <a:pt x="871" y="272"/>
                    <a:pt x="871" y="272"/>
                    <a:pt x="871" y="272"/>
                  </a:cubicBezTo>
                  <a:cubicBezTo>
                    <a:pt x="850" y="289"/>
                    <a:pt x="850" y="289"/>
                    <a:pt x="850" y="289"/>
                  </a:cubicBezTo>
                  <a:cubicBezTo>
                    <a:pt x="844" y="295"/>
                    <a:pt x="837" y="302"/>
                    <a:pt x="831" y="309"/>
                  </a:cubicBezTo>
                  <a:cubicBezTo>
                    <a:pt x="816" y="314"/>
                    <a:pt x="816" y="314"/>
                    <a:pt x="816" y="314"/>
                  </a:cubicBezTo>
                  <a:cubicBezTo>
                    <a:pt x="810" y="324"/>
                    <a:pt x="810" y="324"/>
                    <a:pt x="810" y="324"/>
                  </a:cubicBezTo>
                  <a:cubicBezTo>
                    <a:pt x="821" y="324"/>
                    <a:pt x="821" y="324"/>
                    <a:pt x="821" y="324"/>
                  </a:cubicBezTo>
                  <a:cubicBezTo>
                    <a:pt x="819" y="327"/>
                    <a:pt x="816" y="330"/>
                    <a:pt x="822" y="334"/>
                  </a:cubicBezTo>
                  <a:cubicBezTo>
                    <a:pt x="825" y="333"/>
                    <a:pt x="828" y="332"/>
                    <a:pt x="831" y="331"/>
                  </a:cubicBezTo>
                  <a:cubicBezTo>
                    <a:pt x="845" y="320"/>
                    <a:pt x="845" y="320"/>
                    <a:pt x="845" y="320"/>
                  </a:cubicBezTo>
                  <a:cubicBezTo>
                    <a:pt x="860" y="320"/>
                    <a:pt x="860" y="320"/>
                    <a:pt x="860" y="320"/>
                  </a:cubicBezTo>
                  <a:cubicBezTo>
                    <a:pt x="867" y="321"/>
                    <a:pt x="867" y="321"/>
                    <a:pt x="867" y="321"/>
                  </a:cubicBezTo>
                  <a:cubicBezTo>
                    <a:pt x="872" y="326"/>
                    <a:pt x="872" y="326"/>
                    <a:pt x="872" y="326"/>
                  </a:cubicBezTo>
                  <a:cubicBezTo>
                    <a:pt x="876" y="326"/>
                    <a:pt x="880" y="325"/>
                    <a:pt x="885" y="325"/>
                  </a:cubicBezTo>
                  <a:cubicBezTo>
                    <a:pt x="895" y="313"/>
                    <a:pt x="895" y="313"/>
                    <a:pt x="895" y="313"/>
                  </a:cubicBezTo>
                  <a:cubicBezTo>
                    <a:pt x="885" y="311"/>
                    <a:pt x="885" y="311"/>
                    <a:pt x="885" y="311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79" y="295"/>
                    <a:pt x="879" y="295"/>
                    <a:pt x="879" y="295"/>
                  </a:cubicBezTo>
                  <a:cubicBezTo>
                    <a:pt x="878" y="284"/>
                    <a:pt x="878" y="284"/>
                    <a:pt x="878" y="284"/>
                  </a:cubicBezTo>
                  <a:cubicBezTo>
                    <a:pt x="870" y="282"/>
                    <a:pt x="870" y="282"/>
                    <a:pt x="870" y="282"/>
                  </a:cubicBezTo>
                  <a:cubicBezTo>
                    <a:pt x="873" y="279"/>
                    <a:pt x="876" y="276"/>
                    <a:pt x="879" y="273"/>
                  </a:cubicBezTo>
                  <a:cubicBezTo>
                    <a:pt x="886" y="275"/>
                    <a:pt x="886" y="275"/>
                    <a:pt x="886" y="275"/>
                  </a:cubicBezTo>
                  <a:cubicBezTo>
                    <a:pt x="896" y="269"/>
                    <a:pt x="896" y="269"/>
                    <a:pt x="896" y="269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5" y="263"/>
                    <a:pt x="908" y="263"/>
                    <a:pt x="912" y="262"/>
                  </a:cubicBezTo>
                  <a:cubicBezTo>
                    <a:pt x="926" y="253"/>
                    <a:pt x="926" y="253"/>
                    <a:pt x="926" y="253"/>
                  </a:cubicBezTo>
                  <a:cubicBezTo>
                    <a:pt x="945" y="244"/>
                    <a:pt x="945" y="244"/>
                    <a:pt x="945" y="244"/>
                  </a:cubicBezTo>
                  <a:cubicBezTo>
                    <a:pt x="956" y="236"/>
                    <a:pt x="956" y="236"/>
                    <a:pt x="956" y="236"/>
                  </a:cubicBezTo>
                  <a:cubicBezTo>
                    <a:pt x="959" y="228"/>
                    <a:pt x="959" y="228"/>
                    <a:pt x="959" y="228"/>
                  </a:cubicBezTo>
                  <a:cubicBezTo>
                    <a:pt x="968" y="215"/>
                    <a:pt x="968" y="215"/>
                    <a:pt x="968" y="215"/>
                  </a:cubicBezTo>
                  <a:cubicBezTo>
                    <a:pt x="980" y="212"/>
                    <a:pt x="980" y="212"/>
                    <a:pt x="980" y="212"/>
                  </a:cubicBezTo>
                  <a:cubicBezTo>
                    <a:pt x="993" y="203"/>
                    <a:pt x="993" y="203"/>
                    <a:pt x="993" y="203"/>
                  </a:cubicBezTo>
                  <a:cubicBezTo>
                    <a:pt x="997" y="193"/>
                    <a:pt x="997" y="193"/>
                    <a:pt x="997" y="193"/>
                  </a:cubicBezTo>
                  <a:cubicBezTo>
                    <a:pt x="993" y="188"/>
                    <a:pt x="993" y="188"/>
                    <a:pt x="993" y="188"/>
                  </a:cubicBezTo>
                  <a:cubicBezTo>
                    <a:pt x="990" y="181"/>
                    <a:pt x="990" y="181"/>
                    <a:pt x="990" y="181"/>
                  </a:cubicBezTo>
                  <a:cubicBezTo>
                    <a:pt x="994" y="181"/>
                    <a:pt x="999" y="181"/>
                    <a:pt x="1003" y="181"/>
                  </a:cubicBezTo>
                  <a:cubicBezTo>
                    <a:pt x="1011" y="176"/>
                    <a:pt x="1011" y="176"/>
                    <a:pt x="1011" y="176"/>
                  </a:cubicBezTo>
                  <a:cubicBezTo>
                    <a:pt x="1019" y="177"/>
                    <a:pt x="1019" y="177"/>
                    <a:pt x="1019" y="177"/>
                  </a:cubicBezTo>
                  <a:cubicBezTo>
                    <a:pt x="1021" y="182"/>
                    <a:pt x="1021" y="182"/>
                    <a:pt x="1021" y="182"/>
                  </a:cubicBezTo>
                  <a:cubicBezTo>
                    <a:pt x="1033" y="181"/>
                    <a:pt x="1033" y="181"/>
                    <a:pt x="1033" y="181"/>
                  </a:cubicBezTo>
                  <a:cubicBezTo>
                    <a:pt x="1046" y="179"/>
                    <a:pt x="1046" y="179"/>
                    <a:pt x="1046" y="179"/>
                  </a:cubicBezTo>
                  <a:cubicBezTo>
                    <a:pt x="1047" y="170"/>
                    <a:pt x="1047" y="170"/>
                    <a:pt x="1047" y="170"/>
                  </a:cubicBezTo>
                  <a:cubicBezTo>
                    <a:pt x="1055" y="168"/>
                    <a:pt x="1055" y="168"/>
                    <a:pt x="1055" y="168"/>
                  </a:cubicBezTo>
                  <a:cubicBezTo>
                    <a:pt x="1053" y="178"/>
                    <a:pt x="1053" y="178"/>
                    <a:pt x="1053" y="178"/>
                  </a:cubicBezTo>
                  <a:cubicBezTo>
                    <a:pt x="1062" y="179"/>
                    <a:pt x="1062" y="179"/>
                    <a:pt x="1062" y="179"/>
                  </a:cubicBezTo>
                  <a:cubicBezTo>
                    <a:pt x="1056" y="189"/>
                    <a:pt x="1056" y="189"/>
                    <a:pt x="1056" y="189"/>
                  </a:cubicBezTo>
                  <a:cubicBezTo>
                    <a:pt x="1062" y="190"/>
                    <a:pt x="1062" y="190"/>
                    <a:pt x="1062" y="190"/>
                  </a:cubicBezTo>
                  <a:cubicBezTo>
                    <a:pt x="1059" y="198"/>
                    <a:pt x="1059" y="198"/>
                    <a:pt x="1059" y="198"/>
                  </a:cubicBezTo>
                  <a:cubicBezTo>
                    <a:pt x="1064" y="202"/>
                    <a:pt x="1064" y="202"/>
                    <a:pt x="1064" y="202"/>
                  </a:cubicBezTo>
                  <a:cubicBezTo>
                    <a:pt x="1060" y="211"/>
                    <a:pt x="1060" y="211"/>
                    <a:pt x="1060" y="211"/>
                  </a:cubicBezTo>
                  <a:cubicBezTo>
                    <a:pt x="1067" y="215"/>
                    <a:pt x="1067" y="215"/>
                    <a:pt x="1067" y="215"/>
                  </a:cubicBezTo>
                  <a:cubicBezTo>
                    <a:pt x="1067" y="225"/>
                    <a:pt x="1067" y="225"/>
                    <a:pt x="1067" y="225"/>
                  </a:cubicBezTo>
                  <a:cubicBezTo>
                    <a:pt x="1059" y="237"/>
                    <a:pt x="1059" y="237"/>
                    <a:pt x="1059" y="237"/>
                  </a:cubicBezTo>
                  <a:cubicBezTo>
                    <a:pt x="1035" y="250"/>
                    <a:pt x="1035" y="250"/>
                    <a:pt x="1035" y="250"/>
                  </a:cubicBezTo>
                  <a:cubicBezTo>
                    <a:pt x="1013" y="264"/>
                    <a:pt x="1013" y="264"/>
                    <a:pt x="1013" y="264"/>
                  </a:cubicBezTo>
                  <a:cubicBezTo>
                    <a:pt x="1009" y="277"/>
                    <a:pt x="1009" y="277"/>
                    <a:pt x="1009" y="277"/>
                  </a:cubicBezTo>
                  <a:cubicBezTo>
                    <a:pt x="986" y="281"/>
                    <a:pt x="986" y="281"/>
                    <a:pt x="986" y="281"/>
                  </a:cubicBezTo>
                  <a:cubicBezTo>
                    <a:pt x="978" y="278"/>
                    <a:pt x="978" y="278"/>
                    <a:pt x="978" y="278"/>
                  </a:cubicBezTo>
                  <a:cubicBezTo>
                    <a:pt x="974" y="278"/>
                    <a:pt x="970" y="278"/>
                    <a:pt x="966" y="278"/>
                  </a:cubicBezTo>
                  <a:cubicBezTo>
                    <a:pt x="943" y="290"/>
                    <a:pt x="943" y="290"/>
                    <a:pt x="943" y="290"/>
                  </a:cubicBezTo>
                  <a:cubicBezTo>
                    <a:pt x="940" y="294"/>
                    <a:pt x="936" y="298"/>
                    <a:pt x="933" y="302"/>
                  </a:cubicBezTo>
                  <a:cubicBezTo>
                    <a:pt x="948" y="305"/>
                    <a:pt x="948" y="305"/>
                    <a:pt x="948" y="305"/>
                  </a:cubicBezTo>
                  <a:cubicBezTo>
                    <a:pt x="962" y="303"/>
                    <a:pt x="962" y="303"/>
                    <a:pt x="962" y="303"/>
                  </a:cubicBezTo>
                  <a:cubicBezTo>
                    <a:pt x="971" y="297"/>
                    <a:pt x="971" y="297"/>
                    <a:pt x="971" y="297"/>
                  </a:cubicBezTo>
                  <a:cubicBezTo>
                    <a:pt x="980" y="293"/>
                    <a:pt x="980" y="293"/>
                    <a:pt x="980" y="293"/>
                  </a:cubicBezTo>
                  <a:cubicBezTo>
                    <a:pt x="988" y="295"/>
                    <a:pt x="988" y="295"/>
                    <a:pt x="988" y="295"/>
                  </a:cubicBezTo>
                  <a:cubicBezTo>
                    <a:pt x="1001" y="300"/>
                    <a:pt x="1001" y="300"/>
                    <a:pt x="1001" y="300"/>
                  </a:cubicBezTo>
                  <a:cubicBezTo>
                    <a:pt x="1006" y="316"/>
                    <a:pt x="1006" y="316"/>
                    <a:pt x="1006" y="316"/>
                  </a:cubicBezTo>
                  <a:cubicBezTo>
                    <a:pt x="1003" y="326"/>
                    <a:pt x="1003" y="326"/>
                    <a:pt x="1003" y="326"/>
                  </a:cubicBezTo>
                  <a:cubicBezTo>
                    <a:pt x="1007" y="338"/>
                    <a:pt x="1007" y="338"/>
                    <a:pt x="1007" y="338"/>
                  </a:cubicBezTo>
                  <a:cubicBezTo>
                    <a:pt x="1012" y="338"/>
                    <a:pt x="1017" y="337"/>
                    <a:pt x="1022" y="337"/>
                  </a:cubicBezTo>
                  <a:cubicBezTo>
                    <a:pt x="1029" y="353"/>
                    <a:pt x="1029" y="353"/>
                    <a:pt x="1029" y="353"/>
                  </a:cubicBezTo>
                  <a:cubicBezTo>
                    <a:pt x="1054" y="354"/>
                    <a:pt x="1054" y="354"/>
                    <a:pt x="1054" y="354"/>
                  </a:cubicBezTo>
                  <a:cubicBezTo>
                    <a:pt x="1067" y="361"/>
                    <a:pt x="1067" y="361"/>
                    <a:pt x="1067" y="361"/>
                  </a:cubicBezTo>
                  <a:cubicBezTo>
                    <a:pt x="1073" y="351"/>
                    <a:pt x="1073" y="351"/>
                    <a:pt x="1073" y="351"/>
                  </a:cubicBezTo>
                  <a:cubicBezTo>
                    <a:pt x="1058" y="331"/>
                    <a:pt x="1058" y="331"/>
                    <a:pt x="1058" y="331"/>
                  </a:cubicBezTo>
                  <a:cubicBezTo>
                    <a:pt x="1052" y="323"/>
                    <a:pt x="1052" y="323"/>
                    <a:pt x="1052" y="323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64" y="322"/>
                    <a:pt x="1064" y="322"/>
                    <a:pt x="1064" y="322"/>
                  </a:cubicBezTo>
                  <a:cubicBezTo>
                    <a:pt x="1085" y="336"/>
                    <a:pt x="1085" y="336"/>
                    <a:pt x="1085" y="336"/>
                  </a:cubicBezTo>
                  <a:cubicBezTo>
                    <a:pt x="1096" y="345"/>
                    <a:pt x="1096" y="345"/>
                    <a:pt x="1096" y="345"/>
                  </a:cubicBezTo>
                  <a:cubicBezTo>
                    <a:pt x="1099" y="340"/>
                    <a:pt x="1101" y="335"/>
                    <a:pt x="1104" y="331"/>
                  </a:cubicBezTo>
                  <a:cubicBezTo>
                    <a:pt x="1119" y="318"/>
                    <a:pt x="1119" y="318"/>
                    <a:pt x="1119" y="318"/>
                  </a:cubicBezTo>
                  <a:cubicBezTo>
                    <a:pt x="1109" y="310"/>
                    <a:pt x="1109" y="310"/>
                    <a:pt x="1109" y="310"/>
                  </a:cubicBezTo>
                  <a:cubicBezTo>
                    <a:pt x="1116" y="291"/>
                    <a:pt x="1116" y="291"/>
                    <a:pt x="1116" y="291"/>
                  </a:cubicBezTo>
                  <a:cubicBezTo>
                    <a:pt x="1101" y="285"/>
                    <a:pt x="1101" y="285"/>
                    <a:pt x="1101" y="285"/>
                  </a:cubicBezTo>
                  <a:cubicBezTo>
                    <a:pt x="1094" y="261"/>
                    <a:pt x="1094" y="261"/>
                    <a:pt x="1094" y="261"/>
                  </a:cubicBezTo>
                  <a:cubicBezTo>
                    <a:pt x="1106" y="255"/>
                    <a:pt x="1106" y="255"/>
                    <a:pt x="1106" y="255"/>
                  </a:cubicBezTo>
                  <a:cubicBezTo>
                    <a:pt x="1116" y="249"/>
                    <a:pt x="1116" y="249"/>
                    <a:pt x="1116" y="249"/>
                  </a:cubicBezTo>
                  <a:cubicBezTo>
                    <a:pt x="1132" y="270"/>
                    <a:pt x="1132" y="270"/>
                    <a:pt x="1132" y="270"/>
                  </a:cubicBezTo>
                  <a:cubicBezTo>
                    <a:pt x="1135" y="284"/>
                    <a:pt x="1135" y="284"/>
                    <a:pt x="1135" y="284"/>
                  </a:cubicBezTo>
                  <a:cubicBezTo>
                    <a:pt x="1146" y="286"/>
                    <a:pt x="1146" y="286"/>
                    <a:pt x="1146" y="286"/>
                  </a:cubicBezTo>
                  <a:cubicBezTo>
                    <a:pt x="1159" y="270"/>
                    <a:pt x="1159" y="270"/>
                    <a:pt x="1159" y="270"/>
                  </a:cubicBezTo>
                  <a:cubicBezTo>
                    <a:pt x="1178" y="264"/>
                    <a:pt x="1178" y="264"/>
                    <a:pt x="1178" y="264"/>
                  </a:cubicBezTo>
                  <a:cubicBezTo>
                    <a:pt x="1184" y="258"/>
                    <a:pt x="1184" y="258"/>
                    <a:pt x="1184" y="258"/>
                  </a:cubicBezTo>
                  <a:cubicBezTo>
                    <a:pt x="1188" y="257"/>
                    <a:pt x="1191" y="257"/>
                    <a:pt x="1195" y="257"/>
                  </a:cubicBezTo>
                  <a:cubicBezTo>
                    <a:pt x="1203" y="250"/>
                    <a:pt x="1203" y="250"/>
                    <a:pt x="1203" y="25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1" y="240"/>
                    <a:pt x="1194" y="240"/>
                    <a:pt x="1187" y="240"/>
                  </a:cubicBezTo>
                  <a:cubicBezTo>
                    <a:pt x="1188" y="238"/>
                    <a:pt x="1189" y="236"/>
                    <a:pt x="1191" y="234"/>
                  </a:cubicBezTo>
                  <a:cubicBezTo>
                    <a:pt x="1184" y="226"/>
                    <a:pt x="1184" y="226"/>
                    <a:pt x="1184" y="226"/>
                  </a:cubicBezTo>
                  <a:cubicBezTo>
                    <a:pt x="1176" y="224"/>
                    <a:pt x="1176" y="224"/>
                    <a:pt x="1176" y="224"/>
                  </a:cubicBezTo>
                  <a:cubicBezTo>
                    <a:pt x="1167" y="219"/>
                    <a:pt x="1167" y="219"/>
                    <a:pt x="1167" y="219"/>
                  </a:cubicBezTo>
                  <a:cubicBezTo>
                    <a:pt x="1164" y="219"/>
                    <a:pt x="1161" y="219"/>
                    <a:pt x="1157" y="219"/>
                  </a:cubicBezTo>
                  <a:cubicBezTo>
                    <a:pt x="1160" y="212"/>
                    <a:pt x="1160" y="212"/>
                    <a:pt x="1160" y="212"/>
                  </a:cubicBezTo>
                  <a:cubicBezTo>
                    <a:pt x="1161" y="206"/>
                    <a:pt x="1161" y="206"/>
                    <a:pt x="1161" y="206"/>
                  </a:cubicBezTo>
                  <a:cubicBezTo>
                    <a:pt x="1156" y="206"/>
                    <a:pt x="1151" y="206"/>
                    <a:pt x="1145" y="206"/>
                  </a:cubicBezTo>
                  <a:cubicBezTo>
                    <a:pt x="1140" y="205"/>
                    <a:pt x="1140" y="205"/>
                    <a:pt x="1140" y="205"/>
                  </a:cubicBezTo>
                  <a:cubicBezTo>
                    <a:pt x="1142" y="202"/>
                    <a:pt x="1145" y="198"/>
                    <a:pt x="1148" y="194"/>
                  </a:cubicBezTo>
                  <a:cubicBezTo>
                    <a:pt x="1152" y="194"/>
                    <a:pt x="1155" y="194"/>
                    <a:pt x="1159" y="194"/>
                  </a:cubicBezTo>
                  <a:cubicBezTo>
                    <a:pt x="1169" y="189"/>
                    <a:pt x="1169" y="189"/>
                    <a:pt x="1169" y="189"/>
                  </a:cubicBezTo>
                  <a:cubicBezTo>
                    <a:pt x="1157" y="186"/>
                    <a:pt x="1157" y="186"/>
                    <a:pt x="1157" y="186"/>
                  </a:cubicBezTo>
                  <a:cubicBezTo>
                    <a:pt x="1162" y="181"/>
                    <a:pt x="1162" y="181"/>
                    <a:pt x="1162" y="181"/>
                  </a:cubicBezTo>
                  <a:cubicBezTo>
                    <a:pt x="1170" y="180"/>
                    <a:pt x="1170" y="180"/>
                    <a:pt x="1170" y="180"/>
                  </a:cubicBezTo>
                  <a:cubicBezTo>
                    <a:pt x="1168" y="173"/>
                    <a:pt x="1168" y="173"/>
                    <a:pt x="1168" y="173"/>
                  </a:cubicBezTo>
                  <a:cubicBezTo>
                    <a:pt x="1160" y="170"/>
                    <a:pt x="1160" y="170"/>
                    <a:pt x="1160" y="170"/>
                  </a:cubicBezTo>
                  <a:cubicBezTo>
                    <a:pt x="1170" y="163"/>
                    <a:pt x="1170" y="163"/>
                    <a:pt x="1170" y="163"/>
                  </a:cubicBezTo>
                  <a:cubicBezTo>
                    <a:pt x="1163" y="159"/>
                    <a:pt x="1163" y="159"/>
                    <a:pt x="1163" y="159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4" y="155"/>
                    <a:pt x="1154" y="155"/>
                    <a:pt x="1154" y="155"/>
                  </a:cubicBezTo>
                  <a:cubicBezTo>
                    <a:pt x="1145" y="154"/>
                    <a:pt x="1145" y="154"/>
                    <a:pt x="1145" y="154"/>
                  </a:cubicBezTo>
                  <a:cubicBezTo>
                    <a:pt x="1142" y="153"/>
                    <a:pt x="1142" y="153"/>
                    <a:pt x="1142" y="153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49" y="145"/>
                    <a:pt x="1149" y="145"/>
                    <a:pt x="1149" y="145"/>
                  </a:cubicBezTo>
                  <a:cubicBezTo>
                    <a:pt x="1132" y="148"/>
                    <a:pt x="1132" y="148"/>
                    <a:pt x="1132" y="148"/>
                  </a:cubicBezTo>
                  <a:cubicBezTo>
                    <a:pt x="1134" y="140"/>
                    <a:pt x="1134" y="140"/>
                    <a:pt x="1134" y="140"/>
                  </a:cubicBezTo>
                  <a:cubicBezTo>
                    <a:pt x="1138" y="135"/>
                    <a:pt x="1138" y="135"/>
                    <a:pt x="1138" y="135"/>
                  </a:cubicBezTo>
                  <a:cubicBezTo>
                    <a:pt x="1132" y="135"/>
                    <a:pt x="1132" y="135"/>
                    <a:pt x="1132" y="135"/>
                  </a:cubicBezTo>
                  <a:cubicBezTo>
                    <a:pt x="1138" y="129"/>
                    <a:pt x="1138" y="129"/>
                    <a:pt x="1138" y="129"/>
                  </a:cubicBezTo>
                  <a:cubicBezTo>
                    <a:pt x="1132" y="125"/>
                    <a:pt x="1132" y="125"/>
                    <a:pt x="1132" y="125"/>
                  </a:cubicBezTo>
                  <a:cubicBezTo>
                    <a:pt x="1127" y="125"/>
                    <a:pt x="1122" y="125"/>
                    <a:pt x="1117" y="125"/>
                  </a:cubicBezTo>
                  <a:cubicBezTo>
                    <a:pt x="1109" y="130"/>
                    <a:pt x="1109" y="130"/>
                    <a:pt x="1109" y="130"/>
                  </a:cubicBezTo>
                  <a:cubicBezTo>
                    <a:pt x="1100" y="131"/>
                    <a:pt x="1100" y="131"/>
                    <a:pt x="1100" y="131"/>
                  </a:cubicBezTo>
                  <a:cubicBezTo>
                    <a:pt x="1095" y="130"/>
                    <a:pt x="1095" y="130"/>
                    <a:pt x="1095" y="130"/>
                  </a:cubicBezTo>
                  <a:cubicBezTo>
                    <a:pt x="1085" y="136"/>
                    <a:pt x="1085" y="136"/>
                    <a:pt x="1085" y="136"/>
                  </a:cubicBezTo>
                  <a:cubicBezTo>
                    <a:pt x="1077" y="136"/>
                    <a:pt x="1077" y="136"/>
                    <a:pt x="1077" y="136"/>
                  </a:cubicBezTo>
                  <a:cubicBezTo>
                    <a:pt x="1087" y="129"/>
                    <a:pt x="1087" y="129"/>
                    <a:pt x="1087" y="129"/>
                  </a:cubicBezTo>
                  <a:cubicBezTo>
                    <a:pt x="1100" y="122"/>
                    <a:pt x="1100" y="122"/>
                    <a:pt x="1100" y="122"/>
                  </a:cubicBezTo>
                  <a:cubicBezTo>
                    <a:pt x="1107" y="113"/>
                    <a:pt x="1107" y="113"/>
                    <a:pt x="1107" y="113"/>
                  </a:cubicBezTo>
                  <a:cubicBezTo>
                    <a:pt x="1117" y="106"/>
                    <a:pt x="1117" y="106"/>
                    <a:pt x="1117" y="106"/>
                  </a:cubicBezTo>
                  <a:cubicBezTo>
                    <a:pt x="1113" y="106"/>
                    <a:pt x="1109" y="106"/>
                    <a:pt x="1105" y="106"/>
                  </a:cubicBezTo>
                  <a:cubicBezTo>
                    <a:pt x="1090" y="112"/>
                    <a:pt x="1090" y="112"/>
                    <a:pt x="1090" y="112"/>
                  </a:cubicBezTo>
                  <a:cubicBezTo>
                    <a:pt x="1081" y="113"/>
                    <a:pt x="1081" y="113"/>
                    <a:pt x="1081" y="113"/>
                  </a:cubicBezTo>
                  <a:cubicBezTo>
                    <a:pt x="1070" y="117"/>
                    <a:pt x="1070" y="117"/>
                    <a:pt x="1070" y="117"/>
                  </a:cubicBezTo>
                  <a:cubicBezTo>
                    <a:pt x="1055" y="125"/>
                    <a:pt x="1055" y="125"/>
                    <a:pt x="1055" y="125"/>
                  </a:cubicBezTo>
                  <a:cubicBezTo>
                    <a:pt x="1047" y="134"/>
                    <a:pt x="1047" y="134"/>
                    <a:pt x="1047" y="134"/>
                  </a:cubicBezTo>
                  <a:cubicBezTo>
                    <a:pt x="1034" y="140"/>
                    <a:pt x="1034" y="140"/>
                    <a:pt x="1034" y="140"/>
                  </a:cubicBezTo>
                  <a:cubicBezTo>
                    <a:pt x="1025" y="151"/>
                    <a:pt x="1025" y="151"/>
                    <a:pt x="1025" y="151"/>
                  </a:cubicBezTo>
                  <a:cubicBezTo>
                    <a:pt x="1017" y="152"/>
                    <a:pt x="1017" y="152"/>
                    <a:pt x="1017" y="152"/>
                  </a:cubicBezTo>
                  <a:cubicBezTo>
                    <a:pt x="1024" y="143"/>
                    <a:pt x="1024" y="143"/>
                    <a:pt x="1024" y="143"/>
                  </a:cubicBezTo>
                  <a:cubicBezTo>
                    <a:pt x="1041" y="130"/>
                    <a:pt x="1041" y="130"/>
                    <a:pt x="1041" y="130"/>
                  </a:cubicBezTo>
                  <a:cubicBezTo>
                    <a:pt x="1053" y="122"/>
                    <a:pt x="1053" y="122"/>
                    <a:pt x="1053" y="122"/>
                  </a:cubicBezTo>
                  <a:cubicBezTo>
                    <a:pt x="1073" y="113"/>
                    <a:pt x="1073" y="113"/>
                    <a:pt x="1073" y="113"/>
                  </a:cubicBezTo>
                  <a:cubicBezTo>
                    <a:pt x="1092" y="106"/>
                    <a:pt x="1092" y="106"/>
                    <a:pt x="1092" y="106"/>
                  </a:cubicBezTo>
                  <a:cubicBezTo>
                    <a:pt x="1088" y="106"/>
                    <a:pt x="1085" y="106"/>
                    <a:pt x="1081" y="106"/>
                  </a:cubicBezTo>
                  <a:cubicBezTo>
                    <a:pt x="1068" y="108"/>
                    <a:pt x="1068" y="108"/>
                    <a:pt x="1068" y="108"/>
                  </a:cubicBezTo>
                  <a:cubicBezTo>
                    <a:pt x="1041" y="118"/>
                    <a:pt x="1041" y="118"/>
                    <a:pt x="1041" y="118"/>
                  </a:cubicBezTo>
                  <a:cubicBezTo>
                    <a:pt x="1011" y="133"/>
                    <a:pt x="1011" y="133"/>
                    <a:pt x="1011" y="133"/>
                  </a:cubicBezTo>
                  <a:cubicBezTo>
                    <a:pt x="980" y="152"/>
                    <a:pt x="980" y="152"/>
                    <a:pt x="980" y="152"/>
                  </a:cubicBezTo>
                  <a:cubicBezTo>
                    <a:pt x="987" y="154"/>
                    <a:pt x="987" y="154"/>
                    <a:pt x="987" y="154"/>
                  </a:cubicBezTo>
                  <a:cubicBezTo>
                    <a:pt x="993" y="154"/>
                    <a:pt x="993" y="154"/>
                    <a:pt x="993" y="154"/>
                  </a:cubicBezTo>
                  <a:cubicBezTo>
                    <a:pt x="985" y="162"/>
                    <a:pt x="985" y="162"/>
                    <a:pt x="985" y="162"/>
                  </a:cubicBezTo>
                  <a:cubicBezTo>
                    <a:pt x="980" y="160"/>
                    <a:pt x="980" y="160"/>
                    <a:pt x="980" y="160"/>
                  </a:cubicBezTo>
                  <a:cubicBezTo>
                    <a:pt x="967" y="163"/>
                    <a:pt x="967" y="163"/>
                    <a:pt x="967" y="163"/>
                  </a:cubicBezTo>
                  <a:cubicBezTo>
                    <a:pt x="961" y="173"/>
                    <a:pt x="961" y="173"/>
                    <a:pt x="961" y="173"/>
                  </a:cubicBezTo>
                  <a:cubicBezTo>
                    <a:pt x="964" y="172"/>
                    <a:pt x="968" y="172"/>
                    <a:pt x="971" y="172"/>
                  </a:cubicBezTo>
                  <a:cubicBezTo>
                    <a:pt x="980" y="170"/>
                    <a:pt x="980" y="170"/>
                    <a:pt x="980" y="170"/>
                  </a:cubicBezTo>
                  <a:cubicBezTo>
                    <a:pt x="979" y="175"/>
                    <a:pt x="979" y="175"/>
                    <a:pt x="979" y="175"/>
                  </a:cubicBezTo>
                  <a:cubicBezTo>
                    <a:pt x="986" y="180"/>
                    <a:pt x="986" y="180"/>
                    <a:pt x="986" y="180"/>
                  </a:cubicBezTo>
                  <a:cubicBezTo>
                    <a:pt x="973" y="184"/>
                    <a:pt x="973" y="184"/>
                    <a:pt x="973" y="184"/>
                  </a:cubicBezTo>
                  <a:cubicBezTo>
                    <a:pt x="962" y="192"/>
                    <a:pt x="962" y="192"/>
                    <a:pt x="962" y="192"/>
                  </a:cubicBezTo>
                  <a:cubicBezTo>
                    <a:pt x="960" y="199"/>
                    <a:pt x="960" y="199"/>
                    <a:pt x="960" y="199"/>
                  </a:cubicBezTo>
                  <a:cubicBezTo>
                    <a:pt x="930" y="216"/>
                    <a:pt x="930" y="216"/>
                    <a:pt x="930" y="216"/>
                  </a:cubicBezTo>
                  <a:cubicBezTo>
                    <a:pt x="910" y="229"/>
                    <a:pt x="910" y="229"/>
                    <a:pt x="910" y="229"/>
                  </a:cubicBezTo>
                  <a:cubicBezTo>
                    <a:pt x="891" y="240"/>
                    <a:pt x="891" y="240"/>
                    <a:pt x="891" y="240"/>
                  </a:cubicBezTo>
                  <a:cubicBezTo>
                    <a:pt x="889" y="236"/>
                    <a:pt x="889" y="236"/>
                    <a:pt x="889" y="236"/>
                  </a:cubicBezTo>
                  <a:cubicBezTo>
                    <a:pt x="902" y="221"/>
                    <a:pt x="902" y="221"/>
                    <a:pt x="902" y="221"/>
                  </a:cubicBezTo>
                  <a:cubicBezTo>
                    <a:pt x="918" y="211"/>
                    <a:pt x="918" y="211"/>
                    <a:pt x="918" y="211"/>
                  </a:cubicBezTo>
                  <a:cubicBezTo>
                    <a:pt x="923" y="197"/>
                    <a:pt x="923" y="197"/>
                    <a:pt x="923" y="197"/>
                  </a:cubicBezTo>
                  <a:cubicBezTo>
                    <a:pt x="899" y="209"/>
                    <a:pt x="899" y="209"/>
                    <a:pt x="899" y="209"/>
                  </a:cubicBezTo>
                  <a:cubicBezTo>
                    <a:pt x="912" y="190"/>
                    <a:pt x="912" y="190"/>
                    <a:pt x="912" y="190"/>
                  </a:cubicBezTo>
                  <a:cubicBezTo>
                    <a:pt x="911" y="187"/>
                    <a:pt x="911" y="187"/>
                    <a:pt x="911" y="187"/>
                  </a:cubicBezTo>
                  <a:cubicBezTo>
                    <a:pt x="926" y="177"/>
                    <a:pt x="926" y="177"/>
                    <a:pt x="926" y="177"/>
                  </a:cubicBezTo>
                  <a:cubicBezTo>
                    <a:pt x="940" y="167"/>
                    <a:pt x="940" y="167"/>
                    <a:pt x="940" y="167"/>
                  </a:cubicBezTo>
                  <a:cubicBezTo>
                    <a:pt x="936" y="166"/>
                    <a:pt x="936" y="166"/>
                    <a:pt x="936" y="166"/>
                  </a:cubicBezTo>
                  <a:cubicBezTo>
                    <a:pt x="949" y="157"/>
                    <a:pt x="949" y="157"/>
                    <a:pt x="949" y="157"/>
                  </a:cubicBezTo>
                  <a:cubicBezTo>
                    <a:pt x="956" y="148"/>
                    <a:pt x="956" y="148"/>
                    <a:pt x="956" y="148"/>
                  </a:cubicBezTo>
                  <a:cubicBezTo>
                    <a:pt x="947" y="148"/>
                    <a:pt x="947" y="148"/>
                    <a:pt x="947" y="148"/>
                  </a:cubicBezTo>
                  <a:cubicBezTo>
                    <a:pt x="937" y="154"/>
                    <a:pt x="937" y="154"/>
                    <a:pt x="937" y="154"/>
                  </a:cubicBezTo>
                  <a:cubicBezTo>
                    <a:pt x="931" y="154"/>
                    <a:pt x="931" y="154"/>
                    <a:pt x="931" y="154"/>
                  </a:cubicBezTo>
                  <a:cubicBezTo>
                    <a:pt x="912" y="164"/>
                    <a:pt x="912" y="164"/>
                    <a:pt x="912" y="164"/>
                  </a:cubicBezTo>
                  <a:cubicBezTo>
                    <a:pt x="902" y="171"/>
                    <a:pt x="902" y="171"/>
                    <a:pt x="902" y="171"/>
                  </a:cubicBezTo>
                  <a:cubicBezTo>
                    <a:pt x="892" y="177"/>
                    <a:pt x="892" y="177"/>
                    <a:pt x="892" y="177"/>
                  </a:cubicBezTo>
                  <a:cubicBezTo>
                    <a:pt x="885" y="187"/>
                    <a:pt x="885" y="187"/>
                    <a:pt x="885" y="187"/>
                  </a:cubicBezTo>
                  <a:cubicBezTo>
                    <a:pt x="883" y="194"/>
                    <a:pt x="883" y="194"/>
                    <a:pt x="883" y="194"/>
                  </a:cubicBezTo>
                  <a:cubicBezTo>
                    <a:pt x="867" y="203"/>
                    <a:pt x="867" y="203"/>
                    <a:pt x="867" y="203"/>
                  </a:cubicBezTo>
                  <a:cubicBezTo>
                    <a:pt x="862" y="201"/>
                    <a:pt x="862" y="201"/>
                    <a:pt x="862" y="201"/>
                  </a:cubicBezTo>
                  <a:cubicBezTo>
                    <a:pt x="849" y="212"/>
                    <a:pt x="849" y="212"/>
                    <a:pt x="849" y="212"/>
                  </a:cubicBezTo>
                  <a:cubicBezTo>
                    <a:pt x="858" y="211"/>
                    <a:pt x="858" y="211"/>
                    <a:pt x="858" y="211"/>
                  </a:cubicBezTo>
                  <a:cubicBezTo>
                    <a:pt x="877" y="203"/>
                    <a:pt x="877" y="203"/>
                    <a:pt x="877" y="203"/>
                  </a:cubicBezTo>
                  <a:cubicBezTo>
                    <a:pt x="872" y="207"/>
                    <a:pt x="867" y="211"/>
                    <a:pt x="862" y="215"/>
                  </a:cubicBezTo>
                  <a:cubicBezTo>
                    <a:pt x="830" y="227"/>
                    <a:pt x="830" y="227"/>
                    <a:pt x="830" y="227"/>
                  </a:cubicBezTo>
                  <a:cubicBezTo>
                    <a:pt x="809" y="245"/>
                    <a:pt x="809" y="245"/>
                    <a:pt x="809" y="245"/>
                  </a:cubicBezTo>
                  <a:cubicBezTo>
                    <a:pt x="811" y="236"/>
                    <a:pt x="811" y="236"/>
                    <a:pt x="811" y="236"/>
                  </a:cubicBezTo>
                  <a:cubicBezTo>
                    <a:pt x="829" y="224"/>
                    <a:pt x="829" y="224"/>
                    <a:pt x="829" y="224"/>
                  </a:cubicBezTo>
                  <a:cubicBezTo>
                    <a:pt x="827" y="224"/>
                    <a:pt x="825" y="224"/>
                    <a:pt x="823" y="224"/>
                  </a:cubicBezTo>
                  <a:cubicBezTo>
                    <a:pt x="838" y="213"/>
                    <a:pt x="838" y="213"/>
                    <a:pt x="838" y="213"/>
                  </a:cubicBezTo>
                  <a:cubicBezTo>
                    <a:pt x="840" y="213"/>
                    <a:pt x="842" y="213"/>
                    <a:pt x="844" y="212"/>
                  </a:cubicBezTo>
                  <a:cubicBezTo>
                    <a:pt x="864" y="196"/>
                    <a:pt x="864" y="196"/>
                    <a:pt x="864" y="196"/>
                  </a:cubicBezTo>
                  <a:cubicBezTo>
                    <a:pt x="865" y="188"/>
                    <a:pt x="865" y="188"/>
                    <a:pt x="865" y="188"/>
                  </a:cubicBezTo>
                  <a:cubicBezTo>
                    <a:pt x="846" y="199"/>
                    <a:pt x="846" y="199"/>
                    <a:pt x="846" y="199"/>
                  </a:cubicBezTo>
                  <a:cubicBezTo>
                    <a:pt x="831" y="205"/>
                    <a:pt x="831" y="205"/>
                    <a:pt x="831" y="205"/>
                  </a:cubicBezTo>
                  <a:cubicBezTo>
                    <a:pt x="826" y="216"/>
                    <a:pt x="826" y="216"/>
                    <a:pt x="826" y="216"/>
                  </a:cubicBezTo>
                  <a:cubicBezTo>
                    <a:pt x="810" y="224"/>
                    <a:pt x="810" y="224"/>
                    <a:pt x="810" y="22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70" y="236"/>
                    <a:pt x="770" y="236"/>
                    <a:pt x="770" y="236"/>
                  </a:cubicBezTo>
                  <a:cubicBezTo>
                    <a:pt x="770" y="230"/>
                    <a:pt x="770" y="230"/>
                    <a:pt x="770" y="230"/>
                  </a:cubicBezTo>
                  <a:cubicBezTo>
                    <a:pt x="765" y="228"/>
                    <a:pt x="765" y="228"/>
                    <a:pt x="765" y="228"/>
                  </a:cubicBezTo>
                  <a:cubicBezTo>
                    <a:pt x="770" y="219"/>
                    <a:pt x="770" y="219"/>
                    <a:pt x="770" y="219"/>
                  </a:cubicBezTo>
                  <a:cubicBezTo>
                    <a:pt x="753" y="226"/>
                    <a:pt x="753" y="226"/>
                    <a:pt x="753" y="226"/>
                  </a:cubicBezTo>
                  <a:cubicBezTo>
                    <a:pt x="731" y="235"/>
                    <a:pt x="731" y="235"/>
                    <a:pt x="731" y="235"/>
                  </a:cubicBezTo>
                  <a:cubicBezTo>
                    <a:pt x="717" y="247"/>
                    <a:pt x="717" y="247"/>
                    <a:pt x="717" y="247"/>
                  </a:cubicBezTo>
                  <a:cubicBezTo>
                    <a:pt x="690" y="266"/>
                    <a:pt x="690" y="266"/>
                    <a:pt x="690" y="266"/>
                  </a:cubicBezTo>
                  <a:cubicBezTo>
                    <a:pt x="714" y="244"/>
                    <a:pt x="714" y="244"/>
                    <a:pt x="714" y="244"/>
                  </a:cubicBezTo>
                  <a:cubicBezTo>
                    <a:pt x="717" y="236"/>
                    <a:pt x="717" y="236"/>
                    <a:pt x="717" y="236"/>
                  </a:cubicBezTo>
                  <a:cubicBezTo>
                    <a:pt x="702" y="241"/>
                    <a:pt x="702" y="241"/>
                    <a:pt x="702" y="241"/>
                  </a:cubicBezTo>
                  <a:cubicBezTo>
                    <a:pt x="689" y="239"/>
                    <a:pt x="689" y="239"/>
                    <a:pt x="689" y="239"/>
                  </a:cubicBezTo>
                  <a:cubicBezTo>
                    <a:pt x="698" y="233"/>
                    <a:pt x="698" y="233"/>
                    <a:pt x="698" y="233"/>
                  </a:cubicBezTo>
                  <a:cubicBezTo>
                    <a:pt x="713" y="227"/>
                    <a:pt x="713" y="227"/>
                    <a:pt x="713" y="227"/>
                  </a:cubicBezTo>
                  <a:cubicBezTo>
                    <a:pt x="722" y="217"/>
                    <a:pt x="722" y="217"/>
                    <a:pt x="722" y="217"/>
                  </a:cubicBezTo>
                  <a:cubicBezTo>
                    <a:pt x="715" y="218"/>
                    <a:pt x="715" y="218"/>
                    <a:pt x="715" y="218"/>
                  </a:cubicBezTo>
                  <a:cubicBezTo>
                    <a:pt x="720" y="208"/>
                    <a:pt x="720" y="208"/>
                    <a:pt x="720" y="208"/>
                  </a:cubicBezTo>
                  <a:cubicBezTo>
                    <a:pt x="732" y="200"/>
                    <a:pt x="732" y="200"/>
                    <a:pt x="732" y="200"/>
                  </a:cubicBezTo>
                  <a:cubicBezTo>
                    <a:pt x="730" y="199"/>
                    <a:pt x="730" y="199"/>
                    <a:pt x="730" y="199"/>
                  </a:cubicBezTo>
                  <a:cubicBezTo>
                    <a:pt x="726" y="200"/>
                    <a:pt x="726" y="200"/>
                    <a:pt x="726" y="200"/>
                  </a:cubicBezTo>
                  <a:cubicBezTo>
                    <a:pt x="712" y="208"/>
                    <a:pt x="712" y="208"/>
                    <a:pt x="712" y="208"/>
                  </a:cubicBezTo>
                  <a:cubicBezTo>
                    <a:pt x="706" y="210"/>
                    <a:pt x="706" y="210"/>
                    <a:pt x="706" y="210"/>
                  </a:cubicBezTo>
                  <a:cubicBezTo>
                    <a:pt x="732" y="194"/>
                    <a:pt x="732" y="194"/>
                    <a:pt x="732" y="194"/>
                  </a:cubicBezTo>
                  <a:cubicBezTo>
                    <a:pt x="706" y="209"/>
                    <a:pt x="706" y="209"/>
                    <a:pt x="706" y="209"/>
                  </a:cubicBezTo>
                  <a:cubicBezTo>
                    <a:pt x="706" y="207"/>
                    <a:pt x="706" y="207"/>
                    <a:pt x="706" y="207"/>
                  </a:cubicBezTo>
                  <a:cubicBezTo>
                    <a:pt x="737" y="189"/>
                    <a:pt x="737" y="189"/>
                    <a:pt x="737" y="189"/>
                  </a:cubicBezTo>
                  <a:cubicBezTo>
                    <a:pt x="741" y="187"/>
                    <a:pt x="741" y="187"/>
                    <a:pt x="741" y="187"/>
                  </a:cubicBezTo>
                  <a:cubicBezTo>
                    <a:pt x="718" y="199"/>
                    <a:pt x="718" y="199"/>
                    <a:pt x="718" y="199"/>
                  </a:cubicBezTo>
                  <a:cubicBezTo>
                    <a:pt x="703" y="207"/>
                    <a:pt x="703" y="207"/>
                    <a:pt x="703" y="207"/>
                  </a:cubicBezTo>
                  <a:cubicBezTo>
                    <a:pt x="697" y="210"/>
                    <a:pt x="697" y="210"/>
                    <a:pt x="697" y="210"/>
                  </a:cubicBezTo>
                  <a:cubicBezTo>
                    <a:pt x="684" y="216"/>
                    <a:pt x="684" y="216"/>
                    <a:pt x="684" y="216"/>
                  </a:cubicBezTo>
                  <a:cubicBezTo>
                    <a:pt x="667" y="226"/>
                    <a:pt x="667" y="226"/>
                    <a:pt x="667" y="226"/>
                  </a:cubicBezTo>
                  <a:cubicBezTo>
                    <a:pt x="692" y="212"/>
                    <a:pt x="692" y="212"/>
                    <a:pt x="692" y="212"/>
                  </a:cubicBezTo>
                  <a:cubicBezTo>
                    <a:pt x="701" y="207"/>
                    <a:pt x="701" y="207"/>
                    <a:pt x="701" y="207"/>
                  </a:cubicBezTo>
                  <a:cubicBezTo>
                    <a:pt x="709" y="203"/>
                    <a:pt x="709" y="203"/>
                    <a:pt x="709" y="203"/>
                  </a:cubicBezTo>
                  <a:cubicBezTo>
                    <a:pt x="722" y="196"/>
                    <a:pt x="722" y="196"/>
                    <a:pt x="722" y="196"/>
                  </a:cubicBezTo>
                  <a:cubicBezTo>
                    <a:pt x="723" y="195"/>
                    <a:pt x="723" y="195"/>
                    <a:pt x="723" y="195"/>
                  </a:cubicBezTo>
                  <a:cubicBezTo>
                    <a:pt x="710" y="202"/>
                    <a:pt x="710" y="202"/>
                    <a:pt x="710" y="202"/>
                  </a:cubicBezTo>
                  <a:cubicBezTo>
                    <a:pt x="692" y="211"/>
                    <a:pt x="692" y="211"/>
                    <a:pt x="692" y="211"/>
                  </a:cubicBezTo>
                  <a:cubicBezTo>
                    <a:pt x="690" y="213"/>
                    <a:pt x="690" y="213"/>
                    <a:pt x="690" y="213"/>
                  </a:cubicBezTo>
                  <a:cubicBezTo>
                    <a:pt x="689" y="213"/>
                    <a:pt x="689" y="213"/>
                    <a:pt x="689" y="213"/>
                  </a:cubicBezTo>
                  <a:cubicBezTo>
                    <a:pt x="644" y="240"/>
                    <a:pt x="585" y="278"/>
                    <a:pt x="541" y="308"/>
                  </a:cubicBezTo>
                  <a:cubicBezTo>
                    <a:pt x="471" y="357"/>
                    <a:pt x="471" y="357"/>
                    <a:pt x="346" y="471"/>
                  </a:cubicBezTo>
                  <a:cubicBezTo>
                    <a:pt x="324" y="492"/>
                    <a:pt x="324" y="492"/>
                    <a:pt x="324" y="492"/>
                  </a:cubicBezTo>
                  <a:cubicBezTo>
                    <a:pt x="328" y="489"/>
                    <a:pt x="328" y="489"/>
                    <a:pt x="328" y="489"/>
                  </a:cubicBezTo>
                  <a:cubicBezTo>
                    <a:pt x="321" y="497"/>
                    <a:pt x="321" y="497"/>
                    <a:pt x="321" y="497"/>
                  </a:cubicBezTo>
                  <a:cubicBezTo>
                    <a:pt x="309" y="509"/>
                    <a:pt x="309" y="509"/>
                    <a:pt x="309" y="509"/>
                  </a:cubicBezTo>
                  <a:cubicBezTo>
                    <a:pt x="305" y="514"/>
                    <a:pt x="305" y="514"/>
                    <a:pt x="305" y="514"/>
                  </a:cubicBezTo>
                  <a:cubicBezTo>
                    <a:pt x="293" y="527"/>
                    <a:pt x="293" y="527"/>
                    <a:pt x="293" y="527"/>
                  </a:cubicBezTo>
                  <a:cubicBezTo>
                    <a:pt x="287" y="534"/>
                    <a:pt x="287" y="534"/>
                    <a:pt x="287" y="534"/>
                  </a:cubicBezTo>
                  <a:cubicBezTo>
                    <a:pt x="276" y="546"/>
                    <a:pt x="276" y="546"/>
                    <a:pt x="276" y="546"/>
                  </a:cubicBezTo>
                  <a:cubicBezTo>
                    <a:pt x="274" y="551"/>
                    <a:pt x="274" y="551"/>
                    <a:pt x="274" y="551"/>
                  </a:cubicBezTo>
                  <a:cubicBezTo>
                    <a:pt x="274" y="552"/>
                    <a:pt x="274" y="552"/>
                    <a:pt x="274" y="552"/>
                  </a:cubicBezTo>
                  <a:cubicBezTo>
                    <a:pt x="262" y="566"/>
                    <a:pt x="262" y="566"/>
                    <a:pt x="262" y="566"/>
                  </a:cubicBezTo>
                  <a:cubicBezTo>
                    <a:pt x="250" y="580"/>
                    <a:pt x="250" y="580"/>
                    <a:pt x="250" y="580"/>
                  </a:cubicBezTo>
                  <a:cubicBezTo>
                    <a:pt x="237" y="598"/>
                    <a:pt x="237" y="598"/>
                    <a:pt x="237" y="598"/>
                  </a:cubicBezTo>
                  <a:cubicBezTo>
                    <a:pt x="224" y="614"/>
                    <a:pt x="224" y="614"/>
                    <a:pt x="224" y="614"/>
                  </a:cubicBezTo>
                  <a:cubicBezTo>
                    <a:pt x="226" y="615"/>
                    <a:pt x="226" y="615"/>
                    <a:pt x="226" y="615"/>
                  </a:cubicBezTo>
                  <a:cubicBezTo>
                    <a:pt x="211" y="634"/>
                    <a:pt x="211" y="634"/>
                    <a:pt x="211" y="634"/>
                  </a:cubicBezTo>
                  <a:cubicBezTo>
                    <a:pt x="201" y="652"/>
                    <a:pt x="201" y="652"/>
                    <a:pt x="201" y="652"/>
                  </a:cubicBezTo>
                  <a:cubicBezTo>
                    <a:pt x="192" y="666"/>
                    <a:pt x="192" y="666"/>
                    <a:pt x="192" y="666"/>
                  </a:cubicBezTo>
                  <a:cubicBezTo>
                    <a:pt x="188" y="676"/>
                    <a:pt x="188" y="676"/>
                    <a:pt x="188" y="676"/>
                  </a:cubicBezTo>
                  <a:cubicBezTo>
                    <a:pt x="187" y="682"/>
                    <a:pt x="187" y="682"/>
                    <a:pt x="187" y="682"/>
                  </a:cubicBezTo>
                  <a:cubicBezTo>
                    <a:pt x="188" y="687"/>
                    <a:pt x="188" y="687"/>
                    <a:pt x="188" y="687"/>
                  </a:cubicBezTo>
                  <a:cubicBezTo>
                    <a:pt x="181" y="698"/>
                    <a:pt x="181" y="698"/>
                    <a:pt x="181" y="698"/>
                  </a:cubicBezTo>
                  <a:cubicBezTo>
                    <a:pt x="177" y="711"/>
                    <a:pt x="177" y="711"/>
                    <a:pt x="177" y="711"/>
                  </a:cubicBezTo>
                  <a:cubicBezTo>
                    <a:pt x="173" y="722"/>
                    <a:pt x="173" y="722"/>
                    <a:pt x="173" y="722"/>
                  </a:cubicBezTo>
                  <a:cubicBezTo>
                    <a:pt x="159" y="748"/>
                    <a:pt x="159" y="748"/>
                    <a:pt x="159" y="748"/>
                  </a:cubicBezTo>
                  <a:cubicBezTo>
                    <a:pt x="155" y="755"/>
                    <a:pt x="150" y="763"/>
                    <a:pt x="146" y="770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8" y="740"/>
                    <a:pt x="158" y="740"/>
                    <a:pt x="158" y="740"/>
                  </a:cubicBezTo>
                  <a:cubicBezTo>
                    <a:pt x="164" y="728"/>
                    <a:pt x="164" y="728"/>
                    <a:pt x="164" y="728"/>
                  </a:cubicBezTo>
                  <a:cubicBezTo>
                    <a:pt x="167" y="718"/>
                    <a:pt x="167" y="718"/>
                    <a:pt x="167" y="718"/>
                  </a:cubicBezTo>
                  <a:cubicBezTo>
                    <a:pt x="167" y="715"/>
                    <a:pt x="167" y="715"/>
                    <a:pt x="167" y="715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5" y="698"/>
                    <a:pt x="175" y="698"/>
                    <a:pt x="175" y="698"/>
                  </a:cubicBezTo>
                  <a:cubicBezTo>
                    <a:pt x="178" y="690"/>
                    <a:pt x="178" y="690"/>
                    <a:pt x="178" y="690"/>
                  </a:cubicBezTo>
                  <a:cubicBezTo>
                    <a:pt x="179" y="686"/>
                    <a:pt x="179" y="686"/>
                    <a:pt x="179" y="686"/>
                  </a:cubicBezTo>
                  <a:cubicBezTo>
                    <a:pt x="179" y="683"/>
                    <a:pt x="179" y="683"/>
                    <a:pt x="179" y="683"/>
                  </a:cubicBezTo>
                  <a:cubicBezTo>
                    <a:pt x="175" y="686"/>
                    <a:pt x="175" y="686"/>
                    <a:pt x="175" y="686"/>
                  </a:cubicBezTo>
                  <a:cubicBezTo>
                    <a:pt x="168" y="700"/>
                    <a:pt x="168" y="700"/>
                    <a:pt x="168" y="700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59" y="719"/>
                    <a:pt x="159" y="719"/>
                    <a:pt x="159" y="719"/>
                  </a:cubicBezTo>
                  <a:cubicBezTo>
                    <a:pt x="153" y="737"/>
                    <a:pt x="153" y="737"/>
                    <a:pt x="153" y="737"/>
                  </a:cubicBezTo>
                  <a:cubicBezTo>
                    <a:pt x="142" y="758"/>
                    <a:pt x="142" y="758"/>
                    <a:pt x="142" y="758"/>
                  </a:cubicBezTo>
                  <a:cubicBezTo>
                    <a:pt x="129" y="785"/>
                    <a:pt x="129" y="785"/>
                    <a:pt x="129" y="785"/>
                  </a:cubicBezTo>
                  <a:cubicBezTo>
                    <a:pt x="116" y="807"/>
                    <a:pt x="116" y="807"/>
                    <a:pt x="116" y="807"/>
                  </a:cubicBezTo>
                  <a:cubicBezTo>
                    <a:pt x="99" y="837"/>
                    <a:pt x="99" y="837"/>
                    <a:pt x="99" y="837"/>
                  </a:cubicBezTo>
                  <a:cubicBezTo>
                    <a:pt x="93" y="848"/>
                    <a:pt x="87" y="859"/>
                    <a:pt x="81" y="871"/>
                  </a:cubicBezTo>
                  <a:cubicBezTo>
                    <a:pt x="74" y="879"/>
                    <a:pt x="74" y="879"/>
                    <a:pt x="74" y="879"/>
                  </a:cubicBezTo>
                  <a:cubicBezTo>
                    <a:pt x="70" y="887"/>
                    <a:pt x="67" y="894"/>
                    <a:pt x="63" y="902"/>
                  </a:cubicBezTo>
                  <a:cubicBezTo>
                    <a:pt x="55" y="925"/>
                    <a:pt x="55" y="925"/>
                    <a:pt x="55" y="925"/>
                  </a:cubicBezTo>
                  <a:cubicBezTo>
                    <a:pt x="43" y="948"/>
                    <a:pt x="43" y="948"/>
                    <a:pt x="43" y="948"/>
                  </a:cubicBezTo>
                  <a:cubicBezTo>
                    <a:pt x="36" y="967"/>
                    <a:pt x="36" y="967"/>
                    <a:pt x="36" y="967"/>
                  </a:cubicBezTo>
                  <a:cubicBezTo>
                    <a:pt x="32" y="982"/>
                    <a:pt x="32" y="982"/>
                    <a:pt x="32" y="982"/>
                  </a:cubicBezTo>
                  <a:cubicBezTo>
                    <a:pt x="21" y="1006"/>
                    <a:pt x="21" y="1006"/>
                    <a:pt x="21" y="1006"/>
                  </a:cubicBezTo>
                  <a:cubicBezTo>
                    <a:pt x="17" y="1025"/>
                    <a:pt x="17" y="1025"/>
                    <a:pt x="17" y="1025"/>
                  </a:cubicBezTo>
                  <a:cubicBezTo>
                    <a:pt x="16" y="1040"/>
                    <a:pt x="16" y="1040"/>
                    <a:pt x="16" y="1040"/>
                  </a:cubicBezTo>
                  <a:cubicBezTo>
                    <a:pt x="7" y="1074"/>
                    <a:pt x="7" y="1074"/>
                    <a:pt x="7" y="1074"/>
                  </a:cubicBezTo>
                  <a:cubicBezTo>
                    <a:pt x="7" y="1087"/>
                    <a:pt x="7" y="1087"/>
                    <a:pt x="7" y="1087"/>
                  </a:cubicBezTo>
                  <a:cubicBezTo>
                    <a:pt x="2" y="1105"/>
                    <a:pt x="2" y="1105"/>
                    <a:pt x="2" y="1105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3" y="1125"/>
                    <a:pt x="5" y="1124"/>
                    <a:pt x="7" y="1124"/>
                  </a:cubicBezTo>
                  <a:cubicBezTo>
                    <a:pt x="8" y="1137"/>
                    <a:pt x="8" y="1137"/>
                    <a:pt x="8" y="1137"/>
                  </a:cubicBezTo>
                  <a:cubicBezTo>
                    <a:pt x="13" y="1148"/>
                    <a:pt x="13" y="1148"/>
                    <a:pt x="13" y="1148"/>
                  </a:cubicBezTo>
                  <a:cubicBezTo>
                    <a:pt x="14" y="1166"/>
                    <a:pt x="14" y="1166"/>
                    <a:pt x="14" y="1166"/>
                  </a:cubicBezTo>
                  <a:cubicBezTo>
                    <a:pt x="10" y="1188"/>
                    <a:pt x="10" y="1188"/>
                    <a:pt x="10" y="1188"/>
                  </a:cubicBezTo>
                  <a:cubicBezTo>
                    <a:pt x="8" y="1210"/>
                    <a:pt x="8" y="1210"/>
                    <a:pt x="8" y="1210"/>
                  </a:cubicBezTo>
                  <a:cubicBezTo>
                    <a:pt x="4" y="1246"/>
                    <a:pt x="4" y="1246"/>
                    <a:pt x="4" y="1246"/>
                  </a:cubicBezTo>
                  <a:cubicBezTo>
                    <a:pt x="6" y="1262"/>
                    <a:pt x="6" y="1262"/>
                    <a:pt x="6" y="1262"/>
                  </a:cubicBezTo>
                  <a:cubicBezTo>
                    <a:pt x="10" y="1280"/>
                    <a:pt x="10" y="1280"/>
                    <a:pt x="10" y="1280"/>
                  </a:cubicBezTo>
                  <a:cubicBezTo>
                    <a:pt x="9" y="1293"/>
                    <a:pt x="9" y="1293"/>
                    <a:pt x="9" y="1293"/>
                  </a:cubicBezTo>
                  <a:cubicBezTo>
                    <a:pt x="1" y="1306"/>
                    <a:pt x="1" y="1306"/>
                    <a:pt x="1" y="1306"/>
                  </a:cubicBezTo>
                  <a:cubicBezTo>
                    <a:pt x="2" y="1320"/>
                    <a:pt x="2" y="1320"/>
                    <a:pt x="2" y="1320"/>
                  </a:cubicBezTo>
                  <a:cubicBezTo>
                    <a:pt x="8" y="1334"/>
                    <a:pt x="8" y="1334"/>
                    <a:pt x="8" y="1334"/>
                  </a:cubicBezTo>
                  <a:cubicBezTo>
                    <a:pt x="15" y="1350"/>
                    <a:pt x="15" y="1350"/>
                    <a:pt x="15" y="1350"/>
                  </a:cubicBezTo>
                  <a:cubicBezTo>
                    <a:pt x="19" y="1367"/>
                    <a:pt x="19" y="1367"/>
                    <a:pt x="19" y="1367"/>
                  </a:cubicBezTo>
                  <a:cubicBezTo>
                    <a:pt x="15" y="1382"/>
                    <a:pt x="15" y="1382"/>
                    <a:pt x="15" y="1382"/>
                  </a:cubicBezTo>
                  <a:cubicBezTo>
                    <a:pt x="16" y="1394"/>
                    <a:pt x="16" y="1394"/>
                    <a:pt x="16" y="1394"/>
                  </a:cubicBezTo>
                  <a:cubicBezTo>
                    <a:pt x="23" y="1402"/>
                    <a:pt x="23" y="1402"/>
                    <a:pt x="23" y="1402"/>
                  </a:cubicBezTo>
                  <a:cubicBezTo>
                    <a:pt x="30" y="1418"/>
                    <a:pt x="30" y="1418"/>
                    <a:pt x="30" y="1418"/>
                  </a:cubicBezTo>
                  <a:cubicBezTo>
                    <a:pt x="34" y="1431"/>
                    <a:pt x="34" y="1431"/>
                    <a:pt x="34" y="1431"/>
                  </a:cubicBezTo>
                  <a:cubicBezTo>
                    <a:pt x="33" y="1447"/>
                    <a:pt x="33" y="1447"/>
                    <a:pt x="33" y="1447"/>
                  </a:cubicBezTo>
                  <a:cubicBezTo>
                    <a:pt x="38" y="1442"/>
                    <a:pt x="38" y="1442"/>
                    <a:pt x="38" y="1442"/>
                  </a:cubicBezTo>
                  <a:cubicBezTo>
                    <a:pt x="41" y="1423"/>
                    <a:pt x="41" y="1423"/>
                    <a:pt x="41" y="1423"/>
                  </a:cubicBezTo>
                  <a:cubicBezTo>
                    <a:pt x="40" y="1403"/>
                    <a:pt x="40" y="1403"/>
                    <a:pt x="40" y="1403"/>
                  </a:cubicBezTo>
                  <a:cubicBezTo>
                    <a:pt x="33" y="1395"/>
                    <a:pt x="33" y="1395"/>
                    <a:pt x="33" y="1395"/>
                  </a:cubicBezTo>
                  <a:cubicBezTo>
                    <a:pt x="34" y="1378"/>
                    <a:pt x="34" y="1378"/>
                    <a:pt x="34" y="1378"/>
                  </a:cubicBezTo>
                  <a:cubicBezTo>
                    <a:pt x="28" y="1363"/>
                    <a:pt x="28" y="1363"/>
                    <a:pt x="28" y="1363"/>
                  </a:cubicBezTo>
                  <a:cubicBezTo>
                    <a:pt x="28" y="1340"/>
                    <a:pt x="28" y="1340"/>
                    <a:pt x="28" y="1340"/>
                  </a:cubicBezTo>
                  <a:cubicBezTo>
                    <a:pt x="28" y="1319"/>
                    <a:pt x="28" y="1319"/>
                    <a:pt x="28" y="1319"/>
                  </a:cubicBezTo>
                  <a:cubicBezTo>
                    <a:pt x="24" y="1303"/>
                    <a:pt x="24" y="1303"/>
                    <a:pt x="24" y="1303"/>
                  </a:cubicBezTo>
                  <a:cubicBezTo>
                    <a:pt x="26" y="1282"/>
                    <a:pt x="26" y="1282"/>
                    <a:pt x="26" y="1282"/>
                  </a:cubicBezTo>
                  <a:cubicBezTo>
                    <a:pt x="20" y="1276"/>
                    <a:pt x="20" y="1276"/>
                    <a:pt x="20" y="1276"/>
                  </a:cubicBezTo>
                  <a:cubicBezTo>
                    <a:pt x="21" y="1250"/>
                    <a:pt x="21" y="1250"/>
                    <a:pt x="21" y="1250"/>
                  </a:cubicBezTo>
                  <a:cubicBezTo>
                    <a:pt x="19" y="1228"/>
                    <a:pt x="19" y="1228"/>
                    <a:pt x="19" y="1228"/>
                  </a:cubicBezTo>
                  <a:cubicBezTo>
                    <a:pt x="25" y="1199"/>
                    <a:pt x="25" y="1199"/>
                    <a:pt x="25" y="1199"/>
                  </a:cubicBezTo>
                  <a:cubicBezTo>
                    <a:pt x="31" y="1197"/>
                    <a:pt x="31" y="1197"/>
                    <a:pt x="31" y="1197"/>
                  </a:cubicBezTo>
                  <a:cubicBezTo>
                    <a:pt x="38" y="1205"/>
                    <a:pt x="38" y="1205"/>
                    <a:pt x="38" y="1205"/>
                  </a:cubicBezTo>
                  <a:cubicBezTo>
                    <a:pt x="39" y="1221"/>
                    <a:pt x="39" y="1221"/>
                    <a:pt x="39" y="1221"/>
                  </a:cubicBezTo>
                  <a:cubicBezTo>
                    <a:pt x="34" y="1246"/>
                    <a:pt x="34" y="1246"/>
                    <a:pt x="34" y="1246"/>
                  </a:cubicBezTo>
                  <a:cubicBezTo>
                    <a:pt x="37" y="1278"/>
                    <a:pt x="37" y="1278"/>
                    <a:pt x="37" y="1278"/>
                  </a:cubicBezTo>
                  <a:cubicBezTo>
                    <a:pt x="43" y="1304"/>
                    <a:pt x="43" y="1304"/>
                    <a:pt x="43" y="1304"/>
                  </a:cubicBezTo>
                  <a:cubicBezTo>
                    <a:pt x="50" y="1322"/>
                    <a:pt x="50" y="1322"/>
                    <a:pt x="50" y="1322"/>
                  </a:cubicBezTo>
                  <a:cubicBezTo>
                    <a:pt x="54" y="1341"/>
                    <a:pt x="54" y="1341"/>
                    <a:pt x="54" y="1341"/>
                  </a:cubicBezTo>
                  <a:cubicBezTo>
                    <a:pt x="52" y="1362"/>
                    <a:pt x="52" y="1362"/>
                    <a:pt x="52" y="1362"/>
                  </a:cubicBezTo>
                  <a:cubicBezTo>
                    <a:pt x="62" y="1375"/>
                    <a:pt x="62" y="1375"/>
                    <a:pt x="62" y="1375"/>
                  </a:cubicBezTo>
                  <a:cubicBezTo>
                    <a:pt x="67" y="1395"/>
                    <a:pt x="67" y="1395"/>
                    <a:pt x="67" y="1395"/>
                  </a:cubicBezTo>
                  <a:cubicBezTo>
                    <a:pt x="71" y="1417"/>
                    <a:pt x="71" y="1417"/>
                    <a:pt x="71" y="1417"/>
                  </a:cubicBezTo>
                  <a:cubicBezTo>
                    <a:pt x="82" y="1446"/>
                    <a:pt x="82" y="1446"/>
                    <a:pt x="82" y="1446"/>
                  </a:cubicBezTo>
                  <a:cubicBezTo>
                    <a:pt x="85" y="1473"/>
                    <a:pt x="85" y="1473"/>
                    <a:pt x="85" y="1473"/>
                  </a:cubicBezTo>
                  <a:cubicBezTo>
                    <a:pt x="92" y="1485"/>
                    <a:pt x="92" y="1485"/>
                    <a:pt x="92" y="1485"/>
                  </a:cubicBezTo>
                  <a:cubicBezTo>
                    <a:pt x="84" y="1495"/>
                    <a:pt x="84" y="1495"/>
                    <a:pt x="84" y="1495"/>
                  </a:cubicBezTo>
                  <a:cubicBezTo>
                    <a:pt x="81" y="1512"/>
                    <a:pt x="81" y="1512"/>
                    <a:pt x="81" y="1512"/>
                  </a:cubicBezTo>
                  <a:cubicBezTo>
                    <a:pt x="95" y="1537"/>
                    <a:pt x="95" y="1537"/>
                    <a:pt x="95" y="1537"/>
                  </a:cubicBezTo>
                  <a:cubicBezTo>
                    <a:pt x="108" y="1557"/>
                    <a:pt x="108" y="1557"/>
                    <a:pt x="108" y="1557"/>
                  </a:cubicBezTo>
                  <a:cubicBezTo>
                    <a:pt x="125" y="1566"/>
                    <a:pt x="125" y="1566"/>
                    <a:pt x="125" y="1566"/>
                  </a:cubicBezTo>
                  <a:cubicBezTo>
                    <a:pt x="142" y="1585"/>
                    <a:pt x="142" y="1585"/>
                    <a:pt x="142" y="1585"/>
                  </a:cubicBezTo>
                  <a:cubicBezTo>
                    <a:pt x="164" y="1601"/>
                    <a:pt x="164" y="1601"/>
                    <a:pt x="164" y="1601"/>
                  </a:cubicBezTo>
                  <a:cubicBezTo>
                    <a:pt x="188" y="1621"/>
                    <a:pt x="188" y="1621"/>
                    <a:pt x="188" y="1621"/>
                  </a:cubicBezTo>
                  <a:cubicBezTo>
                    <a:pt x="209" y="1629"/>
                    <a:pt x="209" y="1629"/>
                    <a:pt x="209" y="1629"/>
                  </a:cubicBezTo>
                  <a:cubicBezTo>
                    <a:pt x="222" y="1627"/>
                    <a:pt x="222" y="1627"/>
                    <a:pt x="222" y="1627"/>
                  </a:cubicBezTo>
                  <a:cubicBezTo>
                    <a:pt x="226" y="1616"/>
                    <a:pt x="226" y="1616"/>
                    <a:pt x="226" y="1616"/>
                  </a:cubicBezTo>
                  <a:cubicBezTo>
                    <a:pt x="242" y="1612"/>
                    <a:pt x="242" y="1612"/>
                    <a:pt x="242" y="1612"/>
                  </a:cubicBezTo>
                  <a:cubicBezTo>
                    <a:pt x="259" y="1626"/>
                    <a:pt x="259" y="1626"/>
                    <a:pt x="259" y="1626"/>
                  </a:cubicBezTo>
                  <a:cubicBezTo>
                    <a:pt x="279" y="1649"/>
                    <a:pt x="279" y="1649"/>
                    <a:pt x="279" y="1649"/>
                  </a:cubicBezTo>
                  <a:cubicBezTo>
                    <a:pt x="291" y="1668"/>
                    <a:pt x="291" y="1668"/>
                    <a:pt x="291" y="1668"/>
                  </a:cubicBezTo>
                  <a:cubicBezTo>
                    <a:pt x="296" y="1668"/>
                    <a:pt x="301" y="1668"/>
                    <a:pt x="307" y="1668"/>
                  </a:cubicBezTo>
                  <a:cubicBezTo>
                    <a:pt x="309" y="1668"/>
                    <a:pt x="311" y="1668"/>
                    <a:pt x="313" y="1668"/>
                  </a:cubicBezTo>
                  <a:cubicBezTo>
                    <a:pt x="323" y="1673"/>
                    <a:pt x="323" y="1673"/>
                    <a:pt x="323" y="1673"/>
                  </a:cubicBezTo>
                  <a:cubicBezTo>
                    <a:pt x="334" y="1694"/>
                    <a:pt x="334" y="1694"/>
                    <a:pt x="334" y="1694"/>
                  </a:cubicBezTo>
                  <a:cubicBezTo>
                    <a:pt x="355" y="1703"/>
                    <a:pt x="355" y="1703"/>
                    <a:pt x="355" y="1703"/>
                  </a:cubicBezTo>
                  <a:cubicBezTo>
                    <a:pt x="356" y="1689"/>
                    <a:pt x="356" y="1689"/>
                    <a:pt x="356" y="1689"/>
                  </a:cubicBezTo>
                  <a:cubicBezTo>
                    <a:pt x="368" y="1697"/>
                    <a:pt x="368" y="1697"/>
                    <a:pt x="368" y="1697"/>
                  </a:cubicBezTo>
                  <a:cubicBezTo>
                    <a:pt x="406" y="1763"/>
                    <a:pt x="406" y="1763"/>
                    <a:pt x="403" y="1777"/>
                  </a:cubicBezTo>
                  <a:cubicBezTo>
                    <a:pt x="411" y="1788"/>
                    <a:pt x="411" y="1788"/>
                    <a:pt x="411" y="1788"/>
                  </a:cubicBezTo>
                  <a:cubicBezTo>
                    <a:pt x="420" y="1782"/>
                    <a:pt x="420" y="1782"/>
                    <a:pt x="420" y="1782"/>
                  </a:cubicBezTo>
                  <a:cubicBezTo>
                    <a:pt x="432" y="1790"/>
                    <a:pt x="432" y="1790"/>
                    <a:pt x="432" y="1790"/>
                  </a:cubicBezTo>
                  <a:cubicBezTo>
                    <a:pt x="459" y="1820"/>
                    <a:pt x="459" y="1820"/>
                    <a:pt x="470" y="1818"/>
                  </a:cubicBezTo>
                  <a:cubicBezTo>
                    <a:pt x="504" y="1838"/>
                    <a:pt x="504" y="1838"/>
                    <a:pt x="504" y="1838"/>
                  </a:cubicBezTo>
                  <a:cubicBezTo>
                    <a:pt x="522" y="1847"/>
                    <a:pt x="522" y="1847"/>
                    <a:pt x="522" y="1847"/>
                  </a:cubicBezTo>
                  <a:cubicBezTo>
                    <a:pt x="518" y="1825"/>
                    <a:pt x="518" y="1825"/>
                    <a:pt x="518" y="1825"/>
                  </a:cubicBezTo>
                  <a:cubicBezTo>
                    <a:pt x="526" y="1811"/>
                    <a:pt x="526" y="1811"/>
                    <a:pt x="526" y="1811"/>
                  </a:cubicBezTo>
                  <a:cubicBezTo>
                    <a:pt x="556" y="1813"/>
                    <a:pt x="556" y="1813"/>
                    <a:pt x="556" y="1813"/>
                  </a:cubicBezTo>
                  <a:cubicBezTo>
                    <a:pt x="561" y="1827"/>
                    <a:pt x="561" y="1827"/>
                    <a:pt x="561" y="1827"/>
                  </a:cubicBezTo>
                  <a:cubicBezTo>
                    <a:pt x="571" y="1825"/>
                    <a:pt x="571" y="1825"/>
                    <a:pt x="571" y="1825"/>
                  </a:cubicBezTo>
                  <a:cubicBezTo>
                    <a:pt x="575" y="1807"/>
                    <a:pt x="575" y="1807"/>
                    <a:pt x="575" y="1807"/>
                  </a:cubicBezTo>
                  <a:cubicBezTo>
                    <a:pt x="563" y="1791"/>
                    <a:pt x="563" y="1791"/>
                    <a:pt x="563" y="1791"/>
                  </a:cubicBezTo>
                  <a:cubicBezTo>
                    <a:pt x="552" y="1791"/>
                    <a:pt x="541" y="1791"/>
                    <a:pt x="531" y="1791"/>
                  </a:cubicBezTo>
                  <a:cubicBezTo>
                    <a:pt x="511" y="1790"/>
                    <a:pt x="511" y="1790"/>
                    <a:pt x="511" y="1790"/>
                  </a:cubicBezTo>
                  <a:cubicBezTo>
                    <a:pt x="481" y="1788"/>
                    <a:pt x="481" y="1788"/>
                    <a:pt x="481" y="1788"/>
                  </a:cubicBezTo>
                  <a:cubicBezTo>
                    <a:pt x="466" y="1776"/>
                    <a:pt x="466" y="1776"/>
                    <a:pt x="466" y="1776"/>
                  </a:cubicBezTo>
                  <a:cubicBezTo>
                    <a:pt x="446" y="1750"/>
                    <a:pt x="446" y="1750"/>
                    <a:pt x="446" y="1750"/>
                  </a:cubicBezTo>
                  <a:cubicBezTo>
                    <a:pt x="446" y="1729"/>
                    <a:pt x="446" y="1729"/>
                    <a:pt x="446" y="1729"/>
                  </a:cubicBezTo>
                  <a:cubicBezTo>
                    <a:pt x="446" y="1720"/>
                    <a:pt x="445" y="1711"/>
                    <a:pt x="445" y="1701"/>
                  </a:cubicBezTo>
                  <a:cubicBezTo>
                    <a:pt x="450" y="1666"/>
                    <a:pt x="450" y="1666"/>
                    <a:pt x="450" y="1666"/>
                  </a:cubicBezTo>
                  <a:cubicBezTo>
                    <a:pt x="450" y="1658"/>
                    <a:pt x="450" y="1650"/>
                    <a:pt x="450" y="1642"/>
                  </a:cubicBezTo>
                  <a:cubicBezTo>
                    <a:pt x="440" y="1623"/>
                    <a:pt x="440" y="1623"/>
                    <a:pt x="440" y="1623"/>
                  </a:cubicBezTo>
                  <a:cubicBezTo>
                    <a:pt x="422" y="1611"/>
                    <a:pt x="422" y="1611"/>
                    <a:pt x="422" y="1611"/>
                  </a:cubicBezTo>
                  <a:cubicBezTo>
                    <a:pt x="395" y="1615"/>
                    <a:pt x="395" y="1615"/>
                    <a:pt x="395" y="1615"/>
                  </a:cubicBezTo>
                  <a:cubicBezTo>
                    <a:pt x="376" y="1610"/>
                    <a:pt x="376" y="1610"/>
                    <a:pt x="376" y="1610"/>
                  </a:cubicBezTo>
                  <a:cubicBezTo>
                    <a:pt x="355" y="1622"/>
                    <a:pt x="355" y="1622"/>
                    <a:pt x="355" y="1622"/>
                  </a:cubicBezTo>
                  <a:cubicBezTo>
                    <a:pt x="342" y="1610"/>
                    <a:pt x="342" y="1610"/>
                    <a:pt x="342" y="1610"/>
                  </a:cubicBezTo>
                  <a:cubicBezTo>
                    <a:pt x="354" y="1595"/>
                    <a:pt x="354" y="1595"/>
                    <a:pt x="354" y="1595"/>
                  </a:cubicBezTo>
                  <a:cubicBezTo>
                    <a:pt x="354" y="1591"/>
                    <a:pt x="354" y="1587"/>
                    <a:pt x="354" y="1583"/>
                  </a:cubicBezTo>
                  <a:cubicBezTo>
                    <a:pt x="354" y="1578"/>
                    <a:pt x="354" y="1574"/>
                    <a:pt x="355" y="1569"/>
                  </a:cubicBezTo>
                  <a:cubicBezTo>
                    <a:pt x="360" y="1553"/>
                    <a:pt x="360" y="1553"/>
                    <a:pt x="360" y="1553"/>
                  </a:cubicBezTo>
                  <a:cubicBezTo>
                    <a:pt x="367" y="1527"/>
                    <a:pt x="367" y="1527"/>
                    <a:pt x="367" y="1527"/>
                  </a:cubicBezTo>
                  <a:cubicBezTo>
                    <a:pt x="367" y="1518"/>
                    <a:pt x="368" y="1508"/>
                    <a:pt x="368" y="1499"/>
                  </a:cubicBezTo>
                  <a:cubicBezTo>
                    <a:pt x="380" y="1487"/>
                    <a:pt x="380" y="1487"/>
                    <a:pt x="380" y="1487"/>
                  </a:cubicBezTo>
                  <a:cubicBezTo>
                    <a:pt x="383" y="1466"/>
                    <a:pt x="383" y="1466"/>
                    <a:pt x="383" y="1466"/>
                  </a:cubicBezTo>
                  <a:cubicBezTo>
                    <a:pt x="375" y="1458"/>
                    <a:pt x="375" y="1458"/>
                    <a:pt x="375" y="1458"/>
                  </a:cubicBezTo>
                  <a:cubicBezTo>
                    <a:pt x="346" y="1462"/>
                    <a:pt x="346" y="1462"/>
                    <a:pt x="346" y="1462"/>
                  </a:cubicBezTo>
                  <a:cubicBezTo>
                    <a:pt x="328" y="1467"/>
                    <a:pt x="328" y="1467"/>
                    <a:pt x="328" y="1467"/>
                  </a:cubicBezTo>
                  <a:cubicBezTo>
                    <a:pt x="319" y="1487"/>
                    <a:pt x="319" y="1487"/>
                    <a:pt x="319" y="1487"/>
                  </a:cubicBezTo>
                  <a:cubicBezTo>
                    <a:pt x="311" y="1517"/>
                    <a:pt x="311" y="1517"/>
                    <a:pt x="311" y="1517"/>
                  </a:cubicBezTo>
                  <a:cubicBezTo>
                    <a:pt x="301" y="1544"/>
                    <a:pt x="301" y="1544"/>
                    <a:pt x="301" y="1544"/>
                  </a:cubicBezTo>
                  <a:cubicBezTo>
                    <a:pt x="287" y="1547"/>
                    <a:pt x="287" y="1547"/>
                    <a:pt x="287" y="1547"/>
                  </a:cubicBezTo>
                  <a:cubicBezTo>
                    <a:pt x="266" y="1557"/>
                    <a:pt x="266" y="1557"/>
                    <a:pt x="266" y="1557"/>
                  </a:cubicBezTo>
                  <a:cubicBezTo>
                    <a:pt x="245" y="1562"/>
                    <a:pt x="245" y="1562"/>
                    <a:pt x="245" y="1562"/>
                  </a:cubicBezTo>
                  <a:cubicBezTo>
                    <a:pt x="236" y="1543"/>
                    <a:pt x="236" y="1543"/>
                    <a:pt x="236" y="1543"/>
                  </a:cubicBezTo>
                  <a:cubicBezTo>
                    <a:pt x="219" y="1529"/>
                    <a:pt x="219" y="1529"/>
                    <a:pt x="219" y="1529"/>
                  </a:cubicBezTo>
                  <a:cubicBezTo>
                    <a:pt x="214" y="1507"/>
                    <a:pt x="214" y="1507"/>
                    <a:pt x="214" y="1507"/>
                  </a:cubicBezTo>
                  <a:cubicBezTo>
                    <a:pt x="205" y="1478"/>
                    <a:pt x="205" y="1478"/>
                    <a:pt x="205" y="1478"/>
                  </a:cubicBezTo>
                  <a:cubicBezTo>
                    <a:pt x="202" y="1428"/>
                    <a:pt x="202" y="1428"/>
                    <a:pt x="202" y="1428"/>
                  </a:cubicBezTo>
                  <a:cubicBezTo>
                    <a:pt x="203" y="1392"/>
                    <a:pt x="203" y="1392"/>
                    <a:pt x="203" y="1392"/>
                  </a:cubicBezTo>
                  <a:cubicBezTo>
                    <a:pt x="214" y="1364"/>
                    <a:pt x="214" y="1364"/>
                    <a:pt x="214" y="1364"/>
                  </a:cubicBezTo>
                  <a:cubicBezTo>
                    <a:pt x="222" y="1333"/>
                    <a:pt x="222" y="1333"/>
                    <a:pt x="222" y="1333"/>
                  </a:cubicBezTo>
                  <a:cubicBezTo>
                    <a:pt x="219" y="1300"/>
                    <a:pt x="219" y="1300"/>
                    <a:pt x="219" y="1300"/>
                  </a:cubicBezTo>
                  <a:cubicBezTo>
                    <a:pt x="238" y="1269"/>
                    <a:pt x="238" y="1269"/>
                    <a:pt x="238" y="1269"/>
                  </a:cubicBezTo>
                  <a:cubicBezTo>
                    <a:pt x="251" y="1267"/>
                    <a:pt x="251" y="1267"/>
                    <a:pt x="251" y="1267"/>
                  </a:cubicBezTo>
                  <a:cubicBezTo>
                    <a:pt x="266" y="1250"/>
                    <a:pt x="266" y="1250"/>
                    <a:pt x="266" y="1250"/>
                  </a:cubicBezTo>
                  <a:cubicBezTo>
                    <a:pt x="282" y="1231"/>
                    <a:pt x="282" y="1231"/>
                    <a:pt x="282" y="1231"/>
                  </a:cubicBezTo>
                  <a:cubicBezTo>
                    <a:pt x="299" y="1234"/>
                    <a:pt x="299" y="1234"/>
                    <a:pt x="299" y="1234"/>
                  </a:cubicBezTo>
                  <a:cubicBezTo>
                    <a:pt x="311" y="1240"/>
                    <a:pt x="311" y="1240"/>
                    <a:pt x="311" y="1240"/>
                  </a:cubicBezTo>
                  <a:cubicBezTo>
                    <a:pt x="323" y="1233"/>
                    <a:pt x="323" y="1233"/>
                    <a:pt x="323" y="1233"/>
                  </a:cubicBezTo>
                  <a:cubicBezTo>
                    <a:pt x="329" y="1250"/>
                    <a:pt x="329" y="1250"/>
                    <a:pt x="329" y="1250"/>
                  </a:cubicBezTo>
                  <a:cubicBezTo>
                    <a:pt x="334" y="1250"/>
                    <a:pt x="340" y="1249"/>
                    <a:pt x="345" y="1249"/>
                  </a:cubicBezTo>
                  <a:cubicBezTo>
                    <a:pt x="358" y="1247"/>
                    <a:pt x="358" y="1247"/>
                    <a:pt x="358" y="1247"/>
                  </a:cubicBezTo>
                  <a:cubicBezTo>
                    <a:pt x="358" y="1234"/>
                    <a:pt x="358" y="1234"/>
                    <a:pt x="358" y="1234"/>
                  </a:cubicBezTo>
                  <a:cubicBezTo>
                    <a:pt x="366" y="1213"/>
                    <a:pt x="366" y="1213"/>
                    <a:pt x="366" y="1213"/>
                  </a:cubicBezTo>
                  <a:cubicBezTo>
                    <a:pt x="386" y="1211"/>
                    <a:pt x="386" y="1211"/>
                    <a:pt x="386" y="1211"/>
                  </a:cubicBezTo>
                  <a:cubicBezTo>
                    <a:pt x="401" y="1208"/>
                    <a:pt x="401" y="1208"/>
                    <a:pt x="401" y="1208"/>
                  </a:cubicBezTo>
                  <a:cubicBezTo>
                    <a:pt x="427" y="1211"/>
                    <a:pt x="427" y="1211"/>
                    <a:pt x="427" y="1211"/>
                  </a:cubicBezTo>
                  <a:cubicBezTo>
                    <a:pt x="435" y="1229"/>
                    <a:pt x="435" y="1229"/>
                    <a:pt x="435" y="1229"/>
                  </a:cubicBezTo>
                  <a:cubicBezTo>
                    <a:pt x="438" y="1229"/>
                    <a:pt x="441" y="1229"/>
                    <a:pt x="444" y="1229"/>
                  </a:cubicBezTo>
                  <a:cubicBezTo>
                    <a:pt x="452" y="1218"/>
                    <a:pt x="452" y="1218"/>
                    <a:pt x="452" y="1218"/>
                  </a:cubicBezTo>
                  <a:cubicBezTo>
                    <a:pt x="460" y="1215"/>
                    <a:pt x="460" y="1215"/>
                    <a:pt x="460" y="1215"/>
                  </a:cubicBezTo>
                  <a:cubicBezTo>
                    <a:pt x="470" y="1230"/>
                    <a:pt x="470" y="1230"/>
                    <a:pt x="470" y="1230"/>
                  </a:cubicBezTo>
                  <a:cubicBezTo>
                    <a:pt x="480" y="1250"/>
                    <a:pt x="480" y="1250"/>
                    <a:pt x="480" y="1250"/>
                  </a:cubicBezTo>
                  <a:cubicBezTo>
                    <a:pt x="479" y="1258"/>
                    <a:pt x="478" y="1265"/>
                    <a:pt x="477" y="1273"/>
                  </a:cubicBezTo>
                  <a:cubicBezTo>
                    <a:pt x="482" y="1286"/>
                    <a:pt x="482" y="1286"/>
                    <a:pt x="482" y="1286"/>
                  </a:cubicBezTo>
                  <a:cubicBezTo>
                    <a:pt x="484" y="1301"/>
                    <a:pt x="484" y="1301"/>
                    <a:pt x="484" y="1301"/>
                  </a:cubicBezTo>
                  <a:cubicBezTo>
                    <a:pt x="492" y="1312"/>
                    <a:pt x="492" y="1312"/>
                    <a:pt x="492" y="1312"/>
                  </a:cubicBezTo>
                  <a:cubicBezTo>
                    <a:pt x="495" y="1328"/>
                    <a:pt x="495" y="1328"/>
                    <a:pt x="495" y="1328"/>
                  </a:cubicBezTo>
                  <a:cubicBezTo>
                    <a:pt x="506" y="1335"/>
                    <a:pt x="506" y="1335"/>
                    <a:pt x="506" y="1335"/>
                  </a:cubicBezTo>
                  <a:cubicBezTo>
                    <a:pt x="505" y="1353"/>
                    <a:pt x="505" y="1353"/>
                    <a:pt x="505" y="1353"/>
                  </a:cubicBezTo>
                  <a:cubicBezTo>
                    <a:pt x="515" y="1357"/>
                    <a:pt x="515" y="1357"/>
                    <a:pt x="515" y="1357"/>
                  </a:cubicBezTo>
                  <a:cubicBezTo>
                    <a:pt x="523" y="1345"/>
                    <a:pt x="523" y="1345"/>
                    <a:pt x="523" y="1345"/>
                  </a:cubicBezTo>
                  <a:cubicBezTo>
                    <a:pt x="530" y="1325"/>
                    <a:pt x="530" y="1325"/>
                    <a:pt x="530" y="1325"/>
                  </a:cubicBezTo>
                  <a:cubicBezTo>
                    <a:pt x="526" y="1302"/>
                    <a:pt x="526" y="1302"/>
                    <a:pt x="526" y="1302"/>
                  </a:cubicBezTo>
                  <a:cubicBezTo>
                    <a:pt x="524" y="1268"/>
                    <a:pt x="524" y="1268"/>
                    <a:pt x="524" y="1268"/>
                  </a:cubicBezTo>
                  <a:cubicBezTo>
                    <a:pt x="514" y="1237"/>
                    <a:pt x="514" y="1237"/>
                    <a:pt x="514" y="1237"/>
                  </a:cubicBezTo>
                  <a:cubicBezTo>
                    <a:pt x="516" y="1224"/>
                    <a:pt x="518" y="1210"/>
                    <a:pt x="523" y="1191"/>
                  </a:cubicBezTo>
                  <a:cubicBezTo>
                    <a:pt x="525" y="1184"/>
                    <a:pt x="529" y="1176"/>
                    <a:pt x="532" y="1170"/>
                  </a:cubicBezTo>
                  <a:cubicBezTo>
                    <a:pt x="548" y="1140"/>
                    <a:pt x="548" y="1140"/>
                    <a:pt x="548" y="1140"/>
                  </a:cubicBezTo>
                  <a:cubicBezTo>
                    <a:pt x="568" y="1131"/>
                    <a:pt x="568" y="1131"/>
                    <a:pt x="568" y="1131"/>
                  </a:cubicBezTo>
                  <a:cubicBezTo>
                    <a:pt x="593" y="1108"/>
                    <a:pt x="593" y="1108"/>
                    <a:pt x="593" y="1108"/>
                  </a:cubicBezTo>
                  <a:cubicBezTo>
                    <a:pt x="616" y="1091"/>
                    <a:pt x="616" y="1091"/>
                    <a:pt x="616" y="1091"/>
                  </a:cubicBezTo>
                  <a:cubicBezTo>
                    <a:pt x="637" y="1082"/>
                    <a:pt x="637" y="1082"/>
                    <a:pt x="637" y="1082"/>
                  </a:cubicBezTo>
                  <a:cubicBezTo>
                    <a:pt x="644" y="1065"/>
                    <a:pt x="644" y="1065"/>
                    <a:pt x="644" y="1065"/>
                  </a:cubicBezTo>
                  <a:cubicBezTo>
                    <a:pt x="661" y="1055"/>
                    <a:pt x="661" y="1055"/>
                    <a:pt x="661" y="1055"/>
                  </a:cubicBezTo>
                  <a:cubicBezTo>
                    <a:pt x="653" y="1027"/>
                    <a:pt x="653" y="1027"/>
                    <a:pt x="653" y="1027"/>
                  </a:cubicBezTo>
                  <a:cubicBezTo>
                    <a:pt x="646" y="1015"/>
                    <a:pt x="646" y="1015"/>
                    <a:pt x="646" y="1015"/>
                  </a:cubicBezTo>
                  <a:cubicBezTo>
                    <a:pt x="654" y="1000"/>
                    <a:pt x="654" y="1000"/>
                    <a:pt x="654" y="1000"/>
                  </a:cubicBezTo>
                  <a:cubicBezTo>
                    <a:pt x="648" y="987"/>
                    <a:pt x="648" y="987"/>
                    <a:pt x="648" y="987"/>
                  </a:cubicBezTo>
                  <a:cubicBezTo>
                    <a:pt x="665" y="978"/>
                    <a:pt x="665" y="978"/>
                    <a:pt x="665" y="978"/>
                  </a:cubicBezTo>
                  <a:cubicBezTo>
                    <a:pt x="674" y="997"/>
                    <a:pt x="674" y="997"/>
                    <a:pt x="674" y="997"/>
                  </a:cubicBezTo>
                  <a:cubicBezTo>
                    <a:pt x="686" y="977"/>
                    <a:pt x="686" y="977"/>
                    <a:pt x="686" y="977"/>
                  </a:cubicBezTo>
                  <a:cubicBezTo>
                    <a:pt x="698" y="960"/>
                    <a:pt x="698" y="960"/>
                    <a:pt x="698" y="960"/>
                  </a:cubicBezTo>
                  <a:cubicBezTo>
                    <a:pt x="710" y="948"/>
                    <a:pt x="710" y="948"/>
                    <a:pt x="710" y="948"/>
                  </a:cubicBezTo>
                  <a:cubicBezTo>
                    <a:pt x="728" y="912"/>
                    <a:pt x="728" y="912"/>
                    <a:pt x="728" y="912"/>
                  </a:cubicBezTo>
                  <a:cubicBezTo>
                    <a:pt x="738" y="912"/>
                    <a:pt x="748" y="912"/>
                    <a:pt x="757" y="911"/>
                  </a:cubicBezTo>
                  <a:cubicBezTo>
                    <a:pt x="779" y="899"/>
                    <a:pt x="779" y="899"/>
                    <a:pt x="779" y="899"/>
                  </a:cubicBezTo>
                  <a:cubicBezTo>
                    <a:pt x="801" y="896"/>
                    <a:pt x="801" y="896"/>
                    <a:pt x="801" y="896"/>
                  </a:cubicBezTo>
                  <a:cubicBezTo>
                    <a:pt x="799" y="882"/>
                    <a:pt x="799" y="882"/>
                    <a:pt x="799" y="882"/>
                  </a:cubicBezTo>
                  <a:cubicBezTo>
                    <a:pt x="805" y="853"/>
                    <a:pt x="805" y="853"/>
                    <a:pt x="805" y="853"/>
                  </a:cubicBezTo>
                  <a:cubicBezTo>
                    <a:pt x="826" y="830"/>
                    <a:pt x="826" y="830"/>
                    <a:pt x="826" y="830"/>
                  </a:cubicBezTo>
                  <a:cubicBezTo>
                    <a:pt x="832" y="830"/>
                    <a:pt x="837" y="830"/>
                    <a:pt x="843" y="830"/>
                  </a:cubicBezTo>
                  <a:cubicBezTo>
                    <a:pt x="852" y="817"/>
                    <a:pt x="852" y="817"/>
                    <a:pt x="852" y="817"/>
                  </a:cubicBezTo>
                  <a:cubicBezTo>
                    <a:pt x="875" y="818"/>
                    <a:pt x="875" y="818"/>
                    <a:pt x="875" y="818"/>
                  </a:cubicBezTo>
                  <a:cubicBezTo>
                    <a:pt x="899" y="805"/>
                    <a:pt x="899" y="805"/>
                    <a:pt x="899" y="805"/>
                  </a:cubicBezTo>
                  <a:cubicBezTo>
                    <a:pt x="916" y="788"/>
                    <a:pt x="916" y="788"/>
                    <a:pt x="916" y="788"/>
                  </a:cubicBezTo>
                  <a:cubicBezTo>
                    <a:pt x="955" y="786"/>
                    <a:pt x="955" y="786"/>
                    <a:pt x="968" y="794"/>
                  </a:cubicBezTo>
                  <a:cubicBezTo>
                    <a:pt x="966" y="796"/>
                    <a:pt x="963" y="798"/>
                    <a:pt x="960" y="800"/>
                  </a:cubicBezTo>
                  <a:cubicBezTo>
                    <a:pt x="950" y="800"/>
                    <a:pt x="941" y="800"/>
                    <a:pt x="929" y="802"/>
                  </a:cubicBezTo>
                  <a:cubicBezTo>
                    <a:pt x="909" y="815"/>
                    <a:pt x="909" y="815"/>
                    <a:pt x="908" y="831"/>
                  </a:cubicBezTo>
                  <a:cubicBezTo>
                    <a:pt x="919" y="837"/>
                    <a:pt x="919" y="837"/>
                    <a:pt x="919" y="837"/>
                  </a:cubicBezTo>
                  <a:cubicBezTo>
                    <a:pt x="935" y="825"/>
                    <a:pt x="935" y="825"/>
                    <a:pt x="935" y="825"/>
                  </a:cubicBezTo>
                  <a:cubicBezTo>
                    <a:pt x="947" y="818"/>
                    <a:pt x="947" y="818"/>
                    <a:pt x="947" y="818"/>
                  </a:cubicBezTo>
                  <a:cubicBezTo>
                    <a:pt x="968" y="812"/>
                    <a:pt x="968" y="812"/>
                    <a:pt x="968" y="812"/>
                  </a:cubicBezTo>
                  <a:cubicBezTo>
                    <a:pt x="990" y="802"/>
                    <a:pt x="990" y="802"/>
                    <a:pt x="990" y="802"/>
                  </a:cubicBezTo>
                  <a:cubicBezTo>
                    <a:pt x="1012" y="797"/>
                    <a:pt x="1012" y="797"/>
                    <a:pt x="1012" y="797"/>
                  </a:cubicBezTo>
                  <a:cubicBezTo>
                    <a:pt x="1032" y="777"/>
                    <a:pt x="1032" y="777"/>
                    <a:pt x="1032" y="777"/>
                  </a:cubicBezTo>
                  <a:cubicBezTo>
                    <a:pt x="1051" y="764"/>
                    <a:pt x="1051" y="764"/>
                    <a:pt x="1051" y="764"/>
                  </a:cubicBezTo>
                  <a:cubicBezTo>
                    <a:pt x="1057" y="748"/>
                    <a:pt x="1057" y="748"/>
                    <a:pt x="1057" y="748"/>
                  </a:cubicBezTo>
                  <a:cubicBezTo>
                    <a:pt x="1034" y="754"/>
                    <a:pt x="1034" y="754"/>
                    <a:pt x="1034" y="754"/>
                  </a:cubicBezTo>
                  <a:cubicBezTo>
                    <a:pt x="1014" y="777"/>
                    <a:pt x="1014" y="777"/>
                    <a:pt x="1014" y="777"/>
                  </a:cubicBezTo>
                  <a:cubicBezTo>
                    <a:pt x="988" y="779"/>
                    <a:pt x="988" y="779"/>
                    <a:pt x="988" y="779"/>
                  </a:cubicBezTo>
                  <a:cubicBezTo>
                    <a:pt x="970" y="769"/>
                    <a:pt x="970" y="769"/>
                    <a:pt x="970" y="769"/>
                  </a:cubicBezTo>
                  <a:cubicBezTo>
                    <a:pt x="953" y="752"/>
                    <a:pt x="953" y="752"/>
                    <a:pt x="953" y="752"/>
                  </a:cubicBezTo>
                  <a:cubicBezTo>
                    <a:pt x="950" y="723"/>
                    <a:pt x="950" y="723"/>
                    <a:pt x="950" y="723"/>
                  </a:cubicBezTo>
                  <a:cubicBezTo>
                    <a:pt x="972" y="709"/>
                    <a:pt x="972" y="709"/>
                    <a:pt x="972" y="709"/>
                  </a:cubicBezTo>
                  <a:cubicBezTo>
                    <a:pt x="977" y="686"/>
                    <a:pt x="977" y="686"/>
                    <a:pt x="977" y="686"/>
                  </a:cubicBezTo>
                  <a:cubicBezTo>
                    <a:pt x="951" y="684"/>
                    <a:pt x="951" y="684"/>
                    <a:pt x="951" y="684"/>
                  </a:cubicBezTo>
                  <a:cubicBezTo>
                    <a:pt x="920" y="693"/>
                    <a:pt x="920" y="693"/>
                    <a:pt x="920" y="693"/>
                  </a:cubicBezTo>
                  <a:cubicBezTo>
                    <a:pt x="883" y="712"/>
                    <a:pt x="883" y="712"/>
                    <a:pt x="883" y="712"/>
                  </a:cubicBezTo>
                  <a:cubicBezTo>
                    <a:pt x="843" y="744"/>
                    <a:pt x="843" y="744"/>
                    <a:pt x="843" y="744"/>
                  </a:cubicBezTo>
                  <a:cubicBezTo>
                    <a:pt x="814" y="762"/>
                    <a:pt x="814" y="762"/>
                    <a:pt x="814" y="762"/>
                  </a:cubicBezTo>
                  <a:cubicBezTo>
                    <a:pt x="829" y="745"/>
                    <a:pt x="829" y="745"/>
                    <a:pt x="829" y="745"/>
                  </a:cubicBezTo>
                  <a:cubicBezTo>
                    <a:pt x="848" y="727"/>
                    <a:pt x="848" y="727"/>
                    <a:pt x="848" y="727"/>
                  </a:cubicBezTo>
                  <a:cubicBezTo>
                    <a:pt x="860" y="718"/>
                    <a:pt x="860" y="718"/>
                    <a:pt x="860" y="718"/>
                  </a:cubicBezTo>
                  <a:cubicBezTo>
                    <a:pt x="839" y="712"/>
                    <a:pt x="839" y="712"/>
                    <a:pt x="839" y="712"/>
                  </a:cubicBezTo>
                  <a:cubicBezTo>
                    <a:pt x="849" y="712"/>
                    <a:pt x="859" y="712"/>
                    <a:pt x="869" y="711"/>
                  </a:cubicBezTo>
                  <a:cubicBezTo>
                    <a:pt x="881" y="696"/>
                    <a:pt x="881" y="696"/>
                    <a:pt x="881" y="696"/>
                  </a:cubicBezTo>
                  <a:cubicBezTo>
                    <a:pt x="901" y="682"/>
                    <a:pt x="901" y="682"/>
                    <a:pt x="901" y="682"/>
                  </a:cubicBezTo>
                  <a:cubicBezTo>
                    <a:pt x="921" y="680"/>
                    <a:pt x="921" y="680"/>
                    <a:pt x="921" y="680"/>
                  </a:cubicBezTo>
                  <a:cubicBezTo>
                    <a:pt x="935" y="663"/>
                    <a:pt x="935" y="663"/>
                    <a:pt x="935" y="663"/>
                  </a:cubicBezTo>
                  <a:cubicBezTo>
                    <a:pt x="953" y="656"/>
                    <a:pt x="953" y="656"/>
                    <a:pt x="953" y="656"/>
                  </a:cubicBezTo>
                  <a:cubicBezTo>
                    <a:pt x="962" y="656"/>
                    <a:pt x="971" y="656"/>
                    <a:pt x="980" y="656"/>
                  </a:cubicBezTo>
                  <a:cubicBezTo>
                    <a:pt x="1028" y="655"/>
                    <a:pt x="1028" y="655"/>
                    <a:pt x="1028" y="655"/>
                  </a:cubicBezTo>
                  <a:cubicBezTo>
                    <a:pt x="1052" y="659"/>
                    <a:pt x="1052" y="659"/>
                    <a:pt x="1052" y="659"/>
                  </a:cubicBezTo>
                  <a:cubicBezTo>
                    <a:pt x="1072" y="657"/>
                    <a:pt x="1072" y="657"/>
                    <a:pt x="1072" y="657"/>
                  </a:cubicBezTo>
                  <a:cubicBezTo>
                    <a:pt x="1095" y="644"/>
                    <a:pt x="1095" y="644"/>
                    <a:pt x="1095" y="644"/>
                  </a:cubicBezTo>
                  <a:cubicBezTo>
                    <a:pt x="1117" y="625"/>
                    <a:pt x="1117" y="625"/>
                    <a:pt x="1117" y="625"/>
                  </a:cubicBezTo>
                  <a:cubicBezTo>
                    <a:pt x="1150" y="621"/>
                    <a:pt x="1150" y="621"/>
                    <a:pt x="1150" y="621"/>
                  </a:cubicBezTo>
                  <a:cubicBezTo>
                    <a:pt x="1167" y="615"/>
                    <a:pt x="1167" y="615"/>
                    <a:pt x="1167" y="615"/>
                  </a:cubicBezTo>
                </a:path>
              </a:pathLst>
            </a:custGeom>
            <a:solidFill>
              <a:srgbClr val="004686"/>
            </a:solidFill>
            <a:ln w="127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 hasCustomPrompt="1"/>
          </p:nvPr>
        </p:nvSpPr>
        <p:spPr>
          <a:xfrm>
            <a:off x="675698" y="188632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" hasCustomPrompt="1"/>
          </p:nvPr>
        </p:nvSpPr>
        <p:spPr>
          <a:xfrm>
            <a:off x="669925" y="282452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79A7AC3-9C3A-44C6-89E2-79085192BFF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F8DD7"/>
              </a:gs>
              <a:gs pos="32000">
                <a:srgbClr val="00519A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8FB7EB-EF25-4E7E-8990-F4CB0E5EAB3C}"/>
              </a:ext>
            </a:extLst>
          </p:cNvPr>
          <p:cNvSpPr/>
          <p:nvPr userDrawn="1"/>
        </p:nvSpPr>
        <p:spPr>
          <a:xfrm>
            <a:off x="1098755" y="2095500"/>
            <a:ext cx="10102646" cy="4762500"/>
          </a:xfrm>
          <a:prstGeom prst="rect">
            <a:avLst/>
          </a:prstGeom>
          <a:blipFill>
            <a:blip r:embed="rId2"/>
            <a:srcRect/>
            <a:stretch>
              <a:fillRect l="-3285" t="-3858" r="-3285" b="-1222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ctrTitle" hasCustomPrompt="1"/>
          </p:nvPr>
        </p:nvSpPr>
        <p:spPr>
          <a:xfrm>
            <a:off x="4103399" y="1444992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391805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4233688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OfficePLUS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强而有效的数学绘图工具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603484"/>
            <a:ext cx="5787426" cy="10475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ZMathJBoardF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5" y="5989692"/>
            <a:ext cx="2913783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Create by </a:t>
            </a:r>
            <a:r>
              <a:rPr lang="zh-CN" altLang="en-US" dirty="0"/>
              <a:t>顾俊辞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39106" y="6271460"/>
            <a:ext cx="2913783" cy="248371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ZM</a:t>
            </a:r>
            <a:r>
              <a:rPr lang="en-US" altLang="zh-CN" dirty="0" err="1"/>
              <a:t>athJBoardF</a:t>
            </a:r>
            <a:r>
              <a:rPr lang="en-US" altLang="zh-CN" dirty="0"/>
              <a:t> v1.1</a:t>
            </a:r>
            <a:endParaRPr lang="en-US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485DFA-6B5B-4C95-2754-8A1071C14F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63"/>
                    </a14:imgEffect>
                    <a14:imgEffect>
                      <a14:saturation sat="1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29" y="4714148"/>
            <a:ext cx="1047539" cy="104753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0D16B12-EEBD-E18E-1741-EEEA8B34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4" y="0"/>
            <a:ext cx="1282897" cy="849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1CD2-FC0C-24C9-5106-DDFD2BFD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E900100-2A73-76F5-54D6-8588E0257A49}"/>
              </a:ext>
            </a:extLst>
          </p:cNvPr>
          <p:cNvSpPr txBox="1"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2AEF76-3AE6-A65B-AECE-6FD9A614E4DA}"/>
              </a:ext>
            </a:extLst>
          </p:cNvPr>
          <p:cNvSpPr txBox="1"/>
          <p:nvPr/>
        </p:nvSpPr>
        <p:spPr>
          <a:xfrm>
            <a:off x="11964761" y="3105834"/>
            <a:ext cx="477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带给你不一样的体验</a:t>
            </a:r>
          </a:p>
        </p:txBody>
      </p:sp>
    </p:spTree>
    <p:extLst>
      <p:ext uri="{BB962C8B-B14F-4D97-AF65-F5344CB8AC3E}">
        <p14:creationId xmlns:p14="http://schemas.microsoft.com/office/powerpoint/2010/main" val="18824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6772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67721 0 L -1.37565 0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5FC6C6-34FF-201B-C3AB-B631DBA5E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6302"/>
              </p:ext>
            </p:extLst>
          </p:nvPr>
        </p:nvGraphicFramePr>
        <p:xfrm>
          <a:off x="656090" y="1905980"/>
          <a:ext cx="10879820" cy="454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190">
                  <a:extLst>
                    <a:ext uri="{9D8B030D-6E8A-4147-A177-3AD203B41FA5}">
                      <a16:colId xmlns:a16="http://schemas.microsoft.com/office/drawing/2014/main" val="2590183247"/>
                    </a:ext>
                  </a:extLst>
                </a:gridCol>
                <a:gridCol w="5315630">
                  <a:extLst>
                    <a:ext uri="{9D8B030D-6E8A-4147-A177-3AD203B41FA5}">
                      <a16:colId xmlns:a16="http://schemas.microsoft.com/office/drawing/2014/main" val="3942549553"/>
                    </a:ext>
                  </a:extLst>
                </a:gridCol>
              </a:tblGrid>
              <a:tr h="101477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4400" dirty="0" err="1">
                          <a:solidFill>
                            <a:srgbClr val="E2F0FA"/>
                          </a:solidFill>
                        </a:rPr>
                        <a:t>ZMathJBoardF</a:t>
                      </a:r>
                      <a:endParaRPr lang="zh-CN" altLang="en-US" sz="4400" dirty="0">
                        <a:solidFill>
                          <a:srgbClr val="E2F0FA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22246"/>
                  </a:ext>
                </a:extLst>
              </a:tr>
              <a:tr h="49037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几何图</a:t>
                      </a:r>
                      <a:r>
                        <a:rPr lang="zh-CN" altLang="en-US" dirty="0"/>
                        <a:t>像绘制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函数图像绘制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03939"/>
                  </a:ext>
                </a:extLst>
              </a:tr>
              <a:tr h="50172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出色的</a:t>
                      </a:r>
                      <a:r>
                        <a:rPr lang="en-US" altLang="zh-CN" sz="1800" dirty="0"/>
                        <a:t>AI</a:t>
                      </a:r>
                      <a:r>
                        <a:rPr lang="zh-CN" altLang="en-US" sz="1800" dirty="0"/>
                        <a:t>自动绘制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0200"/>
                  </a:ext>
                </a:extLst>
              </a:tr>
              <a:tr h="4870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优秀流畅的动画系统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152463"/>
                  </a:ext>
                </a:extLst>
              </a:tr>
              <a:tr h="698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高度自由的可拖拽式画板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可控程度高的函数面板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15056"/>
                  </a:ext>
                </a:extLst>
              </a:tr>
              <a:tr h="668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画板稳定性强允许自定义多个几何模型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支持交点计算与最值查询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495"/>
                  </a:ext>
                </a:extLst>
              </a:tr>
              <a:tr h="679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支持自由记录数据点辅助模型总结思考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允许多函数叠加多动点动画并行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74614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5C77F75-9B4E-F803-CCA4-A7DA3E2C7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51" y="226815"/>
            <a:ext cx="1282897" cy="8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b="0" dirty="0"/>
              <a:t>That’s all for this slide</a:t>
            </a:r>
            <a:br>
              <a:rPr lang="en-US" altLang="zh-CN" b="0" dirty="0"/>
            </a:br>
            <a:r>
              <a:rPr lang="en-US" altLang="zh-CN" sz="4400" b="0" dirty="0"/>
              <a:t>THANKS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03399" y="5257572"/>
            <a:ext cx="3985202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顾俊辞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103399" y="5568443"/>
            <a:ext cx="3985202" cy="310871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ZM</a:t>
            </a:r>
            <a:r>
              <a:rPr lang="en-US" altLang="zh-CN" dirty="0" err="1"/>
              <a:t>athJBoardF</a:t>
            </a:r>
            <a:endParaRPr lang="en-US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D82CF-36AC-7930-B88B-0D183635D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" y="0"/>
            <a:ext cx="1273165" cy="8433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B2438F-D084-1D9A-D9CF-7A225E94AE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63"/>
                    </a14:imgEffect>
                    <a14:imgEffect>
                      <a14:saturation sat="1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30" y="4054597"/>
            <a:ext cx="1047539" cy="104753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81aae87d-f3e2-4825-b773-a4fc12bfbf3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4969"/>
      </a:accent1>
      <a:accent2>
        <a:srgbClr val="1D2563"/>
      </a:accent2>
      <a:accent3>
        <a:srgbClr val="1254BD"/>
      </a:accent3>
      <a:accent4>
        <a:srgbClr val="4341C3"/>
      </a:accent4>
      <a:accent5>
        <a:srgbClr val="2E5BA2"/>
      </a:accent5>
      <a:accent6>
        <a:srgbClr val="22396B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94969"/>
    </a:accent1>
    <a:accent2>
      <a:srgbClr val="1D2563"/>
    </a:accent2>
    <a:accent3>
      <a:srgbClr val="1254BD"/>
    </a:accent3>
    <a:accent4>
      <a:srgbClr val="4341C3"/>
    </a:accent4>
    <a:accent5>
      <a:srgbClr val="2E5BA2"/>
    </a:accent5>
    <a:accent6>
      <a:srgbClr val="22396B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94969"/>
    </a:accent1>
    <a:accent2>
      <a:srgbClr val="1D2563"/>
    </a:accent2>
    <a:accent3>
      <a:srgbClr val="1254BD"/>
    </a:accent3>
    <a:accent4>
      <a:srgbClr val="4341C3"/>
    </a:accent4>
    <a:accent5>
      <a:srgbClr val="2E5BA2"/>
    </a:accent5>
    <a:accent6>
      <a:srgbClr val="22396B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83</TotalTime>
  <Words>150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主题5</vt:lpstr>
      <vt:lpstr>ZMathJBoardF</vt:lpstr>
      <vt:lpstr>PowerPoint 演示文稿</vt:lpstr>
      <vt:lpstr>PowerPoint 演示文稿</vt:lpstr>
      <vt:lpstr>That’s all for this slide 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俊凡 占</cp:lastModifiedBy>
  <cp:revision>7</cp:revision>
  <cp:lastPrinted>2017-10-23T16:00:00Z</cp:lastPrinted>
  <dcterms:created xsi:type="dcterms:W3CDTF">2017-10-23T16:00:00Z</dcterms:created>
  <dcterms:modified xsi:type="dcterms:W3CDTF">2025-08-22T09:24:46Z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