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5" r:id="rId2"/>
    <p:sldMasterId id="2147483767" r:id="rId3"/>
    <p:sldMasterId id="2147483839" r:id="rId4"/>
    <p:sldMasterId id="2147483897" r:id="rId5"/>
    <p:sldMasterId id="2147484238" r:id="rId6"/>
  </p:sldMasterIdLst>
  <p:sldIdLst>
    <p:sldId id="256" r:id="rId7"/>
    <p:sldId id="265" r:id="rId8"/>
    <p:sldId id="257" r:id="rId9"/>
    <p:sldId id="264" r:id="rId10"/>
    <p:sldId id="270" r:id="rId11"/>
    <p:sldId id="269" r:id="rId12"/>
    <p:sldId id="268" r:id="rId13"/>
    <p:sldId id="274" r:id="rId14"/>
    <p:sldId id="273" r:id="rId15"/>
    <p:sldId id="272" r:id="rId16"/>
    <p:sldId id="263" r:id="rId17"/>
    <p:sldId id="258" r:id="rId18"/>
    <p:sldId id="262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2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2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21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83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85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8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9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0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91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2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5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75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2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8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9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8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370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48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80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069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05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97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762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813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81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0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15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35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5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76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11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416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030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01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17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23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47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5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84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815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883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7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0289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3464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691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603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20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87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965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108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1790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32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915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078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370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774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7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75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305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238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5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3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4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B93CC4-9698-43E5-97BE-D2F43DE48992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FF4A0D-F7A6-49E7-819B-580F247F0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  <p:sldLayoutId id="21474842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ufpa.br/dicas/net1/int-his.htm" TargetMode="Externa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7092"/>
            <a:ext cx="9144000" cy="2858529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11802" y="5239265"/>
            <a:ext cx="6327117" cy="1234759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Senai Santa Cecilia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Redes de Computadores- MT3</a:t>
            </a:r>
          </a:p>
        </p:txBody>
      </p:sp>
    </p:spTree>
    <p:extLst>
      <p:ext uri="{BB962C8B-B14F-4D97-AF65-F5344CB8AC3E}">
        <p14:creationId xmlns:p14="http://schemas.microsoft.com/office/powerpoint/2010/main" val="36600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são sdu </a:t>
            </a:r>
            <a:r>
              <a:rPr lang="pt-BR" sz="4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SDU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Open Systems Interconnection (OSI), uma unidade de serviço de dados ou service data unit (</a:t>
            </a:r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SDU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é uma unidade de dados que foram passados ​​de uma camada OSI para uma camada inferior e que ainda não foi encapsulada em uma protocol data unit (PDU) pela camada inferior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dados contidos no SDU fica encapsulado dentro do PDU. A camada n-1 adiciona cabeçalhos ou rodapés, ou ambos, para a SDU, transformando-o em uma PDU da camada n-1. Os cabeçalhos adicionado ou rodapés são parte do processo utilizado para tornar possível a obtenção de dados de uma fonte para um destino.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é IoT – Internet das coisas 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já deve ter ouvido falar de 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Pode ter certeza: você ouvirá muito mais. O termo descreve um cenário em que numerosos objetos do seu dia a dia estarão conectados à internet e se comunicando mutuamente. Mas o que exatamente isso quer dizer? Essa conectividade toda é necessária? Como tantos objetos distintos estarão conectados? Qual a importância disso para o nosso cotidiano? Você encontrará as respostas para essas e outras perguntas nas próximas linhas.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497" y="4919533"/>
            <a:ext cx="2762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História do IoT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520" y="1408671"/>
            <a:ext cx="10865708" cy="5140410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Em 1991, Weiser (1991) escreveu o artigo The Computer for </a:t>
            </a:r>
            <a:r>
              <a:rPr lang="pt-BR" sz="2400" dirty="0" smtClean="0"/>
              <a:t>the </a:t>
            </a:r>
            <a:r>
              <a:rPr lang="pt-BR" sz="2400" dirty="0"/>
              <a:t>21st Century, que aborda o futuro da Internet das Coisas. Esse autor chama de “computação ubíqua”.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No </a:t>
            </a:r>
            <a:r>
              <a:rPr lang="pt-BR" sz="2400" dirty="0"/>
              <a:t>artigo, o autor afirma que os dispositivos serão conectados em todos os lugares de forma tão transparente para o ser humano, que se tornará “invisível”, possibilitando, de forma natural, a realização das atividades, sem haver preocupação em instalar, configurar e manter os recursos computacionais (WEISER, 1991; GALEGALE et al., 2016). </a:t>
            </a:r>
          </a:p>
          <a:p>
            <a:endParaRPr lang="pt-BR" sz="2400" dirty="0" smtClean="0"/>
          </a:p>
          <a:p>
            <a:r>
              <a:rPr lang="pt-BR" sz="2400" dirty="0" smtClean="0"/>
              <a:t>Em </a:t>
            </a:r>
            <a:r>
              <a:rPr lang="pt-BR" sz="2400" dirty="0"/>
              <a:t>1996, Venkatesh (1996) também estudou o uso da computação no ambiente de trabalho e no lar, parecido com o conceito de Internet das Coisas. Ele previu que as tarefas da casa, por exemplo, preparação de alimentos ou compras para reposição de estoques, seriam realizadas através de casas especializadas. </a:t>
            </a:r>
          </a:p>
        </p:txBody>
      </p:sp>
    </p:spTree>
    <p:extLst>
      <p:ext uri="{BB962C8B-B14F-4D97-AF65-F5344CB8AC3E}">
        <p14:creationId xmlns:p14="http://schemas.microsoft.com/office/powerpoint/2010/main" val="3666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</a:t>
            </a:r>
            <a:r>
              <a:rPr lang="pt-BR" dirty="0" err="1" smtClean="0"/>
              <a:t>Iot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4628" y="145776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 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Internet das Coisas trata, basicamente, de objetos conectados entre si pela rede, que trocam informações para facilitar ou criar ações de todo tipo.</a:t>
            </a:r>
          </a:p>
          <a:p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Isso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acontece, por exemplo, com o uso de </a:t>
            </a:r>
            <a:r>
              <a:rPr lang="pt-BR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2600" i="1" dirty="0">
                <a:latin typeface="Arial" panose="020B0604020202020204" pitchFamily="34" charset="0"/>
                <a:cs typeface="Arial" panose="020B0604020202020204" pitchFamily="34" charset="0"/>
              </a:rPr>
              <a:t>  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—  pequenos chips guardados em cases de plástico  —  que servem para rastrear os números de telefone de pessoas que passam perto de uma loja.</a:t>
            </a:r>
          </a:p>
          <a:p>
            <a:endParaRPr lang="pt-B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Percebe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 conceito de que falamos em ação? Objetos conectados entre si (o smartphone e os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beacons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), que trocam informações (o número de telefone) para criar uma ação (a oferta).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 do 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3269" y="1502978"/>
            <a:ext cx="11080531" cy="5255173"/>
          </a:xfrm>
        </p:spPr>
        <p:txBody>
          <a:bodyPr>
            <a:normAutofit fontScale="47500" lnSpcReduction="20000"/>
          </a:bodyPr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Design e Marketing de Produto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Sensores podem reportar exatamente onde, quando e como um produto é usado para ajudar em processos de design e marketing. O processo de coleta de dados em tempo real pode ter um custo menor, ser mais rápido e mais preciso que pesquisas com o consumidor e pesquisas de mercado.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Manutenção de Produto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Informação sobre desgaste de componentes pode ajudar a cortar custos de manutenção e operação, além de identificar potenciais falhas de equipamento antes que quebrem completamente. Por exemplo, se uma máquina quebra durante uma impressão o dano financeiro é bem alto incluindo o custo do envio de técnicos para reparos emergenciais, assim como a perda de confiança do consumidor e possíveis penalidades por atraso na entrega. Ao sentir vibrações ou indicações de calor que possam indicar potenciais problemas nos equipamentos, os técnicos podem ser enviados proativamente para prevenir a falha no equipamento.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. Vendas de Produtos –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Monitorando a condição e o uso de componentes conectados, PMEs podem prever quando consumidores precisarão de peças de substituição e garantir que tenham os produtos certos disponíveis no inventário. Vendas proativas de partes de reposição podem também prevenir perda de receita para outros vendedores.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0"/>
            <a:ext cx="3352799" cy="17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778" y="430925"/>
            <a:ext cx="10515600" cy="4046482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4. Engenharia de Produto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 Monitorar condições das máquinas, configurações e uso pode resultar em ajustes que podem melhorar escolhas de materiais e de design.</a:t>
            </a:r>
          </a:p>
          <a:p>
            <a:endParaRPr lang="pt-B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. Logística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 Sensores em grandes contêineres de entrega podem receber dados em tempo real sobre onde está um pacote, qual a frequência de manuseio e qual sua condição. Ao conectar esta informação com o sistema de gerenciamento do depósito, empresas podem aumentar sua eficiência, acelerar o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tempo de entrega e melhorar o atendimento ao consumidor.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78" y="3657600"/>
            <a:ext cx="625250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 sobre  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751" y="1366346"/>
            <a:ext cx="11016049" cy="5202620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internet das coisas é um grande desafio, tanto em seu nível conceitual, como também tecnológico, pois são várias tecnologias embutidas num único sistema. Há muitos segmentos de mercado e verticais com aplicação de internet das coisas, e cada vez mais surgem novas aplicações (FREITAS DIAS, 2016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acordo com a consultoria McKinsey Global (MANYIKA et al., 2015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impacto econômico da internet das coisas será de 3,9 a 11,1 trilhões por ano em 2025, significando 11% da economia mundial. Neste cenário, os usuários serão o maior potencial econômico, cerca de US$ 7,5 trilhões, que lhes trará maior conveniência, melhores produtos e serviços com o uso de sistemas de Internet das Coisas para capturar esse valor.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 lado, abre uma gama de oportunidades de projetos às empresas. No mundo da Internet das Coisas, a tecnologia digital é parte da estratégia empresarial e serão necessários novos modelos de gestão empresarial e de negócios, que vejam a tecnologia como fonte de vantagem competitiva e não apenas como função de suporte.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Oque é internet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043" y="1690689"/>
            <a:ext cx="10840995" cy="4421788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definir Internet como uma redes de redes. 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Internet é uma rede mundial que interliga milhões de computadores em todo o mundo, de vários tipos e tamanhos, marcas e modelos e com diferentes sistemas operacionais.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Portanto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dizendo de modo simples, é uma forma fácil e barata de fazer com que computadores distantes possam se comunicar. 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Apesar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ter uma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história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relativamente curta, a Internet se revela como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grande fator de comunicação, integração social, armazenamento de informações de todos os tipos e globalização de produtos.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050" name="Picture 2" descr="Resultado de imagem para oque Ã© internet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2890"/>
            <a:ext cx="2954219" cy="14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98" y="4526924"/>
            <a:ext cx="2790825" cy="163830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881" y="4526924"/>
            <a:ext cx="3295714" cy="1886436"/>
          </a:xfrm>
          <a:prstGeom prst="rect">
            <a:avLst/>
          </a:prstGeom>
        </p:spPr>
      </p:pic>
      <p:pic>
        <p:nvPicPr>
          <p:cNvPr id="1028" name="Picture 4" descr="Resultado de imagem para o'que 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14" y="370704"/>
            <a:ext cx="4924081" cy="30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Oque são as Coisas?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642" y="1545539"/>
            <a:ext cx="11077123" cy="2620233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coisas em internet das coisas podem ser definidas como dispositivos  e meios que geram uma ou mais informações e fazem a interligação de objetos comuns ou não a uma rede de computadores.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coisas são feitas de dispositivos  , sensores simples , geladeiras a smartphones conectados juntos.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4165772"/>
            <a:ext cx="5711795" cy="25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Como </a:t>
            </a:r>
            <a:r>
              <a:rPr lang="pt-BR" dirty="0" smtClean="0"/>
              <a:t>funciona os sensores 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1968609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sensor transforma a grandeza física a ser medida em grandeza elétrica e a processa de um modo que permita a fácil transmissão e continuação de processamento dos sinais elétricos. Com isso o sensor pode informar se um objeto está ou não presente (binário) ou qual o valor de medição foi atingido (analógico ou digital).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77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Sensores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985205" cy="3839452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Sensores indutivos criam um campo eletromagnético. Este cria correntes de Foucault em objetos de metal. Esta alteração é reconhecida pelo sensor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capacitivos geram um campo capacitivo de medição. Um objeto entrando causa uma alteração do campo de medição. O sensor reage a esta alteração.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óticos (barreiras de luz) sempre consistem em um transmissor e um receptor. Existem sensores de luz, Sensores Óticos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Retrorreflexivos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Sensores Óticos de Barreira.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2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503" y="1016330"/>
            <a:ext cx="10515600" cy="432292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ultrassônicos transmitem um impulso sonoro na faixa não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audível, o eco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objeto é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avaliado.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campo magnético capturam um ímã externo. A intensidade de campo gerada pelo imã é avaliada.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magnetostritivos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registram a posição de um ímã externo com uma medição do tempo de percurso.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34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Oque são mcu ?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(MCU)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Unidade de Controle Multiponto (MCU) 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apoia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conferências entre três ou mais estações. Como elemento do H.323, um MCU consiste em um Controlador Multiponto (MC), que é obrigatório, e zero ou mais Processadores de Multiponto (MP). O MC dirige negociações H.245 entre todos os terminais para determinar velocidades comuns para processos de áudio e vídeo. O MC também controla recursos de conferência determinando se os fluxos de áudio e vídeos serão multicast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MC não trata diretamente qualquer tipo de fluxos de mídia. Isto é atribuição do MP que mistura, chaveia, e processa áudio, vídeo e/ou bits de dados. Facilidades MC e MP podem existir em um componente dedicado ou podem ser parte de outros componentes H.323.</a:t>
            </a:r>
            <a:r>
              <a:rPr lang="pt-BR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040525"/>
            <a:ext cx="10353762" cy="4750676"/>
          </a:xfrm>
        </p:spPr>
        <p:txBody>
          <a:bodyPr/>
          <a:lstStyle/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Conferências Multipontos são dirigidas para uma variedade de métodos e configurações H.323. A Recomendação usa os conceitos de conferências centralizadas e descentralizadas, como mostrado na </a:t>
            </a:r>
            <a:r>
              <a:rPr lang="pt-BR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Figura.</a:t>
            </a: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2050" name="Picture 2" descr="http://penta2.ufrgs.br/h323/figura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2842392"/>
            <a:ext cx="5015514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278</TotalTime>
  <Words>835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Trebuchet MS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Ardósia</vt:lpstr>
      <vt:lpstr>IoT Internet das coisas</vt:lpstr>
      <vt:lpstr>Oque é internet ?</vt:lpstr>
      <vt:lpstr>Apresentação do PowerPoint</vt:lpstr>
      <vt:lpstr>Oque são as Coisas?</vt:lpstr>
      <vt:lpstr>Como funciona os sensores ? </vt:lpstr>
      <vt:lpstr>Tipos de Sensores </vt:lpstr>
      <vt:lpstr>Apresentação do PowerPoint</vt:lpstr>
      <vt:lpstr>Oque são mcu ? (MCU)</vt:lpstr>
      <vt:lpstr>Apresentação do PowerPoint</vt:lpstr>
      <vt:lpstr>Oque são sdu ? (SDU) </vt:lpstr>
      <vt:lpstr>Oque é IoT – Internet das coisas ?</vt:lpstr>
      <vt:lpstr>História do IoT</vt:lpstr>
      <vt:lpstr>Definição de Iot </vt:lpstr>
      <vt:lpstr>Aplicações do IoT</vt:lpstr>
      <vt:lpstr>Apresentação do PowerPoint</vt:lpstr>
      <vt:lpstr>Conclusão sobre  IoT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Internet das coisas</dc:title>
  <dc:creator>NATAN FERREIRA BISCOLA FARIAS</dc:creator>
  <cp:lastModifiedBy>EU MESMO</cp:lastModifiedBy>
  <cp:revision>28</cp:revision>
  <dcterms:created xsi:type="dcterms:W3CDTF">2018-04-09T10:45:44Z</dcterms:created>
  <dcterms:modified xsi:type="dcterms:W3CDTF">2018-04-15T23:26:43Z</dcterms:modified>
</cp:coreProperties>
</file>