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056636d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056636d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56636df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056636df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056636df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056636df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056636df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056636df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f8015a4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f8015a4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55592451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55592451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3fb582c7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3fb582c7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Fatih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fb582c7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fb582c7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Fatih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05d964c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05d964c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Fatih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3fb582c7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3fb582c7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Fatih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056636df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056636df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056636d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056636d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056636d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056636d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056636d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056636d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.groupme.com/docs/v3#bots" TargetMode="External"/><Relationship Id="rId4" Type="http://schemas.openxmlformats.org/officeDocument/2006/relationships/hyperlink" Target="https://dev.groupme.com/docs/v3#bots" TargetMode="External"/><Relationship Id="rId5" Type="http://schemas.openxmlformats.org/officeDocument/2006/relationships/hyperlink" Target="https://dev.groupme.com/docs/image_service" TargetMode="External"/><Relationship Id="rId6" Type="http://schemas.openxmlformats.org/officeDocument/2006/relationships/hyperlink" Target="https://3.python-requests.or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AdamMSteinberg/TestBot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ignup.heroku.com/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.groupme.com/bots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HackPSU 2019: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HackBot!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80175" y="3924925"/>
            <a:ext cx="3774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Steinberg, Carson McCaffrey, Fatih Celep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00" y="2915150"/>
            <a:ext cx="21621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In Heroku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Navigate to the settings tab and click “Reveal Config Vars”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a variable with the key “GROUPME_BOT_ID” and the value that you copied from your bot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allows you keep the bot ID private (off github) for security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CONGRATS!!!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should now have a working bot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Time to make some new commands</a:t>
            </a:r>
            <a:endParaRPr sz="1400"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260" y="3457848"/>
            <a:ext cx="6949376" cy="14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425" y="1372091"/>
            <a:ext cx="9143999" cy="3415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5" y="1567550"/>
            <a:ext cx="6441861" cy="27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Helpful Links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the GroupMe API 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https://dev.groupme.com/docs/v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3#bots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Sending images NOT hosted on GroupMe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https://dev.groupme.com/docs/image_service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Requests Library Documentation/Reference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https://3.python-requests.org/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Michigan Bot</a:t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218450"/>
            <a:ext cx="80010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Ideas (And Challenges)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297500" y="1468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Easier: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the bot only respond to your messages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a DadBot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someone sends a message with “i’m” in it, respond appropriately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 a running tally of how many times a command has been called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Harder: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another API to get information to send to the chat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is the weather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Register pictures from outside of GroupMe with the GroupMe API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Ask us for help with this one, there are a few tricks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cameras/sensors to send live information to your chat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 statistics on who sends messages most often to the chat</a:t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675" y="1468050"/>
            <a:ext cx="1544938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APIs?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Application Programming Interface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Gives users the ability to utilize other programs/features in their own projects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Why build your own when it already exists!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Oftentimes utilizes JSON or XML formats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Popular APIs: Google Maps, Youtube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Useful for accessing info stored elsewhere to reduce processing costs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Python Requests Library?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requests library is the easiest way of making HTTP requests in python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Simple- little to no setup for most requests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Readable- understandable with a glance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JSON responses are parsable and reusable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Send get requests to APIs in order to receive data you don’t have direct access 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Send post requests to APIs in order to automate sending data to a service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Call to API Using Requests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023301"/>
            <a:ext cx="7038900" cy="199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use this for?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can use the request library, in </a:t>
            </a:r>
            <a:r>
              <a:rPr lang="en" sz="1400"/>
              <a:t>combination</a:t>
            </a:r>
            <a:r>
              <a:rPr lang="en" sz="1400"/>
              <a:t> with APIs in order to: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GET messages from a chat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We can parse these messages to determine if there is action we should take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GET information from other APIs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POST a message to the chat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Use info from the chat messages or from other APIs in order to create whatever message you want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A Bot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475" y="1935675"/>
            <a:ext cx="2174950" cy="21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or Download Github Repository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https://github.com/AdamMSteinberg/TestBot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If you download the files instead of forking make sure you push the files to your own github account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8100" y="2481350"/>
            <a:ext cx="6050589" cy="3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/>
          <p:nvPr/>
        </p:nvSpPr>
        <p:spPr>
          <a:xfrm>
            <a:off x="7239975" y="2771400"/>
            <a:ext cx="133200" cy="360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Heroku Account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963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https://signup.heroku.com/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Once logged in, Create a new app (all lowercase, must be unique)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When your app is created, navigate to the “Deploy” tab and select GitHub as the deployment method.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Make sure you select the correct branch to build your app from (search for repo)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You can set up automatic builds from that repo so you never have to worry about your bot being up to date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MAKE SURE YOU HIT DEPLOY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Copy Callback URL from Settings Tab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188" y="3471675"/>
            <a:ext cx="6049624" cy="15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GroupMe Bot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https://dev.groupme.com/bots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Click “Create Bot”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MAKE SURE YOU SELECT THE CORRECT GROUP TO ADD THE BOT TO. THIS CANNOT BE CHANGED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Name the bot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callback URL from Heroku site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any picture URL to give your bot an avatar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Once created, click on your bot and copy the bot ID</a:t>
            </a:r>
            <a:endParaRPr sz="1400"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438" y="3732577"/>
            <a:ext cx="6627026" cy="1212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1"/>
          <p:cNvCxnSpPr/>
          <p:nvPr/>
        </p:nvCxnSpPr>
        <p:spPr>
          <a:xfrm rot="10800000">
            <a:off x="4272850" y="3997800"/>
            <a:ext cx="53400" cy="346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