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370" r:id="rId4"/>
    <p:sldId id="363" r:id="rId5"/>
    <p:sldId id="365" r:id="rId6"/>
    <p:sldId id="372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3E5D-93D8-4D71-ABF5-B0372A71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2EF6-3C50-4944-B196-EE906C33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5228-DE57-4946-9635-AB3DEDE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EF1A-0538-4187-A687-532CAD8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81A-0E88-4256-AABE-9C9A3D2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45F-CDDE-4819-9916-6F1533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F2F7-1877-4EDF-91E8-4282B1AA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3B-4934-4D2A-ACB5-B1DC9F72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18F-A94E-40CA-A0A7-C71E841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A6D-6DC3-4D87-B228-4B81CFB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7054-8AC2-42C5-9EA4-2A6EC70B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39A-551A-4A35-9C2A-D68458D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C9A-4ED7-4D13-8852-EE4F99B2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3144-A73F-420D-8B8F-701B272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B7BD-6A84-4BAC-98ED-65D7BE2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F24-6946-4C26-8465-71A3972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A75-ED62-49FE-9329-3C6AB1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FC0B-C01C-49CD-8961-6E98D53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8D5-5817-4F78-8299-3BDFF0F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A11-F40A-4B0F-93AD-20740E5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008-8AAA-4BBD-939C-B6E620C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1B03-2EE7-4156-8BA7-AFFBD50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B04-C716-49AF-9DFC-CE69C8A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51B-016E-4292-802A-7DC5EC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65-9989-4B30-BC57-BED308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7FB-D41D-4978-8381-762A631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A70-0C80-4AAD-A0A1-9164BCA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A42E-4C95-4D1C-80A4-F2816353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999-9FD0-4B99-9038-139F430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484E-7D5A-4822-B222-BD02313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8DA3-202F-4228-8816-6A6170D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ACC-9C8C-49F0-93F1-14ADFC84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5AE-BB5D-4FF8-A165-950CB34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B96-C90E-47CA-BB56-6A7FC3B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ADBB-CD24-44AA-97E0-905A69D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DC8B-6318-4D7A-B839-88DB2FAF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DB5A-6921-4D10-A170-16759CE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F28C-45FA-48E6-B09D-CBFB38C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CA8A-114A-4AF1-AABC-C03D13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14F-FBB2-4039-9E91-E15E244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9257-E171-4B02-A01A-1923BB0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C697-9A76-4F55-8BB8-F8F7167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9270-8732-4202-A459-F35AD70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FA5C-CBAE-4C31-993B-D979A07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9B6E-0FCD-4CD6-B54E-5DCCDBF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6CBF-F005-478C-B25D-B50AA72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B6A-9440-4A8F-8DF3-DECA58B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45F-7D56-4B24-9D07-DEED309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4707-222D-409B-9057-D6AA2FD1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3B7B-6720-42F3-BAB2-A07812E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8BB-869C-4C39-BF02-E7A289F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C9C4-D662-4AE7-89E2-D0D40F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0309-AFBE-46D4-B84A-EEF9D38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5BE51-7016-46DE-BC71-968C836A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1CC0-9B68-4AC4-AB13-425AAB28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D4-A817-4B0C-812E-D99A191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4F5-012B-48BF-BF11-53C0FD01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4052-E158-4BCD-B352-6DD1FB5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5D0A-E16F-4E66-B415-56A413C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39E-CADC-497B-9FDE-99D95607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D87F-4FA5-4828-90B8-BF3747E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F76-514A-43CD-AB46-F45B4DDB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2FAF-9E6C-4E34-AD25-A9CE0F18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1.dr-chuck.com/pythonlearn/EN_us/pythonlearn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hive.org/wp-content/uploads/2018/04/The-Complete-Beginners-Guide-to-React_Dyrr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9660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82648" y="3753361"/>
            <a:ext cx="10872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Do it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with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6BCF8-CC2D-4AD7-9F7E-4C9731330EF8}"/>
              </a:ext>
            </a:extLst>
          </p:cNvPr>
          <p:cNvSpPr/>
          <p:nvPr/>
        </p:nvSpPr>
        <p:spPr>
          <a:xfrm>
            <a:off x="4291536" y="5786724"/>
            <a:ext cx="326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~ 12 lessons till early March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FCC2C82F-78FB-45E2-8C36-7083AB97FEFF}"/>
              </a:ext>
            </a:extLst>
          </p:cNvPr>
          <p:cNvSpPr/>
          <p:nvPr/>
        </p:nvSpPr>
        <p:spPr>
          <a:xfrm>
            <a:off x="3963831" y="1384601"/>
            <a:ext cx="1760220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Data</a:t>
            </a:r>
            <a:r>
              <a:rPr lang="en-US" sz="1600" baseline="0"/>
              <a:t> Structure</a:t>
            </a:r>
            <a:endParaRPr lang="en-US" sz="1600"/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669E419F-2FCA-49FE-95D8-ED85AEF85E01}"/>
              </a:ext>
            </a:extLst>
          </p:cNvPr>
          <p:cNvSpPr/>
          <p:nvPr/>
        </p:nvSpPr>
        <p:spPr>
          <a:xfrm>
            <a:off x="5731671" y="1376981"/>
            <a:ext cx="1761392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Feature</a:t>
            </a:r>
            <a:r>
              <a:rPr lang="en-US" sz="1600" baseline="0"/>
              <a:t> Engineering and Modeling</a:t>
            </a:r>
            <a:endParaRPr lang="en-US" sz="1600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3971451" y="3232157"/>
            <a:ext cx="1760220" cy="1832317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Content Acquisition: </a:t>
            </a:r>
            <a:r>
              <a:rPr lang="en-US" sz="1600" b="1" dirty="0"/>
              <a:t>Python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79006372-EB5A-4D84-BC63-E685205A633F}"/>
              </a:ext>
            </a:extLst>
          </p:cNvPr>
          <p:cNvSpPr/>
          <p:nvPr/>
        </p:nvSpPr>
        <p:spPr>
          <a:xfrm>
            <a:off x="5731671" y="3224537"/>
            <a:ext cx="1761392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UI and Web Dev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51629B38-8DF3-42AD-B75F-5004E90BF474}"/>
              </a:ext>
            </a:extLst>
          </p:cNvPr>
          <p:cNvSpPr/>
          <p:nvPr/>
        </p:nvSpPr>
        <p:spPr>
          <a:xfrm>
            <a:off x="7305857" y="2320306"/>
            <a:ext cx="1852246" cy="1822938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Docker and Deployment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831F1453-D7D9-4178-AE75-46DE6C9B159E}"/>
              </a:ext>
            </a:extLst>
          </p:cNvPr>
          <p:cNvSpPr/>
          <p:nvPr/>
        </p:nvSpPr>
        <p:spPr>
          <a:xfrm>
            <a:off x="2470129" y="2378130"/>
            <a:ext cx="1647093" cy="1770185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College</a:t>
            </a:r>
            <a:r>
              <a:rPr lang="en-US" sz="1600" baseline="0"/>
              <a:t> Admission Insights</a:t>
            </a: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AD83-0A8F-4954-BB0D-F71125F4FF4D}"/>
              </a:ext>
            </a:extLst>
          </p:cNvPr>
          <p:cNvSpPr/>
          <p:nvPr/>
        </p:nvSpPr>
        <p:spPr>
          <a:xfrm>
            <a:off x="2077294" y="5634213"/>
            <a:ext cx="9128587" cy="49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20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Project: College Admission and Gap Analysis</a:t>
            </a:r>
            <a:endParaRPr lang="en-US" sz="2000" dirty="0">
              <a:effectLst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1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AE5EBF-A8B2-4D97-AF09-FEC01EB7A69C}"/>
              </a:ext>
            </a:extLst>
          </p:cNvPr>
          <p:cNvSpPr/>
          <p:nvPr/>
        </p:nvSpPr>
        <p:spPr>
          <a:xfrm>
            <a:off x="152400" y="3383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E5E03-B49E-4F62-8011-2F6E069D154E}"/>
              </a:ext>
            </a:extLst>
          </p:cNvPr>
          <p:cNvSpPr/>
          <p:nvPr/>
        </p:nvSpPr>
        <p:spPr>
          <a:xfrm>
            <a:off x="574771" y="5534769"/>
            <a:ext cx="10872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Basic: be able to write textbook practice problems on control flow,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Enhanced: be able parse and store static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Practical: be able to acquire and store dynamic web pages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F5AC36-8418-4E6B-AA05-FFEEEB40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30363"/>
              </p:ext>
            </p:extLst>
          </p:nvPr>
        </p:nvGraphicFramePr>
        <p:xfrm>
          <a:off x="574771" y="1046232"/>
          <a:ext cx="10293485" cy="4351341"/>
        </p:xfrm>
        <a:graphic>
          <a:graphicData uri="http://schemas.openxmlformats.org/drawingml/2006/table">
            <a:tbl>
              <a:tblPr/>
              <a:tblGrid>
                <a:gridCol w="2664063">
                  <a:extLst>
                    <a:ext uri="{9D8B030D-6E8A-4147-A177-3AD203B41FA5}">
                      <a16:colId xmlns:a16="http://schemas.microsoft.com/office/drawing/2014/main" val="3324961791"/>
                    </a:ext>
                  </a:extLst>
                </a:gridCol>
                <a:gridCol w="1371709">
                  <a:extLst>
                    <a:ext uri="{9D8B030D-6E8A-4147-A177-3AD203B41FA5}">
                      <a16:colId xmlns:a16="http://schemas.microsoft.com/office/drawing/2014/main" val="3410854438"/>
                    </a:ext>
                  </a:extLst>
                </a:gridCol>
                <a:gridCol w="1371709">
                  <a:extLst>
                    <a:ext uri="{9D8B030D-6E8A-4147-A177-3AD203B41FA5}">
                      <a16:colId xmlns:a16="http://schemas.microsoft.com/office/drawing/2014/main" val="1313624925"/>
                    </a:ext>
                  </a:extLst>
                </a:gridCol>
                <a:gridCol w="1507746">
                  <a:extLst>
                    <a:ext uri="{9D8B030D-6E8A-4147-A177-3AD203B41FA5}">
                      <a16:colId xmlns:a16="http://schemas.microsoft.com/office/drawing/2014/main" val="3918656927"/>
                    </a:ext>
                  </a:extLst>
                </a:gridCol>
                <a:gridCol w="1689129">
                  <a:extLst>
                    <a:ext uri="{9D8B030D-6E8A-4147-A177-3AD203B41FA5}">
                      <a16:colId xmlns:a16="http://schemas.microsoft.com/office/drawing/2014/main" val="189326517"/>
                    </a:ext>
                  </a:extLst>
                </a:gridCol>
                <a:gridCol w="1689129">
                  <a:extLst>
                    <a:ext uri="{9D8B030D-6E8A-4147-A177-3AD203B41FA5}">
                      <a16:colId xmlns:a16="http://schemas.microsoft.com/office/drawing/2014/main" val="2425744615"/>
                    </a:ext>
                  </a:extLst>
                </a:gridCol>
              </a:tblGrid>
              <a:tr h="168439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and Web Dev</a:t>
                      </a:r>
                    </a:p>
                  </a:txBody>
                  <a:tcPr marL="7018" marR="7018" marT="70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Week1, 2, 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4,5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6,7,8, 9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10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11, 12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85065"/>
                  </a:ext>
                </a:extLst>
              </a:tr>
              <a:tr h="308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React Fundamentals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Architect and Backend Design*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Developmnent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Container, using data from other classes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 and Deploy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44474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Downloading React and getting started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888629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Why React is better with JSX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9658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Understanding React components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11013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 component states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5370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How to use props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1467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Organizing your interface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58193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Setting up for form submission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22126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Creating abstract form elements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47901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Creating input fields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69406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Making revisions to a React user interface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8512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Displaying new data from everyone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33442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Submitting form data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3649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Emptying fields on form submission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86741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Saving data to the server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32721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Intro to JSFiddle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97151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Downloading React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490895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Defining Components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616278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Rendering Components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67073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Populating Props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19631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Populating Properties in the Game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0524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Composing Components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93370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572479"/>
                  </a:ext>
                </a:extLst>
              </a:tr>
              <a:tr h="16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Forms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8" marR="7018" marT="7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8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6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FCC2C82F-78FB-45E2-8C36-7083AB97FEFF}"/>
              </a:ext>
            </a:extLst>
          </p:cNvPr>
          <p:cNvSpPr/>
          <p:nvPr/>
        </p:nvSpPr>
        <p:spPr>
          <a:xfrm>
            <a:off x="3963831" y="1384601"/>
            <a:ext cx="1760220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Data</a:t>
            </a:r>
            <a:r>
              <a:rPr lang="en-US" sz="1600" baseline="0"/>
              <a:t> Structure</a:t>
            </a:r>
            <a:endParaRPr lang="en-US" sz="1600"/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669E419F-2FCA-49FE-95D8-ED85AEF85E01}"/>
              </a:ext>
            </a:extLst>
          </p:cNvPr>
          <p:cNvSpPr/>
          <p:nvPr/>
        </p:nvSpPr>
        <p:spPr>
          <a:xfrm>
            <a:off x="5731671" y="1376981"/>
            <a:ext cx="1761392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Feature</a:t>
            </a:r>
            <a:r>
              <a:rPr lang="en-US" sz="1600" baseline="0" dirty="0"/>
              <a:t> Engineering and Modeling</a:t>
            </a:r>
            <a:endParaRPr lang="en-US" sz="1600" dirty="0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3971451" y="3232157"/>
            <a:ext cx="1760220" cy="1832317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Acquisition: Python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79006372-EB5A-4D84-BC63-E685205A633F}"/>
              </a:ext>
            </a:extLst>
          </p:cNvPr>
          <p:cNvSpPr/>
          <p:nvPr/>
        </p:nvSpPr>
        <p:spPr>
          <a:xfrm>
            <a:off x="5731671" y="3224537"/>
            <a:ext cx="1761392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UI and Web Dev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51629B38-8DF3-42AD-B75F-5004E90BF474}"/>
              </a:ext>
            </a:extLst>
          </p:cNvPr>
          <p:cNvSpPr/>
          <p:nvPr/>
        </p:nvSpPr>
        <p:spPr>
          <a:xfrm>
            <a:off x="7305857" y="2320306"/>
            <a:ext cx="1852246" cy="1822938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Docker and Deployment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831F1453-D7D9-4178-AE75-46DE6C9B159E}"/>
              </a:ext>
            </a:extLst>
          </p:cNvPr>
          <p:cNvSpPr/>
          <p:nvPr/>
        </p:nvSpPr>
        <p:spPr>
          <a:xfrm>
            <a:off x="2470129" y="2378130"/>
            <a:ext cx="1647093" cy="1770185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College</a:t>
            </a:r>
            <a:r>
              <a:rPr lang="en-US" sz="1600" baseline="0"/>
              <a:t> Admission Insights</a:t>
            </a: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AD83-0A8F-4954-BB0D-F71125F4FF4D}"/>
              </a:ext>
            </a:extLst>
          </p:cNvPr>
          <p:cNvSpPr/>
          <p:nvPr/>
        </p:nvSpPr>
        <p:spPr>
          <a:xfrm>
            <a:off x="2077294" y="5634213"/>
            <a:ext cx="9128587" cy="49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20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Project: College Admission and Gap Analysis</a:t>
            </a:r>
            <a:endParaRPr lang="en-US" sz="2000" dirty="0">
              <a:effectLst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577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748191" y="1944377"/>
            <a:ext cx="1760220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UI and Web Dev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934F4-ADC2-4D93-9731-C50C973869D8}"/>
              </a:ext>
            </a:extLst>
          </p:cNvPr>
          <p:cNvSpPr/>
          <p:nvPr/>
        </p:nvSpPr>
        <p:spPr>
          <a:xfrm>
            <a:off x="2903220" y="1443841"/>
            <a:ext cx="8450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Prerequsite</a:t>
            </a:r>
            <a:r>
              <a:rPr lang="en-US" altLang="zh-CN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</a:t>
            </a:r>
            <a:r>
              <a:rPr lang="en-US" dirty="0"/>
              <a:t>React project, visual studio code</a:t>
            </a:r>
            <a:endParaRPr lang="en-US" altLang="zh-CN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Book: The-Complete-Beginners-Guide-to-React_Dyrr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.pdf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3586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D9BB5-B9FC-48D6-923D-3FFAA391A1BB}"/>
              </a:ext>
            </a:extLst>
          </p:cNvPr>
          <p:cNvSpPr/>
          <p:nvPr/>
        </p:nvSpPr>
        <p:spPr>
          <a:xfrm>
            <a:off x="2626659" y="157780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Today:</a:t>
            </a:r>
          </a:p>
          <a:p>
            <a:endParaRPr lang="en-US" dirty="0"/>
          </a:p>
          <a:p>
            <a:r>
              <a:rPr lang="en-US" dirty="0"/>
              <a:t>Pre-requisite: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The structure of React App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2.Jsx</a:t>
            </a:r>
          </a:p>
          <a:p>
            <a:r>
              <a:rPr lang="en-US" dirty="0"/>
              <a:t>3.Component</a:t>
            </a:r>
          </a:p>
          <a:p>
            <a:r>
              <a:rPr lang="en-US" dirty="0"/>
              <a:t>4. Handle event</a:t>
            </a:r>
          </a:p>
          <a:p>
            <a:r>
              <a:rPr lang="en-US" dirty="0"/>
              <a:t>5. State and props</a:t>
            </a:r>
          </a:p>
          <a:p>
            <a:r>
              <a:rPr lang="en-US" dirty="0"/>
              <a:t>6. Debug</a:t>
            </a:r>
          </a:p>
        </p:txBody>
      </p:sp>
    </p:spTree>
    <p:extLst>
      <p:ext uri="{BB962C8B-B14F-4D97-AF65-F5344CB8AC3E}">
        <p14:creationId xmlns:p14="http://schemas.microsoft.com/office/powerpoint/2010/main" val="91634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264097" y="539889"/>
            <a:ext cx="1760220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UI and Web Dev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934F4-ADC2-4D93-9731-C50C973869D8}"/>
              </a:ext>
            </a:extLst>
          </p:cNvPr>
          <p:cNvSpPr/>
          <p:nvPr/>
        </p:nvSpPr>
        <p:spPr>
          <a:xfrm>
            <a:off x="1226820" y="2618217"/>
            <a:ext cx="113416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a). Re-run the code in the file III_UI_Week3.txt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b). Read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</a:t>
            </a:r>
            <a:r>
              <a:rPr lang="en-US" dirty="0">
                <a:hlinkClick r:id="rId2"/>
              </a:rPr>
              <a:t>https://html5hive.org/wp-content/uploads/2018/04/The-Complete-Beginners-Guide-to-React_Dyrr.pdf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Chapter 1, and 2</a:t>
            </a:r>
          </a:p>
        </p:txBody>
      </p:sp>
    </p:spTree>
    <p:extLst>
      <p:ext uri="{BB962C8B-B14F-4D97-AF65-F5344CB8AC3E}">
        <p14:creationId xmlns:p14="http://schemas.microsoft.com/office/powerpoint/2010/main" val="5252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24890</TotalTime>
  <Words>485</Words>
  <Application>Microsoft Office PowerPoint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189</cp:revision>
  <dcterms:created xsi:type="dcterms:W3CDTF">2019-11-02T00:52:33Z</dcterms:created>
  <dcterms:modified xsi:type="dcterms:W3CDTF">2019-12-22T16:45:41Z</dcterms:modified>
</cp:coreProperties>
</file>