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b68633e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b68633e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b68633e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b68633e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b68633ea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b68633ea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Числовое кольцо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8"/>
            <a:ext cx="83019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None/>
            </a:pPr>
            <a:r>
              <a:rPr lang="ru" sz="2100"/>
              <a:t>Выполнил:</a:t>
            </a:r>
            <a:endParaRPr sz="2100"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None/>
            </a:pPr>
            <a:r>
              <a:rPr lang="ru" sz="2100"/>
              <a:t>Студент первого курса ИКНТ ПГНИУ </a:t>
            </a:r>
            <a:endParaRPr sz="2100"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None/>
            </a:pPr>
            <a:r>
              <a:rPr lang="ru" sz="2100"/>
              <a:t>группа ПМИ -10</a:t>
            </a:r>
            <a:endParaRPr sz="2100"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None/>
            </a:pPr>
            <a:r>
              <a:rPr lang="ru" sz="2100"/>
              <a:t>               Пачколин М. А.</a:t>
            </a:r>
            <a:r>
              <a:rPr lang="ru" sz="21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 задачи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В кольце записаны N цифр, составляющих по часовой стрелке 3 числа: два слагаемых и сумму. </a:t>
            </a:r>
            <a:r>
              <a:rPr i="1" lang="ru" sz="4400"/>
              <a:t>Требуется </a:t>
            </a:r>
            <a:r>
              <a:rPr lang="ru" sz="4400"/>
              <a:t>написать программу, которая по строке чисел и, считая ее кольцом, находит какое-нибудь решение в виде A+B=C. Все цифры числа должны входить в числа только один раз и в порядке следования в кольце. Цифр в кольце не более 1000.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Формат входных данных:</a:t>
            </a:r>
            <a:endParaRPr i="1"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Входной файл содержит 1 строку, в которой без пробелов перечислены цифры кольца.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Формат выходных данных:</a:t>
            </a:r>
            <a:endParaRPr i="1"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В выходной файл выводится тождество в виде &lt;слагаемое1&gt;+&lt;слагаемое2&gt;=&lt;сумма&gt; без пробелов внутри, или слово «No», если решения не существует.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Пример 1 входных данных:</a:t>
            </a:r>
            <a:r>
              <a:rPr lang="ru" sz="4400"/>
              <a:t>01902021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Пример 1 выходных данных:</a:t>
            </a:r>
            <a:r>
              <a:rPr lang="ru" sz="4400"/>
              <a:t>190+20=210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Пример 2 входных данных:</a:t>
            </a:r>
            <a:r>
              <a:rPr lang="ru" sz="4400"/>
              <a:t>111111</a:t>
            </a:r>
            <a:endParaRPr sz="4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400"/>
              <a:t>Пример 2 выходных данных:</a:t>
            </a:r>
            <a:r>
              <a:rPr lang="ru" sz="4400"/>
              <a:t>No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решения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функции для проверки строки на то, является ли она числовой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цикла для движения по кольцу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циклов для заполнения списков возможным набором из цифр для решения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Проверка получившихся строк с помощью atoi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300"/>
              <a:t>Спасибо за внимание!</a:t>
            </a:r>
            <a:endParaRPr sz="43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