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75CCE-183F-4418-99DC-F2F2FBC4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A8125C-1E7B-4989-BAE0-A3806716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70-CEB4-41C8-84CB-8A297BB8D440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2D12E8-3850-49D8-802E-973AC6DA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6791F6-C18A-4161-8E64-80DE7113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05BC-47A0-4DF7-BF2B-23CAEC0CA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4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0933F-6F83-494C-ADBE-82360C7C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D7AAA-FC34-4969-8686-1E3C9168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77982-74AD-4BA5-8F57-B3248B5CE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6370-CEB4-41C8-84CB-8A297BB8D440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3371D-3D3D-4F1A-AB2A-9776D5020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A84DF-7ED1-4AAE-9035-9C31AB43A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05BC-47A0-4DF7-BF2B-23CAEC0CA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0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6AAA367-E20E-4147-806A-773EE93D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/>
              <a:t> </a:t>
            </a:r>
            <a:r>
              <a:rPr lang="en-US" sz="7200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endParaRPr lang="ru-RU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ABEB4C-13FB-432E-AF1C-5A504C1F0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B525525-DECA-4CFF-879B-28504347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8B6D97-4242-41EA-B4A8-83645E9CF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48A1EF2-974D-473B-9E75-B68B281B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9CB0F0-8721-4E7D-935C-43A12ABEE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BBF429F-FDAD-44C8-8609-99737C8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ru-RU" sz="4400">
                <a:solidFill>
                  <a:srgbClr val="FFFF00"/>
                </a:solidFill>
                <a:latin typeface="Bahnschrift Condensed" panose="020B0502040204020203" pitchFamily="34" charset="0"/>
              </a:rPr>
              <a:t>Что такое </a:t>
            </a:r>
            <a:r>
              <a:rPr lang="en-US" sz="4400">
                <a:solidFill>
                  <a:srgbClr val="FFFF00"/>
                </a:solidFill>
                <a:latin typeface="Bahnschrift Condensed" panose="020B0502040204020203" pitchFamily="34" charset="0"/>
              </a:rPr>
              <a:t>Docker?</a:t>
            </a:r>
            <a:endParaRPr lang="ru-RU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D1DFF1-AC30-4FAD-AC3B-3450BCE007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4310425-8EE8-471E-B91A-6CE6D74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400">
                <a:latin typeface="Bahnschrift Condensed" panose="020B0502040204020203" pitchFamily="34" charset="0"/>
              </a:rPr>
              <a:t> </a:t>
            </a:r>
            <a:r>
              <a:rPr lang="ru-RU" sz="4400">
                <a:solidFill>
                  <a:srgbClr val="FFFF00"/>
                </a:solidFill>
                <a:latin typeface="Bahnschrift Condensed" panose="020B0502040204020203" pitchFamily="34" charset="0"/>
              </a:rPr>
              <a:t>Основные термины</a:t>
            </a:r>
            <a:endParaRPr lang="ru-RU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EEE4FD-7A11-4616-A352-BB60091D32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34DDF2C-8CBD-4A71-A9C7-02CB1EE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9C45B6-E517-423B-9ADD-64D48FE7C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460B425-D4B5-4728-988D-956FE977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D2D787-5C3B-4E63-BB8F-42DD11381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95C8515-61F4-4563-86BB-66FCC22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D1AFBA-0214-43B3-8679-91F067AE54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2D68AC1-4484-4EA6-AA32-F7F85C2A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8ABFAC-8963-429B-8F41-E5A4778F8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B336DBD-7D1B-4FB6-9A2F-30278CAC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06ECE7-67A2-4FE4-AFC1-39B9434FFE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9EC2CFE-9ED1-47E3-9BA0-1979FD02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8A6127-5C97-4E0D-84CD-3844F41D91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Произвольный</PresentationFormat>
  <Paragraphs>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Тема Office</vt:lpstr>
      <vt:lpstr> Docker</vt:lpstr>
      <vt:lpstr>Что такое Docker?</vt:lpstr>
      <vt:lpstr> Основные термины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</dc:title>
  <dc:creator>Stanislav Shikov</dc:creator>
  <cp:lastModifiedBy>Stanislav Shikov</cp:lastModifiedBy>
  <cp:revision>1</cp:revision>
  <dcterms:created xsi:type="dcterms:W3CDTF">2021-02-25T19:28:15Z</dcterms:created>
  <dcterms:modified xsi:type="dcterms:W3CDTF">2021-02-25T19:28:15Z</dcterms:modified>
</cp:coreProperties>
</file>