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F8F0B-2AB8-46D7-B745-E03A08E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7792CB-BDFA-4A51-BCD9-522E283F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7FB2-D192-498A-953A-FC1F3F4E11A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AA0F36-9995-4466-AEF2-E9A28229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9FE70F-12D4-4854-972A-8961F86E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8EA7-0114-4769-83D6-4476FB1B9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3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DBCF8-BFDE-4F2A-8A5B-1BF16668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02DD54-E0AC-4F8F-AAC4-3225277B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E33B2-025F-41B2-A993-AB2B9E754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7FB2-D192-498A-953A-FC1F3F4E11A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D4004-1843-4494-B7C7-C41971786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097680-E0E9-4F2E-82EC-F95A0240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8EA7-0114-4769-83D6-4476FB1B9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54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DB8F49-ACDF-4E27-B138-0F6F9030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/>
              <a:t> </a:t>
            </a:r>
            <a:r>
              <a:rPr lang="en-US" sz="7200">
                <a:solidFill>
                  <a:srgbClr val="FFFF00"/>
                </a:solidFill>
                <a:latin typeface="Bahnschrift Condensed" panose="020B0502040204020203" pitchFamily="34" charset="0"/>
              </a:rPr>
              <a:t>Docker</a:t>
            </a:r>
            <a:endParaRPr lang="ru-RU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F451AA-385D-4A31-B6BD-799B696A4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4921058-C3C4-4FAA-84D2-31053532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21C7BD-EB43-49E3-98B8-FF6EDDE86F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EF5D014-BC8A-422F-9DCF-437EFA90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40893C-8C32-4B89-8AF6-84A6CE54E2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E2EC04D1-2C23-45EF-A2BE-C2FEF913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ru-RU" sz="4400">
                <a:solidFill>
                  <a:srgbClr val="FFFF00"/>
                </a:solidFill>
                <a:latin typeface="Bahnschrift Condensed" panose="020B0502040204020203" pitchFamily="34" charset="0"/>
              </a:rPr>
              <a:t>Что такое </a:t>
            </a:r>
            <a:r>
              <a:rPr lang="en-US" sz="4400">
                <a:solidFill>
                  <a:srgbClr val="FFFF00"/>
                </a:solidFill>
                <a:latin typeface="Bahnschrift Condensed" panose="020B0502040204020203" pitchFamily="34" charset="0"/>
              </a:rPr>
              <a:t>Docker?</a:t>
            </a:r>
            <a:endParaRPr lang="ru-RU" sz="4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F2FF0-BF73-4D89-B359-2E82CE5E81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7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D2A61CC-1E25-4C7E-8DFB-484BEB7B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sz="4400">
                <a:latin typeface="Bahnschrift Condensed" panose="020B0502040204020203" pitchFamily="34" charset="0"/>
              </a:rPr>
              <a:t> </a:t>
            </a:r>
            <a:r>
              <a:rPr lang="ru-RU" sz="4400">
                <a:solidFill>
                  <a:srgbClr val="FFFF00"/>
                </a:solidFill>
                <a:latin typeface="Bahnschrift Condensed" panose="020B0502040204020203" pitchFamily="34" charset="0"/>
              </a:rPr>
              <a:t>Основные термины</a:t>
            </a:r>
            <a:endParaRPr lang="ru-RU" sz="4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C12708-4487-4538-9762-03B277009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838C555-0859-4DAA-A3CD-7DF169D7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23F3DC-2BEC-4375-B731-7CB20C3602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F5A145A-5E5B-434A-8D4F-1AB1E4C6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F6060D-9C0B-41C2-8A08-16C5296FD8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CDF714C-B7C4-4069-B621-F6E7A744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DDB65A-419D-4F5E-BD80-3AB8724374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3DA04AE-4508-4E41-A0C7-53D1EA6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B9B55A-DAA6-4734-8EC8-BAB4D55B7B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4E98F78-BE71-4D8B-8C3D-55D315C4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1DE0AF-F154-4BB9-A6BE-D09D5CEB7B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9C93E79-41FD-4843-AD9C-F9F1BE19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A51534-F0CC-4EE8-AFD7-9EC1DD6031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Произвольный</PresentationFormat>
  <Paragraphs>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Тема Office</vt:lpstr>
      <vt:lpstr> Docker</vt:lpstr>
      <vt:lpstr>Что такое Docker?</vt:lpstr>
      <vt:lpstr> Основные термины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Docker</dc:title>
  <dc:creator>Stanislav Shikov</dc:creator>
  <cp:lastModifiedBy>Stanislav Shikov</cp:lastModifiedBy>
  <cp:revision>1</cp:revision>
  <dcterms:created xsi:type="dcterms:W3CDTF">2021-02-25T19:22:45Z</dcterms:created>
  <dcterms:modified xsi:type="dcterms:W3CDTF">2021-02-25T19:22:45Z</dcterms:modified>
</cp:coreProperties>
</file>