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20.jpeg" ContentType="image/jpe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360" cy="39769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36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360" cy="3976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36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5659200" y="325800"/>
            <a:ext cx="873360" cy="12191040"/>
          </a:xfrm>
          <a:custGeom>
            <a:avLst/>
            <a:gdLst/>
            <a:ahLst/>
            <a:rect l="l" t="t" r="r" b="b"/>
            <a:pathLst>
              <a:path w="874501" h="12191975">
                <a:moveTo>
                  <a:pt x="0" y="12191975"/>
                </a:moveTo>
                <a:lnTo>
                  <a:pt x="0" y="11309091"/>
                </a:lnTo>
                <a:lnTo>
                  <a:pt x="0" y="10693977"/>
                </a:lnTo>
                <a:lnTo>
                  <a:pt x="1" y="0"/>
                </a:lnTo>
                <a:lnTo>
                  <a:pt x="230189" y="0"/>
                </a:lnTo>
                <a:lnTo>
                  <a:pt x="230189" y="10775845"/>
                </a:lnTo>
                <a:lnTo>
                  <a:pt x="854230" y="10997790"/>
                </a:lnTo>
                <a:lnTo>
                  <a:pt x="874501" y="10997790"/>
                </a:lnTo>
                <a:lnTo>
                  <a:pt x="874501" y="12191975"/>
                </a:lnTo>
                <a:lnTo>
                  <a:pt x="230189" y="12191975"/>
                </a:lnTo>
                <a:lnTo>
                  <a:pt x="230189" y="1219197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5659920" y="-5658840"/>
            <a:ext cx="873360" cy="12191040"/>
          </a:xfrm>
          <a:custGeom>
            <a:avLst/>
            <a:gdLst/>
            <a:ahLst/>
            <a:rect l="l" t="t" r="r" b="b"/>
            <a:pathLst>
              <a:path w="874501" h="12191975">
                <a:moveTo>
                  <a:pt x="0" y="12191975"/>
                </a:moveTo>
                <a:lnTo>
                  <a:pt x="0" y="11309091"/>
                </a:lnTo>
                <a:lnTo>
                  <a:pt x="0" y="10693977"/>
                </a:lnTo>
                <a:lnTo>
                  <a:pt x="1" y="0"/>
                </a:lnTo>
                <a:lnTo>
                  <a:pt x="230189" y="0"/>
                </a:lnTo>
                <a:lnTo>
                  <a:pt x="230189" y="10775845"/>
                </a:lnTo>
                <a:lnTo>
                  <a:pt x="854230" y="10997790"/>
                </a:lnTo>
                <a:lnTo>
                  <a:pt x="874501" y="10997790"/>
                </a:lnTo>
                <a:lnTo>
                  <a:pt x="874501" y="12191975"/>
                </a:lnTo>
                <a:lnTo>
                  <a:pt x="230189" y="12191975"/>
                </a:lnTo>
                <a:lnTo>
                  <a:pt x="230189" y="12191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11064240" y="5925240"/>
            <a:ext cx="1005120" cy="100512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8360" y="6473880"/>
            <a:ext cx="387720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780 MI BDE &amp;&amp; Army Digital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" descr=""/>
          <p:cNvPicPr/>
          <p:nvPr/>
        </p:nvPicPr>
        <p:blipFill>
          <a:blip r:embed="rId3"/>
          <a:stretch/>
        </p:blipFill>
        <p:spPr>
          <a:xfrm>
            <a:off x="274320" y="43560"/>
            <a:ext cx="658440" cy="77868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rot="16200000">
            <a:off x="5659200" y="325800"/>
            <a:ext cx="873360" cy="12191040"/>
          </a:xfrm>
          <a:custGeom>
            <a:avLst/>
            <a:gdLst/>
            <a:ahLst/>
            <a:rect l="l" t="t" r="r" b="b"/>
            <a:pathLst>
              <a:path w="874501" h="12191975">
                <a:moveTo>
                  <a:pt x="0" y="12191975"/>
                </a:moveTo>
                <a:lnTo>
                  <a:pt x="0" y="11309091"/>
                </a:lnTo>
                <a:lnTo>
                  <a:pt x="0" y="10693977"/>
                </a:lnTo>
                <a:lnTo>
                  <a:pt x="1" y="0"/>
                </a:lnTo>
                <a:lnTo>
                  <a:pt x="230189" y="0"/>
                </a:lnTo>
                <a:lnTo>
                  <a:pt x="230189" y="10775845"/>
                </a:lnTo>
                <a:lnTo>
                  <a:pt x="854230" y="10997790"/>
                </a:lnTo>
                <a:lnTo>
                  <a:pt x="874501" y="10997790"/>
                </a:lnTo>
                <a:lnTo>
                  <a:pt x="874501" y="12191975"/>
                </a:lnTo>
                <a:lnTo>
                  <a:pt x="230189" y="12191975"/>
                </a:lnTo>
                <a:lnTo>
                  <a:pt x="230189" y="1219197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5400000">
            <a:off x="5659920" y="-5658840"/>
            <a:ext cx="873360" cy="12191040"/>
          </a:xfrm>
          <a:custGeom>
            <a:avLst/>
            <a:gdLst/>
            <a:ahLst/>
            <a:rect l="l" t="t" r="r" b="b"/>
            <a:pathLst>
              <a:path w="874501" h="12191975">
                <a:moveTo>
                  <a:pt x="0" y="12191975"/>
                </a:moveTo>
                <a:lnTo>
                  <a:pt x="0" y="11309091"/>
                </a:lnTo>
                <a:lnTo>
                  <a:pt x="0" y="10693977"/>
                </a:lnTo>
                <a:lnTo>
                  <a:pt x="1" y="0"/>
                </a:lnTo>
                <a:lnTo>
                  <a:pt x="230189" y="0"/>
                </a:lnTo>
                <a:lnTo>
                  <a:pt x="230189" y="10775845"/>
                </a:lnTo>
                <a:lnTo>
                  <a:pt x="854230" y="10997790"/>
                </a:lnTo>
                <a:lnTo>
                  <a:pt x="874501" y="10997790"/>
                </a:lnTo>
                <a:lnTo>
                  <a:pt x="874501" y="12191975"/>
                </a:lnTo>
                <a:lnTo>
                  <a:pt x="230189" y="12191975"/>
                </a:lnTo>
                <a:lnTo>
                  <a:pt x="230189" y="12191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1064240" y="5925240"/>
            <a:ext cx="1005120" cy="100512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18360" y="6473880"/>
            <a:ext cx="387720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780 MI BDE &amp;&amp; Army Digital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74320" y="43560"/>
            <a:ext cx="658440" cy="77868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U.S. Army Offensive Cyber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2920" cy="27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1LT Daniel Lim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780</a:t>
            </a:r>
            <a:r>
              <a:rPr b="0" lang="en-US" sz="3600" spc="-1" strike="noStrike" baseline="101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MI BDE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479600" y="299520"/>
            <a:ext cx="102477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What is “Cyber?”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2869" t="0" r="7678" b="0"/>
          <a:stretch/>
        </p:blipFill>
        <p:spPr>
          <a:xfrm>
            <a:off x="274680" y="986400"/>
            <a:ext cx="4845600" cy="29437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rcRect l="0" t="5841" r="0" b="6547"/>
          <a:stretch/>
        </p:blipFill>
        <p:spPr>
          <a:xfrm>
            <a:off x="5356080" y="2012040"/>
            <a:ext cx="6505560" cy="31993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rcRect l="0" t="11498" r="0" b="11545"/>
          <a:stretch/>
        </p:blipFill>
        <p:spPr>
          <a:xfrm>
            <a:off x="274320" y="4093920"/>
            <a:ext cx="4845600" cy="22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479600" y="299520"/>
            <a:ext cx="102477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What is “Cyber?”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963800" y="1175400"/>
            <a:ext cx="8263800" cy="50824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79600" y="299520"/>
            <a:ext cx="102477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What is “Cyber?”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77280" y="3951360"/>
            <a:ext cx="1736640" cy="107856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15840" y="3933360"/>
            <a:ext cx="1736640" cy="107856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257840" y="2635200"/>
            <a:ext cx="4114080" cy="91368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Defensive Cyberspace Operations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(DCO)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91120" y="3933360"/>
            <a:ext cx="1736640" cy="1078560"/>
          </a:xfrm>
          <a:prstGeom prst="rect">
            <a:avLst/>
          </a:prstGeom>
          <a:solidFill>
            <a:srgbClr val="ff7f7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Espionage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9157680" y="3933360"/>
            <a:ext cx="1736640" cy="1078560"/>
          </a:xfrm>
          <a:prstGeom prst="rect">
            <a:avLst/>
          </a:prstGeom>
          <a:solidFill>
            <a:srgbClr val="ff7f7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6841440" y="2635200"/>
            <a:ext cx="4114080" cy="913680"/>
          </a:xfrm>
          <a:prstGeom prst="rect">
            <a:avLst/>
          </a:prstGeom>
          <a:solidFill>
            <a:srgbClr val="ff7f7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Offensive Cyberspace Operations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(OCO)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038480" y="1280160"/>
            <a:ext cx="4114080" cy="91368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Cyberspace Operations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295280" y="5450400"/>
            <a:ext cx="9600480" cy="6393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DODIN Ops (Network Maintenance)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09840" y="247680"/>
            <a:ext cx="1068120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Army Cyber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2066040" y="1139400"/>
            <a:ext cx="1996920" cy="1597320"/>
          </a:xfrm>
          <a:prstGeom prst="rect">
            <a:avLst/>
          </a:prstGeom>
          <a:ln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/>
          <a:stretch/>
        </p:blipFill>
        <p:spPr>
          <a:xfrm>
            <a:off x="8646120" y="1128600"/>
            <a:ext cx="1800720" cy="1597320"/>
          </a:xfrm>
          <a:prstGeom prst="rect">
            <a:avLst/>
          </a:prstGeom>
          <a:ln>
            <a:noFill/>
          </a:ln>
        </p:spPr>
      </p:pic>
      <p:pic>
        <p:nvPicPr>
          <p:cNvPr id="102" name="Picture 5" descr=""/>
          <p:cNvPicPr/>
          <p:nvPr/>
        </p:nvPicPr>
        <p:blipFill>
          <a:blip r:embed="rId3"/>
          <a:stretch/>
        </p:blipFill>
        <p:spPr>
          <a:xfrm>
            <a:off x="1218960" y="2951280"/>
            <a:ext cx="4388400" cy="3162960"/>
          </a:xfrm>
          <a:prstGeom prst="rect">
            <a:avLst/>
          </a:prstGeom>
          <a:ln>
            <a:noFill/>
          </a:ln>
        </p:spPr>
      </p:pic>
      <p:pic>
        <p:nvPicPr>
          <p:cNvPr id="103" name="Picture 6" descr=""/>
          <p:cNvPicPr/>
          <p:nvPr/>
        </p:nvPicPr>
        <p:blipFill>
          <a:blip r:embed="rId4"/>
          <a:stretch/>
        </p:blipFill>
        <p:spPr>
          <a:xfrm>
            <a:off x="6796800" y="2951280"/>
            <a:ext cx="4388400" cy="2925360"/>
          </a:xfrm>
          <a:prstGeom prst="rect">
            <a:avLst/>
          </a:prstGeom>
          <a:ln>
            <a:noFill/>
          </a:ln>
        </p:spPr>
      </p:pic>
      <p:pic>
        <p:nvPicPr>
          <p:cNvPr id="104" name="Picture 8" descr=""/>
          <p:cNvPicPr/>
          <p:nvPr/>
        </p:nvPicPr>
        <p:blipFill>
          <a:blip r:embed="rId5"/>
          <a:stretch/>
        </p:blipFill>
        <p:spPr>
          <a:xfrm>
            <a:off x="4788000" y="1128600"/>
            <a:ext cx="2870640" cy="16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09840" y="248040"/>
            <a:ext cx="1068120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Offensive Cyber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383280" y="4343760"/>
            <a:ext cx="5758560" cy="20037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7" name="" descr=""/>
          <p:cNvPicPr/>
          <p:nvPr/>
        </p:nvPicPr>
        <p:blipFill>
          <a:blip r:embed="rId2"/>
          <a:srcRect l="0" t="9283" r="0" b="0"/>
          <a:stretch/>
        </p:blipFill>
        <p:spPr>
          <a:xfrm>
            <a:off x="1737360" y="1371600"/>
            <a:ext cx="3689640" cy="26773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8" name="" descr=""/>
          <p:cNvPicPr/>
          <p:nvPr/>
        </p:nvPicPr>
        <p:blipFill>
          <a:blip r:embed="rId3"/>
          <a:srcRect l="0" t="24706" r="6047" b="6703"/>
          <a:stretch/>
        </p:blipFill>
        <p:spPr>
          <a:xfrm>
            <a:off x="6858000" y="1371960"/>
            <a:ext cx="3747960" cy="26506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>
                <p:childTnLst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79600" y="299520"/>
            <a:ext cx="102477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Network / Host based OCO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280" y="2377440"/>
            <a:ext cx="2178720" cy="3291120"/>
          </a:xfrm>
          <a:prstGeom prst="rect">
            <a:avLst/>
          </a:prstGeom>
          <a:solidFill>
            <a:srgbClr val="cff3ff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Identify the target system /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vulnerabilities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304280" y="1499040"/>
            <a:ext cx="2178720" cy="694800"/>
          </a:xfrm>
          <a:prstGeom prst="rect">
            <a:avLst/>
          </a:prstGeom>
          <a:solidFill>
            <a:srgbClr val="7edff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773160" y="2377440"/>
            <a:ext cx="2178720" cy="3291120"/>
          </a:xfrm>
          <a:prstGeom prst="rect">
            <a:avLst/>
          </a:prstGeom>
          <a:solidFill>
            <a:srgbClr val="d2ffdf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Exploit vulnerabilities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Gain access to the target system /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773160" y="1499040"/>
            <a:ext cx="2178720" cy="694800"/>
          </a:xfrm>
          <a:prstGeom prst="rect">
            <a:avLst/>
          </a:prstGeom>
          <a:solidFill>
            <a:srgbClr val="7afda0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6240600" y="2377440"/>
            <a:ext cx="2178720" cy="3291120"/>
          </a:xfrm>
          <a:prstGeom prst="rect">
            <a:avLst/>
          </a:prstGeom>
          <a:solidFill>
            <a:srgbClr val="fdd5d5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Gather intel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Disrupt / destroy opposition capabilities, infrastructure,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240600" y="1499040"/>
            <a:ext cx="2178720" cy="694800"/>
          </a:xfrm>
          <a:prstGeom prst="rect">
            <a:avLst/>
          </a:prstGeom>
          <a:solidFill>
            <a:srgbClr val="ff9999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 Effects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8708040" y="2377440"/>
            <a:ext cx="2178720" cy="329112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Erase evidence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Undermine opposition’s ability to trace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8708040" y="1499040"/>
            <a:ext cx="2178720" cy="694800"/>
          </a:xfrm>
          <a:prstGeom prst="rect">
            <a:avLst/>
          </a:prstGeom>
          <a:solidFill>
            <a:srgbClr val="cccccc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>
                <p:childTnLst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freeze">
                      <p:stCondLst>
                        <p:cond delay="indefinite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79600" y="299520"/>
            <a:ext cx="102477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MS17-010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0080" y="1152720"/>
            <a:ext cx="9783360" cy="51325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541880" y="-13320"/>
            <a:ext cx="9107280" cy="688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>
                <p:childTnLst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Offensive Cyber Demonstration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23880" y="3602160"/>
            <a:ext cx="9142920" cy="27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Exploiting a Target with MS17-010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Application>LibreOffice/5.1.6.2$Linux_X86_64 LibreOffice_project/10m0$Build-2</Application>
  <Company>United States Army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2016-04-21T17:43:14Z</dcterms:created>
  <dc:creator>Rodriguez, Julianna M MAJ</dc:creator>
  <dc:description/>
  <dc:language>en-US</dc:language>
  <cp:lastModifiedBy/>
  <cp:lastPrinted>2016-06-21T18:11:19Z</cp:lastPrinted>
  <dcterms:modified xsi:type="dcterms:W3CDTF">2017-07-17T09:16:29Z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United States Army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