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1057275"/>
                </a:moveTo>
                <a:lnTo>
                  <a:pt x="264312" y="1057275"/>
                </a:lnTo>
                <a:lnTo>
                  <a:pt x="0" y="528701"/>
                </a:lnTo>
                <a:lnTo>
                  <a:pt x="264312" y="0"/>
                </a:lnTo>
                <a:lnTo>
                  <a:pt x="964438" y="0"/>
                </a:lnTo>
                <a:lnTo>
                  <a:pt x="1228725" y="528701"/>
                </a:lnTo>
                <a:lnTo>
                  <a:pt x="964438" y="1057275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561975"/>
                </a:moveTo>
                <a:lnTo>
                  <a:pt x="140462" y="561975"/>
                </a:lnTo>
                <a:lnTo>
                  <a:pt x="0" y="280924"/>
                </a:lnTo>
                <a:lnTo>
                  <a:pt x="140462" y="0"/>
                </a:lnTo>
                <a:lnTo>
                  <a:pt x="507238" y="0"/>
                </a:lnTo>
                <a:lnTo>
                  <a:pt x="647700" y="280924"/>
                </a:lnTo>
                <a:lnTo>
                  <a:pt x="507238" y="561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6609" y="2054605"/>
            <a:ext cx="19138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7017"/>
            <a:ext cx="9739630" cy="121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7139" y="2230120"/>
            <a:ext cx="640651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396609" y="2345549"/>
            <a:ext cx="344741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dirty="0"/>
              <a:t>STENY ASLIN 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4620" y="2809557"/>
            <a:ext cx="184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4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7264908" cy="5957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9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618" y="6461912"/>
            <a:ext cx="173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426463"/>
            <a:ext cx="8034528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770382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922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98" y="880465"/>
            <a:ext cx="4882464" cy="4660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773" y="880465"/>
            <a:ext cx="1756918" cy="4673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63" y="1528165"/>
            <a:ext cx="6895414" cy="4673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18" y="2175865"/>
            <a:ext cx="6998284" cy="4673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863" y="2823565"/>
            <a:ext cx="2684094" cy="46730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755139" y="2093595"/>
            <a:ext cx="4589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WHO</a:t>
            </a:r>
            <a:r>
              <a:rPr sz="1800" spc="-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YOUR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VALUE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260" y="1952625"/>
            <a:ext cx="548703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"Inefficient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handwritten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text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recognition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persists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due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the </a:t>
            </a:r>
            <a:r>
              <a:rPr sz="1800" i="1" spc="120" dirty="0">
                <a:latin typeface="Calibri"/>
                <a:cs typeface="Calibri"/>
              </a:rPr>
              <a:t>scarcity</a:t>
            </a:r>
            <a:r>
              <a:rPr sz="1800" i="1" spc="29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of</a:t>
            </a:r>
            <a:r>
              <a:rPr sz="1800" i="1" spc="290" dirty="0">
                <a:latin typeface="Calibri"/>
                <a:cs typeface="Calibri"/>
              </a:rPr>
              <a:t> </a:t>
            </a:r>
            <a:r>
              <a:rPr sz="1800" i="1" spc="114" dirty="0">
                <a:latin typeface="Calibri"/>
                <a:cs typeface="Calibri"/>
              </a:rPr>
              <a:t>diverse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datasets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45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the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25" dirty="0">
                <a:latin typeface="Calibri"/>
                <a:cs typeface="Calibri"/>
              </a:rPr>
              <a:t>complexity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of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nd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v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dua</a:t>
            </a:r>
            <a:r>
              <a:rPr sz="1800" i="1" dirty="0">
                <a:latin typeface="Calibri"/>
                <a:cs typeface="Calibri"/>
              </a:rPr>
              <a:t>l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writing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styles.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To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address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this,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leveraging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140" dirty="0">
                <a:latin typeface="Calibri"/>
                <a:cs typeface="Calibri"/>
              </a:rPr>
              <a:t>Generative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45" dirty="0">
                <a:latin typeface="Calibri"/>
                <a:cs typeface="Calibri"/>
              </a:rPr>
              <a:t>Adversarial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30" dirty="0">
                <a:latin typeface="Calibri"/>
                <a:cs typeface="Calibri"/>
              </a:rPr>
              <a:t>Networks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(</a:t>
            </a:r>
            <a:r>
              <a:rPr sz="1800" i="1" spc="-245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GANs)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25" dirty="0">
                <a:latin typeface="Calibri"/>
                <a:cs typeface="Calibri"/>
              </a:rPr>
              <a:t>offers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35" dirty="0">
                <a:latin typeface="Calibri"/>
                <a:cs typeface="Calibri"/>
              </a:rPr>
              <a:t>promising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avenue.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O</a:t>
            </a:r>
            <a:r>
              <a:rPr sz="1800" i="1" spc="45" dirty="0">
                <a:latin typeface="Calibri"/>
                <a:cs typeface="Calibri"/>
              </a:rPr>
              <a:t>u</a:t>
            </a:r>
            <a:r>
              <a:rPr sz="1800" i="1" dirty="0">
                <a:latin typeface="Calibri"/>
                <a:cs typeface="Calibri"/>
              </a:rPr>
              <a:t>r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project</a:t>
            </a:r>
            <a:r>
              <a:rPr sz="1800" i="1" spc="110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aims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to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harness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GANs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generate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realistic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handwritten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characters,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facilitating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da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35" dirty="0">
                <a:latin typeface="Calibri"/>
                <a:cs typeface="Calibri"/>
              </a:rPr>
              <a:t>augmentation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for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improved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model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libri"/>
                <a:cs typeface="Calibri"/>
              </a:rPr>
              <a:t>t</a:t>
            </a:r>
            <a:r>
              <a:rPr sz="1800" i="1" spc="50" dirty="0">
                <a:latin typeface="Calibri"/>
                <a:cs typeface="Calibri"/>
              </a:rPr>
              <a:t>ra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ng</a:t>
            </a:r>
            <a:r>
              <a:rPr sz="1800" i="1" dirty="0">
                <a:latin typeface="Calibri"/>
                <a:cs typeface="Calibri"/>
              </a:rPr>
              <a:t>.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B</a:t>
            </a:r>
            <a:r>
              <a:rPr sz="1800" i="1" dirty="0">
                <a:latin typeface="Calibri"/>
                <a:cs typeface="Calibri"/>
              </a:rPr>
              <a:t>y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br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dg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g </a:t>
            </a:r>
            <a:r>
              <a:rPr sz="1800" i="1" spc="35" dirty="0">
                <a:latin typeface="Calibri"/>
                <a:cs typeface="Calibri"/>
              </a:rPr>
              <a:t>the</a:t>
            </a:r>
            <a:r>
              <a:rPr sz="1800" i="1" spc="114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libri"/>
                <a:cs typeface="Calibri"/>
              </a:rPr>
              <a:t>g</a:t>
            </a:r>
            <a:r>
              <a:rPr sz="1800" i="1" spc="6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p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between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synthetic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6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60" dirty="0">
                <a:latin typeface="Calibri"/>
                <a:cs typeface="Calibri"/>
              </a:rPr>
              <a:t>real-</a:t>
            </a:r>
            <a:r>
              <a:rPr sz="1800" i="1" spc="45" dirty="0">
                <a:latin typeface="Calibri"/>
                <a:cs typeface="Calibri"/>
              </a:rPr>
              <a:t>world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handwritten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samples,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our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approach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seeks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to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enhance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the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accuracy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85" dirty="0">
                <a:latin typeface="Calibri"/>
                <a:cs typeface="Calibri"/>
              </a:rPr>
              <a:t>robustness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of</a:t>
            </a:r>
            <a:r>
              <a:rPr sz="1800" i="1" spc="215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handwritten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text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recognition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systems.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170" dirty="0">
                <a:latin typeface="Calibri"/>
                <a:cs typeface="Calibri"/>
              </a:rPr>
              <a:t>Through</a:t>
            </a:r>
            <a:r>
              <a:rPr sz="1800" i="1" dirty="0">
                <a:latin typeface="Calibri"/>
                <a:cs typeface="Calibri"/>
              </a:rPr>
              <a:t>  </a:t>
            </a:r>
            <a:r>
              <a:rPr sz="1800" i="1" spc="204" dirty="0">
                <a:latin typeface="Calibri"/>
                <a:cs typeface="Calibri"/>
              </a:rPr>
              <a:t>t</a:t>
            </a:r>
            <a:r>
              <a:rPr sz="1800" i="1" spc="200" dirty="0">
                <a:latin typeface="Calibri"/>
                <a:cs typeface="Calibri"/>
              </a:rPr>
              <a:t>h</a:t>
            </a:r>
            <a:r>
              <a:rPr sz="1800" i="1" spc="204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s  </a:t>
            </a:r>
            <a:r>
              <a:rPr sz="1800" i="1" spc="175" dirty="0">
                <a:latin typeface="Calibri"/>
                <a:cs typeface="Calibri"/>
              </a:rPr>
              <a:t>research,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we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20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im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to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180" dirty="0">
                <a:latin typeface="Calibri"/>
                <a:cs typeface="Calibri"/>
              </a:rPr>
              <a:t>revolutionize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handwritten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text</a:t>
            </a:r>
            <a:r>
              <a:rPr sz="1800" i="1" spc="60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processing,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25" dirty="0">
                <a:latin typeface="Calibri"/>
                <a:cs typeface="Calibri"/>
              </a:rPr>
              <a:t>enabling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more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efficient</a:t>
            </a:r>
            <a:r>
              <a:rPr sz="1800" i="1" spc="70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70" dirty="0">
                <a:latin typeface="Calibri"/>
                <a:cs typeface="Calibri"/>
              </a:rPr>
              <a:t>accurate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recognition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70" dirty="0">
                <a:latin typeface="Calibri"/>
                <a:cs typeface="Calibri"/>
              </a:rPr>
              <a:t>across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75" dirty="0">
                <a:latin typeface="Calibri"/>
                <a:cs typeface="Calibri"/>
              </a:rPr>
              <a:t>various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applications</a:t>
            </a:r>
            <a:r>
              <a:rPr sz="1800" i="1" spc="19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-10" dirty="0">
                <a:latin typeface="Calibri"/>
                <a:cs typeface="Calibri"/>
              </a:rPr>
              <a:t>industries.</a:t>
            </a:r>
            <a:r>
              <a:rPr sz="1800" spc="-10" dirty="0"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9014" y="1888490"/>
            <a:ext cx="500888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tackle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challenge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inefficient </a:t>
            </a:r>
            <a:r>
              <a:rPr sz="1800" spc="165" dirty="0">
                <a:latin typeface="Calibri"/>
                <a:cs typeface="Calibri"/>
              </a:rPr>
              <a:t>handwritten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text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recognition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by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leveraging </a:t>
            </a:r>
            <a:r>
              <a:rPr sz="1800" spc="-10" dirty="0">
                <a:latin typeface="Calibri"/>
                <a:cs typeface="Calibri"/>
              </a:rPr>
              <a:t>Generative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Adversarial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(GANs).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scarcity 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diverse datasets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95" dirty="0">
                <a:latin typeface="Calibri"/>
                <a:cs typeface="Calibri"/>
              </a:rPr>
              <a:t>individual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writing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styles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generating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realistic </a:t>
            </a:r>
            <a:r>
              <a:rPr sz="1800" spc="125" dirty="0">
                <a:latin typeface="Calibri"/>
                <a:cs typeface="Calibri"/>
              </a:rPr>
              <a:t>handwritten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characters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through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GANs.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These </a:t>
            </a:r>
            <a:r>
              <a:rPr sz="1800" spc="-20" dirty="0">
                <a:latin typeface="Calibri"/>
                <a:cs typeface="Calibri"/>
              </a:rPr>
              <a:t>generated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facilitate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augmentation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training,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bridging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gap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spc="90" dirty="0">
                <a:latin typeface="Calibri"/>
                <a:cs typeface="Calibri"/>
              </a:rPr>
              <a:t>synthetic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real-</a:t>
            </a:r>
            <a:r>
              <a:rPr sz="1800" spc="80" dirty="0">
                <a:latin typeface="Calibri"/>
                <a:cs typeface="Calibri"/>
              </a:rPr>
              <a:t>world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handwritten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samples. </a:t>
            </a:r>
            <a:r>
              <a:rPr sz="1800" dirty="0">
                <a:latin typeface="Calibri"/>
                <a:cs typeface="Calibri"/>
              </a:rPr>
              <a:t>Ultimately,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robustness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systems, </a:t>
            </a:r>
            <a:r>
              <a:rPr sz="1800" spc="10" dirty="0">
                <a:latin typeface="Calibri"/>
                <a:cs typeface="Calibri"/>
              </a:rPr>
              <a:t>revolutionizing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handwritten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text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processing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295400"/>
            <a:ext cx="314325" cy="321945"/>
          </a:xfrm>
          <a:custGeom>
            <a:avLst/>
            <a:gdLst/>
            <a:ahLst/>
            <a:cxnLst/>
            <a:rect l="l" t="t" r="r" b="b"/>
            <a:pathLst>
              <a:path w="314325" h="321944">
                <a:moveTo>
                  <a:pt x="314325" y="321944"/>
                </a:moveTo>
                <a:lnTo>
                  <a:pt x="0" y="321944"/>
                </a:lnTo>
                <a:lnTo>
                  <a:pt x="0" y="0"/>
                </a:lnTo>
                <a:lnTo>
                  <a:pt x="314325" y="0"/>
                </a:lnTo>
                <a:lnTo>
                  <a:pt x="314325" y="321944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541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54" dirty="0"/>
              <a:t> </a:t>
            </a:r>
            <a:r>
              <a:rPr sz="3200" dirty="0"/>
              <a:t>ARE</a:t>
            </a:r>
            <a:r>
              <a:rPr sz="3200" spc="-80" dirty="0"/>
              <a:t> </a:t>
            </a:r>
            <a:r>
              <a:rPr sz="3200" dirty="0"/>
              <a:t>THE</a:t>
            </a:r>
            <a:r>
              <a:rPr sz="3200" spc="-70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047240"/>
            <a:ext cx="67132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06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Researchers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 systems.</a:t>
            </a:r>
            <a:endParaRPr sz="1800">
              <a:latin typeface="Calibri"/>
              <a:cs typeface="Calibri"/>
            </a:endParaRPr>
          </a:p>
          <a:p>
            <a:pPr marL="12700" marR="5080" indent="273050" algn="just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100" dirty="0">
                <a:latin typeface="Calibri"/>
                <a:cs typeface="Calibri"/>
              </a:rPr>
              <a:t>Companies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or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organizations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implementing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handwritten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(Optical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 Recognition)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developers.</a:t>
            </a:r>
            <a:endParaRPr sz="1800">
              <a:latin typeface="Calibri"/>
              <a:cs typeface="Calibri"/>
            </a:endParaRPr>
          </a:p>
          <a:p>
            <a:pPr marL="12700" marR="5080" indent="237490" algn="just">
              <a:lnSpc>
                <a:spcPct val="100000"/>
              </a:lnSpc>
              <a:buAutoNum type="arabicPeriod"/>
              <a:tabLst>
                <a:tab pos="250190" algn="l"/>
              </a:tabLst>
            </a:pPr>
            <a:r>
              <a:rPr sz="1800" dirty="0">
                <a:latin typeface="Calibri"/>
                <a:cs typeface="Calibri"/>
              </a:rPr>
              <a:t>Industries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essential,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finance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forms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checks),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healthcare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(for </a:t>
            </a:r>
            <a:r>
              <a:rPr sz="1800" dirty="0">
                <a:latin typeface="Calibri"/>
                <a:cs typeface="Calibri"/>
              </a:rPr>
              <a:t>interpreting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records),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recognizing handwritten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packages).</a:t>
            </a:r>
            <a:endParaRPr sz="1800">
              <a:latin typeface="Calibri"/>
              <a:cs typeface="Calibri"/>
            </a:endParaRPr>
          </a:p>
          <a:p>
            <a:pPr marL="12700" marR="5080" indent="260350" algn="just">
              <a:lnSpc>
                <a:spcPct val="100000"/>
              </a:lnSpc>
              <a:buAutoNum type="arabicPeriod"/>
              <a:tabLst>
                <a:tab pos="273050" algn="l"/>
              </a:tabLst>
            </a:pPr>
            <a:r>
              <a:rPr sz="1800" spc="75" dirty="0">
                <a:latin typeface="Calibri"/>
                <a:cs typeface="Calibri"/>
              </a:rPr>
              <a:t>Individuals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rely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handwritten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text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recognition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tools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anyone </a:t>
            </a:r>
            <a:r>
              <a:rPr sz="1800" dirty="0">
                <a:latin typeface="Calibri"/>
                <a:cs typeface="Calibri"/>
              </a:rPr>
              <a:t>dealing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14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ITS</a:t>
            </a:r>
            <a:r>
              <a:rPr sz="3600" spc="-15" dirty="0"/>
              <a:t> </a:t>
            </a:r>
            <a:r>
              <a:rPr sz="3600" spc="-25" dirty="0"/>
              <a:t>VALUE</a:t>
            </a:r>
            <a:r>
              <a:rPr sz="3600" spc="-13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3429" y="2441575"/>
            <a:ext cx="5371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solution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utilizes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Generative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Adversarial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 </a:t>
            </a:r>
            <a:r>
              <a:rPr sz="1800" spc="55" dirty="0">
                <a:latin typeface="Calibri"/>
                <a:cs typeface="Calibri"/>
              </a:rPr>
              <a:t>(GANs)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generate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realistic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handwritten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characters, </a:t>
            </a:r>
            <a:r>
              <a:rPr sz="1800" spc="80" dirty="0">
                <a:latin typeface="Calibri"/>
                <a:cs typeface="Calibri"/>
              </a:rPr>
              <a:t>addressing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the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scarcity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diverse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datasets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styles.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bridging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gap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between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synthetic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real-</a:t>
            </a:r>
            <a:r>
              <a:rPr sz="1800" spc="75" dirty="0">
                <a:latin typeface="Calibri"/>
                <a:cs typeface="Calibri"/>
              </a:rPr>
              <a:t>world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samples,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facilitates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augmentation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training.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proposition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robustness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systems,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revolutionizing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5" dirty="0"/>
              <a:t> </a:t>
            </a:r>
            <a:r>
              <a:rPr sz="4250" dirty="0"/>
              <a:t>YOUR</a:t>
            </a:r>
            <a:r>
              <a:rPr sz="4250" spc="-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The</a:t>
            </a:r>
            <a:r>
              <a:rPr spc="285" dirty="0"/>
              <a:t> </a:t>
            </a:r>
            <a:r>
              <a:rPr spc="65" dirty="0"/>
              <a:t>wow</a:t>
            </a:r>
            <a:r>
              <a:rPr spc="285" dirty="0"/>
              <a:t> </a:t>
            </a:r>
            <a:r>
              <a:rPr spc="95" dirty="0"/>
              <a:t>factor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85" dirty="0"/>
              <a:t>our</a:t>
            </a:r>
            <a:r>
              <a:rPr spc="290" dirty="0"/>
              <a:t> </a:t>
            </a:r>
            <a:r>
              <a:rPr spc="114" dirty="0"/>
              <a:t>solution</a:t>
            </a:r>
            <a:r>
              <a:rPr spc="290" dirty="0"/>
              <a:t> </a:t>
            </a:r>
            <a:r>
              <a:rPr spc="100" dirty="0"/>
              <a:t>lies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90" dirty="0"/>
              <a:t>its</a:t>
            </a:r>
            <a:r>
              <a:rPr spc="290" dirty="0"/>
              <a:t> </a:t>
            </a:r>
            <a:r>
              <a:rPr spc="114" dirty="0"/>
              <a:t>innovative</a:t>
            </a:r>
            <a:r>
              <a:rPr spc="300" dirty="0"/>
              <a:t> </a:t>
            </a:r>
            <a:r>
              <a:rPr spc="85" dirty="0"/>
              <a:t>use</a:t>
            </a:r>
            <a:r>
              <a:rPr spc="300" dirty="0"/>
              <a:t> </a:t>
            </a:r>
            <a:r>
              <a:rPr spc="-25" dirty="0"/>
              <a:t>of </a:t>
            </a:r>
            <a:r>
              <a:rPr dirty="0"/>
              <a:t>Generative</a:t>
            </a:r>
            <a:r>
              <a:rPr spc="25" dirty="0"/>
              <a:t> </a:t>
            </a:r>
            <a:r>
              <a:rPr dirty="0"/>
              <a:t>Adversarial</a:t>
            </a:r>
            <a:r>
              <a:rPr spc="30" dirty="0"/>
              <a:t> </a:t>
            </a:r>
            <a:r>
              <a:rPr dirty="0"/>
              <a:t>Networks</a:t>
            </a:r>
            <a:r>
              <a:rPr spc="25" dirty="0"/>
              <a:t> </a:t>
            </a:r>
            <a:r>
              <a:rPr dirty="0"/>
              <a:t>(GANs)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generate</a:t>
            </a:r>
            <a:r>
              <a:rPr spc="30" dirty="0"/>
              <a:t> </a:t>
            </a:r>
            <a:r>
              <a:rPr dirty="0"/>
              <a:t>highly</a:t>
            </a:r>
            <a:r>
              <a:rPr spc="35" dirty="0"/>
              <a:t> </a:t>
            </a:r>
            <a:r>
              <a:rPr spc="-10" dirty="0"/>
              <a:t>realistic </a:t>
            </a:r>
            <a:r>
              <a:rPr spc="60" dirty="0"/>
              <a:t>handwritten</a:t>
            </a:r>
            <a:r>
              <a:rPr spc="190" dirty="0"/>
              <a:t> </a:t>
            </a:r>
            <a:r>
              <a:rPr spc="60" dirty="0"/>
              <a:t>characters.</a:t>
            </a:r>
            <a:r>
              <a:rPr spc="200" dirty="0"/>
              <a:t> </a:t>
            </a:r>
            <a:r>
              <a:rPr spc="60" dirty="0"/>
              <a:t>This</a:t>
            </a:r>
            <a:r>
              <a:rPr spc="200" dirty="0"/>
              <a:t> </a:t>
            </a:r>
            <a:r>
              <a:rPr spc="60" dirty="0"/>
              <a:t>approach</a:t>
            </a:r>
            <a:r>
              <a:rPr spc="204" dirty="0"/>
              <a:t> </a:t>
            </a:r>
            <a:r>
              <a:rPr spc="50" dirty="0"/>
              <a:t>not</a:t>
            </a:r>
            <a:r>
              <a:rPr spc="204" dirty="0"/>
              <a:t> </a:t>
            </a:r>
            <a:r>
              <a:rPr spc="60" dirty="0"/>
              <a:t>only</a:t>
            </a:r>
            <a:r>
              <a:rPr spc="200" dirty="0"/>
              <a:t> </a:t>
            </a:r>
            <a:r>
              <a:rPr spc="65" dirty="0"/>
              <a:t>addresses</a:t>
            </a:r>
            <a:r>
              <a:rPr spc="200" dirty="0"/>
              <a:t> </a:t>
            </a:r>
            <a:r>
              <a:rPr spc="25" dirty="0"/>
              <a:t>the </a:t>
            </a:r>
            <a:r>
              <a:rPr dirty="0"/>
              <a:t>challenges</a:t>
            </a:r>
            <a:r>
              <a:rPr spc="295" dirty="0"/>
              <a:t> </a:t>
            </a:r>
            <a:r>
              <a:rPr dirty="0"/>
              <a:t>of</a:t>
            </a:r>
            <a:r>
              <a:rPr spc="310" dirty="0"/>
              <a:t> </a:t>
            </a:r>
            <a:r>
              <a:rPr dirty="0"/>
              <a:t>limited</a:t>
            </a:r>
            <a:r>
              <a:rPr spc="315" dirty="0"/>
              <a:t> </a:t>
            </a:r>
            <a:r>
              <a:rPr dirty="0"/>
              <a:t>datasets</a:t>
            </a:r>
            <a:r>
              <a:rPr spc="310" dirty="0"/>
              <a:t> </a:t>
            </a:r>
            <a:r>
              <a:rPr dirty="0"/>
              <a:t>and</a:t>
            </a:r>
            <a:r>
              <a:rPr spc="310" dirty="0"/>
              <a:t> </a:t>
            </a:r>
            <a:r>
              <a:rPr dirty="0"/>
              <a:t>diverse</a:t>
            </a:r>
            <a:r>
              <a:rPr spc="310" dirty="0"/>
              <a:t> </a:t>
            </a:r>
            <a:r>
              <a:rPr dirty="0"/>
              <a:t>writing</a:t>
            </a:r>
            <a:r>
              <a:rPr spc="315" dirty="0"/>
              <a:t> </a:t>
            </a:r>
            <a:r>
              <a:rPr dirty="0"/>
              <a:t>styles</a:t>
            </a:r>
            <a:r>
              <a:rPr spc="310" dirty="0"/>
              <a:t> </a:t>
            </a:r>
            <a:r>
              <a:rPr dirty="0"/>
              <a:t>but</a:t>
            </a:r>
            <a:r>
              <a:rPr spc="320" dirty="0"/>
              <a:t> </a:t>
            </a:r>
            <a:r>
              <a:rPr spc="-20" dirty="0"/>
              <a:t>also </a:t>
            </a:r>
            <a:r>
              <a:rPr dirty="0"/>
              <a:t>revolutionizes</a:t>
            </a:r>
            <a:r>
              <a:rPr spc="195" dirty="0"/>
              <a:t> </a:t>
            </a:r>
            <a:r>
              <a:rPr dirty="0"/>
              <a:t>data</a:t>
            </a:r>
            <a:r>
              <a:rPr spc="195" dirty="0"/>
              <a:t> </a:t>
            </a:r>
            <a:r>
              <a:rPr dirty="0"/>
              <a:t>augmentation</a:t>
            </a:r>
            <a:r>
              <a:rPr spc="200" dirty="0"/>
              <a:t> </a:t>
            </a:r>
            <a:r>
              <a:rPr dirty="0"/>
              <a:t>for</a:t>
            </a:r>
            <a:r>
              <a:rPr spc="200" dirty="0"/>
              <a:t> </a:t>
            </a:r>
            <a:r>
              <a:rPr dirty="0"/>
              <a:t>improved</a:t>
            </a:r>
            <a:r>
              <a:rPr spc="200" dirty="0"/>
              <a:t> </a:t>
            </a:r>
            <a:r>
              <a:rPr dirty="0"/>
              <a:t>model</a:t>
            </a:r>
            <a:r>
              <a:rPr spc="200" dirty="0"/>
              <a:t> </a:t>
            </a:r>
            <a:r>
              <a:rPr dirty="0"/>
              <a:t>training.</a:t>
            </a:r>
            <a:r>
              <a:rPr spc="200" dirty="0"/>
              <a:t> </a:t>
            </a:r>
            <a:r>
              <a:rPr spc="-25" dirty="0"/>
              <a:t>By </a:t>
            </a:r>
            <a:r>
              <a:rPr spc="70" dirty="0"/>
              <a:t>seamlessly</a:t>
            </a:r>
            <a:r>
              <a:rPr spc="229" dirty="0"/>
              <a:t> </a:t>
            </a:r>
            <a:r>
              <a:rPr spc="65" dirty="0"/>
              <a:t>bridging</a:t>
            </a:r>
            <a:r>
              <a:rPr spc="229" dirty="0"/>
              <a:t> </a:t>
            </a:r>
            <a:r>
              <a:rPr dirty="0"/>
              <a:t>the</a:t>
            </a:r>
            <a:r>
              <a:rPr spc="229" dirty="0"/>
              <a:t> </a:t>
            </a:r>
            <a:r>
              <a:rPr dirty="0"/>
              <a:t>gap</a:t>
            </a:r>
            <a:r>
              <a:rPr spc="229" dirty="0"/>
              <a:t> </a:t>
            </a:r>
            <a:r>
              <a:rPr spc="60" dirty="0"/>
              <a:t>between</a:t>
            </a:r>
            <a:r>
              <a:rPr spc="240" dirty="0"/>
              <a:t> </a:t>
            </a:r>
            <a:r>
              <a:rPr spc="65" dirty="0"/>
              <a:t>synthetic</a:t>
            </a:r>
            <a:r>
              <a:rPr spc="245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spc="75" dirty="0"/>
              <a:t>real-</a:t>
            </a:r>
            <a:r>
              <a:rPr spc="50" dirty="0"/>
              <a:t>world </a:t>
            </a:r>
            <a:r>
              <a:rPr spc="70" dirty="0"/>
              <a:t>handwritten</a:t>
            </a:r>
            <a:r>
              <a:rPr spc="215" dirty="0"/>
              <a:t> </a:t>
            </a:r>
            <a:r>
              <a:rPr spc="80" dirty="0"/>
              <a:t>samples,</a:t>
            </a:r>
            <a:r>
              <a:rPr spc="220" dirty="0"/>
              <a:t> </a:t>
            </a:r>
            <a:r>
              <a:rPr spc="55" dirty="0"/>
              <a:t>our</a:t>
            </a:r>
            <a:r>
              <a:rPr spc="225" dirty="0"/>
              <a:t> </a:t>
            </a:r>
            <a:r>
              <a:rPr spc="80" dirty="0"/>
              <a:t>solution</a:t>
            </a:r>
            <a:r>
              <a:rPr spc="215" dirty="0"/>
              <a:t> </a:t>
            </a:r>
            <a:r>
              <a:rPr spc="80" dirty="0"/>
              <a:t>significantly</a:t>
            </a:r>
            <a:r>
              <a:rPr spc="220" dirty="0"/>
              <a:t> </a:t>
            </a:r>
            <a:r>
              <a:rPr spc="75" dirty="0"/>
              <a:t>enhances</a:t>
            </a:r>
            <a:r>
              <a:rPr spc="220" dirty="0"/>
              <a:t> </a:t>
            </a:r>
            <a:r>
              <a:rPr spc="30" dirty="0"/>
              <a:t>the </a:t>
            </a:r>
            <a:r>
              <a:rPr dirty="0"/>
              <a:t>accuracy</a:t>
            </a:r>
            <a:r>
              <a:rPr spc="200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robustness</a:t>
            </a:r>
            <a:r>
              <a:rPr spc="215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dirty="0"/>
              <a:t>handwritten</a:t>
            </a:r>
            <a:r>
              <a:rPr spc="215" dirty="0"/>
              <a:t> </a:t>
            </a:r>
            <a:r>
              <a:rPr dirty="0"/>
              <a:t>text</a:t>
            </a:r>
            <a:r>
              <a:rPr spc="220" dirty="0"/>
              <a:t> </a:t>
            </a:r>
            <a:r>
              <a:rPr dirty="0"/>
              <a:t>recognition</a:t>
            </a:r>
            <a:r>
              <a:rPr spc="220" dirty="0"/>
              <a:t> </a:t>
            </a:r>
            <a:r>
              <a:rPr spc="-10" dirty="0"/>
              <a:t>systems. </a:t>
            </a:r>
            <a:r>
              <a:rPr dirty="0"/>
              <a:t>This</a:t>
            </a:r>
            <a:r>
              <a:rPr spc="135" dirty="0"/>
              <a:t> </a:t>
            </a:r>
            <a:r>
              <a:rPr dirty="0"/>
              <a:t>breakthrough</a:t>
            </a:r>
            <a:r>
              <a:rPr spc="140" dirty="0"/>
              <a:t> </a:t>
            </a:r>
            <a:r>
              <a:rPr dirty="0"/>
              <a:t>has</a:t>
            </a:r>
            <a:r>
              <a:rPr spc="14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potential</a:t>
            </a:r>
            <a:r>
              <a:rPr spc="150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transform</a:t>
            </a:r>
            <a:r>
              <a:rPr spc="145" dirty="0"/>
              <a:t> </a:t>
            </a:r>
            <a:r>
              <a:rPr dirty="0"/>
              <a:t>handwritten</a:t>
            </a:r>
            <a:r>
              <a:rPr spc="150" dirty="0"/>
              <a:t> </a:t>
            </a:r>
            <a:r>
              <a:rPr spc="-20" dirty="0"/>
              <a:t>text </a:t>
            </a:r>
            <a:r>
              <a:rPr dirty="0"/>
              <a:t>processing,</a:t>
            </a:r>
            <a:r>
              <a:rPr spc="220" dirty="0"/>
              <a:t> </a:t>
            </a:r>
            <a:r>
              <a:rPr dirty="0"/>
              <a:t>unlocking</a:t>
            </a:r>
            <a:r>
              <a:rPr spc="220" dirty="0"/>
              <a:t> </a:t>
            </a:r>
            <a:r>
              <a:rPr dirty="0"/>
              <a:t>new</a:t>
            </a:r>
            <a:r>
              <a:rPr spc="220" dirty="0"/>
              <a:t> </a:t>
            </a:r>
            <a:r>
              <a:rPr dirty="0"/>
              <a:t>possibilities</a:t>
            </a:r>
            <a:r>
              <a:rPr spc="220" dirty="0"/>
              <a:t> </a:t>
            </a:r>
            <a:r>
              <a:rPr dirty="0"/>
              <a:t>for</a:t>
            </a:r>
            <a:r>
              <a:rPr spc="229" dirty="0"/>
              <a:t> </a:t>
            </a:r>
            <a:r>
              <a:rPr dirty="0"/>
              <a:t>efficiency</a:t>
            </a:r>
            <a:r>
              <a:rPr spc="220" dirty="0"/>
              <a:t> </a:t>
            </a:r>
            <a:r>
              <a:rPr dirty="0"/>
              <a:t>and</a:t>
            </a:r>
            <a:r>
              <a:rPr spc="220" dirty="0"/>
              <a:t> </a:t>
            </a:r>
            <a:r>
              <a:rPr spc="-10" dirty="0"/>
              <a:t>accuracy </a:t>
            </a:r>
            <a:r>
              <a:rPr dirty="0"/>
              <a:t>across</a:t>
            </a:r>
            <a:r>
              <a:rPr spc="-60" dirty="0"/>
              <a:t> </a:t>
            </a:r>
            <a:r>
              <a:rPr dirty="0"/>
              <a:t>diverse</a:t>
            </a:r>
            <a:r>
              <a:rPr spc="-55" dirty="0"/>
              <a:t> </a:t>
            </a:r>
            <a:r>
              <a:rPr spc="-10" dirty="0"/>
              <a:t>applications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industries.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0139"/>
            <a:ext cx="7239000" cy="42412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STENY ASLIN Y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STENY ASLIN Y</dc:title>
  <dc:description/>
  <cp:lastModifiedBy>Steny Aslin</cp:lastModifiedBy>
  <cp:revision>1</cp:revision>
  <dcterms:created xsi:type="dcterms:W3CDTF">2024-04-03T08:57:14Z</dcterms:created>
  <dcterms:modified xsi:type="dcterms:W3CDTF">2024-04-03T08:58:35Z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2024-04-03T00:00:00Z</vt:filetime>
  </property>
  <property fmtid="{D5CDD505-2E9C-101B-9397-08002B2CF9AE}" pid="5" name="SourceModified">
    <vt:lpwstr>D:20240403113210+06'02'</vt:lpwstr>
  </property>
</Properties>
</file>