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9F237-7458-420F-8920-EAD1E2251D67}" v="27" dt="2023-09-20T12:00:07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21" autoAdjust="0"/>
  </p:normalViewPr>
  <p:slideViewPr>
    <p:cSldViewPr>
      <p:cViewPr varScale="1">
        <p:scale>
          <a:sx n="52" d="100"/>
          <a:sy n="52" d="100"/>
        </p:scale>
        <p:origin x="850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97F9A-63CF-4D4E-8BD6-CCED3567C54D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5CAC0-BA79-4A4D-83AF-C1A4CD0B1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0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경기장 수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테니스장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818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볼링장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1036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풋살장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500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인구수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테니스 </a:t>
            </a:r>
            <a:r>
              <a:rPr lang="en-US" altLang="ko-KR" dirty="0"/>
              <a:t>: 540</a:t>
            </a:r>
            <a:r>
              <a:rPr lang="ko-KR" altLang="en-US" dirty="0"/>
              <a:t>만명</a:t>
            </a:r>
            <a:r>
              <a:rPr lang="en-US" altLang="ko-KR" dirty="0"/>
              <a:t>, </a:t>
            </a:r>
            <a:r>
              <a:rPr lang="ko-KR" altLang="en-US" dirty="0"/>
              <a:t>볼링 </a:t>
            </a:r>
            <a:r>
              <a:rPr lang="en-US" altLang="ko-KR" dirty="0"/>
              <a:t>: 540</a:t>
            </a:r>
            <a:r>
              <a:rPr lang="ko-KR" altLang="en-US" dirty="0"/>
              <a:t>만명</a:t>
            </a:r>
            <a:r>
              <a:rPr lang="en-US" altLang="ko-KR" dirty="0"/>
              <a:t>, </a:t>
            </a:r>
            <a:r>
              <a:rPr lang="ko-KR" altLang="en-US" dirty="0" err="1"/>
              <a:t>풋살</a:t>
            </a:r>
            <a:r>
              <a:rPr lang="ko-KR" altLang="en-US" dirty="0"/>
              <a:t> </a:t>
            </a:r>
            <a:r>
              <a:rPr lang="en-US" altLang="ko-KR" dirty="0"/>
              <a:t>: 30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글로벌 시장조사 업체 </a:t>
            </a:r>
            <a:r>
              <a:rPr lang="en-US" altLang="ko-KR" dirty="0"/>
              <a:t>QY</a:t>
            </a:r>
            <a:r>
              <a:rPr lang="ko-KR" altLang="en-US" dirty="0"/>
              <a:t>리서치에 따르면</a:t>
            </a:r>
            <a:r>
              <a:rPr lang="en-US" altLang="ko-KR" dirty="0"/>
              <a:t>, </a:t>
            </a:r>
            <a:r>
              <a:rPr lang="ko-KR" altLang="en-US" dirty="0"/>
              <a:t>전세계 볼링 시장의 규모는 약 </a:t>
            </a:r>
            <a:r>
              <a:rPr lang="en-US" altLang="ko-KR" dirty="0"/>
              <a:t>1</a:t>
            </a:r>
            <a:r>
              <a:rPr lang="ko-KR" altLang="en-US" dirty="0"/>
              <a:t>조</a:t>
            </a:r>
            <a:r>
              <a:rPr lang="en-US" altLang="ko-KR" dirty="0"/>
              <a:t>412</a:t>
            </a:r>
            <a:r>
              <a:rPr lang="ko-KR" altLang="en-US" dirty="0"/>
              <a:t>억원이다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국내 볼링 인구는 </a:t>
            </a:r>
            <a:r>
              <a:rPr lang="en-US" altLang="ko-KR" dirty="0"/>
              <a:t>540</a:t>
            </a:r>
            <a:r>
              <a:rPr lang="ko-KR" altLang="en-US" dirty="0"/>
              <a:t>만명</a:t>
            </a:r>
            <a:r>
              <a:rPr lang="en-US" altLang="ko-KR" dirty="0"/>
              <a:t>, </a:t>
            </a:r>
            <a:r>
              <a:rPr lang="ko-KR" altLang="en-US" dirty="0"/>
              <a:t>관련 연간 수익은 </a:t>
            </a:r>
            <a:r>
              <a:rPr lang="en-US" altLang="ko-KR" dirty="0"/>
              <a:t>4</a:t>
            </a:r>
            <a:r>
              <a:rPr lang="ko-KR" altLang="en-US" dirty="0"/>
              <a:t>억달러</a:t>
            </a:r>
            <a:r>
              <a:rPr lang="en-US" altLang="ko-KR" dirty="0"/>
              <a:t>(</a:t>
            </a:r>
            <a:r>
              <a:rPr lang="ko-KR" altLang="en-US" dirty="0"/>
              <a:t>한화 약 </a:t>
            </a:r>
            <a:r>
              <a:rPr lang="en-US" altLang="ko-KR" dirty="0"/>
              <a:t>4798</a:t>
            </a:r>
            <a:r>
              <a:rPr lang="ko-KR" altLang="en-US" dirty="0"/>
              <a:t>억원</a:t>
            </a:r>
            <a:r>
              <a:rPr lang="en-US" altLang="ko-KR" dirty="0"/>
              <a:t>)</a:t>
            </a:r>
            <a:r>
              <a:rPr lang="ko-KR" altLang="en-US" dirty="0"/>
              <a:t>로 추정된다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국내 테니스 인구는 </a:t>
            </a:r>
            <a:r>
              <a:rPr lang="en-US" altLang="ko-KR" dirty="0"/>
              <a:t>60</a:t>
            </a:r>
            <a:r>
              <a:rPr lang="ko-KR" altLang="en-US" dirty="0"/>
              <a:t>만명</a:t>
            </a:r>
            <a:r>
              <a:rPr lang="en-US" altLang="ko-KR" dirty="0"/>
              <a:t>, </a:t>
            </a:r>
            <a:r>
              <a:rPr lang="ko-KR" altLang="en-US" dirty="0"/>
              <a:t>관련 연간 수익은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2500</a:t>
            </a:r>
            <a:r>
              <a:rPr lang="ko-KR" altLang="en-US" dirty="0"/>
              <a:t>억원에서 </a:t>
            </a: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3000</a:t>
            </a:r>
            <a:r>
              <a:rPr lang="ko-KR" altLang="en-US" dirty="0"/>
              <a:t>억원까지 성장한 것으로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5CAC0-BA79-4A4D-83AF-C1A4CD0B17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5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0" Type="http://schemas.openxmlformats.org/officeDocument/2006/relationships/image" Target="../media/image50.png"/><Relationship Id="rId4" Type="http://schemas.openxmlformats.org/officeDocument/2006/relationships/image" Target="../media/image19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19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19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1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igma.com/proto/hKOS0wj6goXDFGyBRREknv/3%EC%A1%B0_%EC%99%80%EC%9D%B4%EC%96%B4-%ED%94%84%EB%A0%88%EC%9E%84?node-id=778-17067&amp;scaling=scale-down&amp;page-id=217%3A196&amp;starting-point-node-id=778%3A17067&amp;show-proto-sidebar=1" TargetMode="External"/><Relationship Id="rId13" Type="http://schemas.openxmlformats.org/officeDocument/2006/relationships/image" Target="../media/image70.png"/><Relationship Id="rId3" Type="http://schemas.openxmlformats.org/officeDocument/2006/relationships/image" Target="../media/image18.png"/><Relationship Id="rId7" Type="http://schemas.openxmlformats.org/officeDocument/2006/relationships/image" Target="../media/image65.png"/><Relationship Id="rId12" Type="http://schemas.openxmlformats.org/officeDocument/2006/relationships/image" Target="../media/image6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8.pn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19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17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18.png"/><Relationship Id="rId9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8.png"/><Relationship Id="rId7" Type="http://schemas.openxmlformats.org/officeDocument/2006/relationships/image" Target="../media/image8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3.png"/><Relationship Id="rId5" Type="http://schemas.openxmlformats.org/officeDocument/2006/relationships/image" Target="../media/image79.png"/><Relationship Id="rId10" Type="http://schemas.openxmlformats.org/officeDocument/2006/relationships/image" Target="../media/image77.png"/><Relationship Id="rId4" Type="http://schemas.openxmlformats.org/officeDocument/2006/relationships/image" Target="../media/image19.png"/><Relationship Id="rId9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8.png"/><Relationship Id="rId7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19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19.png"/><Relationship Id="rId10" Type="http://schemas.openxmlformats.org/officeDocument/2006/relationships/image" Target="../media/image39.png"/><Relationship Id="rId4" Type="http://schemas.openxmlformats.org/officeDocument/2006/relationships/image" Target="../media/image18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4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540433" y="3477541"/>
            <a:ext cx="5128674" cy="5128674"/>
            <a:chOff x="11540433" y="3477541"/>
            <a:chExt cx="5128674" cy="51286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0433" y="3477541"/>
              <a:ext cx="5128674" cy="51286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285714" y="4823397"/>
            <a:ext cx="26171429" cy="5462317"/>
            <a:chOff x="-6285714" y="4823397"/>
            <a:chExt cx="26171429" cy="54623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285714" y="4823397"/>
              <a:ext cx="26171429" cy="54623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285714" y="8800900"/>
            <a:ext cx="26171429" cy="1556805"/>
            <a:chOff x="-6285714" y="8800900"/>
            <a:chExt cx="26171429" cy="15568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285714" y="8800900"/>
              <a:ext cx="26171429" cy="15568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02641" y="9127428"/>
            <a:ext cx="476190" cy="476190"/>
            <a:chOff x="9502641" y="9127428"/>
            <a:chExt cx="476190" cy="4761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02641" y="9127428"/>
              <a:ext cx="476190" cy="4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28579" y="3815603"/>
            <a:ext cx="476190" cy="476190"/>
            <a:chOff x="13628579" y="3815603"/>
            <a:chExt cx="476190" cy="4761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28579" y="3815603"/>
              <a:ext cx="476190" cy="4761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473016" y="3912867"/>
            <a:ext cx="476190" cy="476190"/>
            <a:chOff x="14473016" y="3912867"/>
            <a:chExt cx="476190" cy="4761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73016" y="3912867"/>
              <a:ext cx="476190" cy="4761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221749" y="4347207"/>
            <a:ext cx="476190" cy="476190"/>
            <a:chOff x="15221749" y="4347207"/>
            <a:chExt cx="476190" cy="4761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21749" y="4347207"/>
              <a:ext cx="476190" cy="4761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500521" y="9414156"/>
            <a:ext cx="476190" cy="476190"/>
            <a:chOff x="4500521" y="9414156"/>
            <a:chExt cx="476190" cy="4761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0521" y="9414156"/>
              <a:ext cx="476190" cy="4761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2675" y="1417208"/>
            <a:ext cx="8377311" cy="275807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4064" y="7345339"/>
            <a:ext cx="1166046" cy="1045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762" y="0"/>
            <a:ext cx="17580952" cy="348893"/>
            <a:chOff x="704762" y="0"/>
            <a:chExt cx="17580952" cy="348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762" y="0"/>
              <a:ext cx="17580952" cy="348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4762" cy="348893"/>
            <a:chOff x="0" y="0"/>
            <a:chExt cx="704762" cy="348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4762" cy="348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32072" y="9632886"/>
            <a:ext cx="534594" cy="462352"/>
            <a:chOff x="17532072" y="9632886"/>
            <a:chExt cx="534594" cy="4623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32072" y="9632886"/>
              <a:ext cx="534594" cy="4623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07167" y="1600182"/>
            <a:ext cx="11022097" cy="8239820"/>
            <a:chOff x="2407167" y="1600182"/>
            <a:chExt cx="11022097" cy="82398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7167" y="1600182"/>
              <a:ext cx="11022097" cy="823982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8433" y="321910"/>
            <a:ext cx="3976067" cy="20723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26215" y="774791"/>
            <a:ext cx="2029736" cy="10235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343488" y="5023060"/>
            <a:ext cx="3337782" cy="1343925"/>
            <a:chOff x="14343488" y="5023060"/>
            <a:chExt cx="3337782" cy="13439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43488" y="5023060"/>
              <a:ext cx="3337782" cy="134392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368861" y="5005185"/>
            <a:ext cx="1116591" cy="91615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50428" y="5155340"/>
            <a:ext cx="2109879" cy="64235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371842" y="5544866"/>
            <a:ext cx="1113677" cy="92567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273660" y="5680888"/>
            <a:ext cx="2285012" cy="6374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8120"/>
            <a:ext cx="18285714" cy="10406015"/>
            <a:chOff x="0" y="-48120"/>
            <a:chExt cx="18285714" cy="104060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8120"/>
              <a:ext cx="18285714" cy="1040601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9008" y="4021408"/>
            <a:ext cx="6093272" cy="27171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762" y="0"/>
            <a:ext cx="17580952" cy="348893"/>
            <a:chOff x="704762" y="0"/>
            <a:chExt cx="17580952" cy="348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762" y="0"/>
              <a:ext cx="17580952" cy="348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4762" cy="348893"/>
            <a:chOff x="0" y="0"/>
            <a:chExt cx="704762" cy="348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4762" cy="348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4762" y="2462016"/>
            <a:ext cx="17102446" cy="6529350"/>
            <a:chOff x="704762" y="2462016"/>
            <a:chExt cx="17102446" cy="652935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762" y="2462016"/>
              <a:ext cx="17102446" cy="65293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32072" y="9632886"/>
            <a:ext cx="534594" cy="462352"/>
            <a:chOff x="17532072" y="9632886"/>
            <a:chExt cx="534594" cy="4623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32072" y="9632886"/>
              <a:ext cx="534594" cy="46235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090" y="321910"/>
            <a:ext cx="3492133" cy="20723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762" y="0"/>
            <a:ext cx="17580952" cy="348893"/>
            <a:chOff x="704762" y="0"/>
            <a:chExt cx="17580952" cy="348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762" y="0"/>
              <a:ext cx="17580952" cy="348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4762" cy="348893"/>
            <a:chOff x="0" y="0"/>
            <a:chExt cx="704762" cy="348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4762" cy="348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2688" y="2560855"/>
            <a:ext cx="17039887" cy="6347358"/>
            <a:chOff x="742688" y="2560855"/>
            <a:chExt cx="17039887" cy="63473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688" y="2560855"/>
              <a:ext cx="17039887" cy="63473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32072" y="9632886"/>
            <a:ext cx="534594" cy="462352"/>
            <a:chOff x="17532072" y="9632886"/>
            <a:chExt cx="534594" cy="4623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32072" y="9632886"/>
              <a:ext cx="534594" cy="46235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090" y="321910"/>
            <a:ext cx="3804219" cy="20723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762" y="0"/>
            <a:ext cx="17580952" cy="348893"/>
            <a:chOff x="704762" y="0"/>
            <a:chExt cx="17580952" cy="348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762" y="0"/>
              <a:ext cx="17580952" cy="348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4762" cy="348893"/>
            <a:chOff x="0" y="0"/>
            <a:chExt cx="704762" cy="348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4762" cy="348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2381" y="3163178"/>
            <a:ext cx="17933333" cy="5267917"/>
            <a:chOff x="352381" y="3163178"/>
            <a:chExt cx="17933333" cy="52679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381" y="3163178"/>
              <a:ext cx="17933333" cy="52679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32072" y="9632886"/>
            <a:ext cx="534594" cy="462352"/>
            <a:chOff x="17532072" y="9632886"/>
            <a:chExt cx="534594" cy="4623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32072" y="9632886"/>
              <a:ext cx="534594" cy="46235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9833" y="321910"/>
            <a:ext cx="4284562" cy="20723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853402" y="1292600"/>
            <a:ext cx="23994803" cy="103255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04762" y="0"/>
            <a:ext cx="17580952" cy="348893"/>
            <a:chOff x="704762" y="0"/>
            <a:chExt cx="17580952" cy="348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762" y="0"/>
              <a:ext cx="17580952" cy="348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4762" cy="348893"/>
            <a:chOff x="0" y="0"/>
            <a:chExt cx="704762" cy="348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704762" cy="348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32072" y="9632886"/>
            <a:ext cx="534594" cy="462352"/>
            <a:chOff x="17532072" y="9632886"/>
            <a:chExt cx="534594" cy="4623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32072" y="9632886"/>
              <a:ext cx="534594" cy="4623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59194" y="1769028"/>
            <a:ext cx="6569612" cy="1621872"/>
            <a:chOff x="2788766" y="2285402"/>
            <a:chExt cx="6401775" cy="15804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8766" y="2285402"/>
              <a:ext cx="6401775" cy="158043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1547" y="430195"/>
            <a:ext cx="3874487" cy="172481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762" y="0"/>
            <a:ext cx="17580952" cy="348893"/>
            <a:chOff x="704762" y="0"/>
            <a:chExt cx="17580952" cy="348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762" y="0"/>
              <a:ext cx="17580952" cy="348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4762" cy="348893"/>
            <a:chOff x="0" y="0"/>
            <a:chExt cx="704762" cy="348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4762" cy="348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32072" y="9632886"/>
            <a:ext cx="534594" cy="462352"/>
            <a:chOff x="17532072" y="9632886"/>
            <a:chExt cx="534594" cy="4623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32072" y="9632886"/>
              <a:ext cx="534594" cy="4623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7593" y="2528795"/>
            <a:ext cx="4908271" cy="679280"/>
            <a:chOff x="1027593" y="2528795"/>
            <a:chExt cx="4908271" cy="6792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7593" y="2528795"/>
              <a:ext cx="4908271" cy="67928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919" y="369481"/>
            <a:ext cx="4275477" cy="173267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5214" y="2503997"/>
            <a:ext cx="1417371" cy="8418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03632" y="3782813"/>
            <a:ext cx="9550188" cy="5589575"/>
            <a:chOff x="4203632" y="3782813"/>
            <a:chExt cx="9550188" cy="5589575"/>
          </a:xfrm>
        </p:grpSpPr>
        <p:pic>
          <p:nvPicPr>
            <p:cNvPr id="17" name="Object 16">
              <a:hlinkClick r:id="rId8"/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3632" y="3782813"/>
              <a:ext cx="9550188" cy="558957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92670" y="2550108"/>
            <a:ext cx="3278744" cy="74664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637898" y="2528795"/>
            <a:ext cx="4908271" cy="679280"/>
            <a:chOff x="6637898" y="2528795"/>
            <a:chExt cx="4908271" cy="67928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7898" y="2528795"/>
              <a:ext cx="4908271" cy="67928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05678" y="2503996"/>
            <a:ext cx="1336420" cy="84188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84832" y="2550108"/>
            <a:ext cx="3148487" cy="74664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349851" y="2528795"/>
            <a:ext cx="4908271" cy="679280"/>
            <a:chOff x="12349851" y="2528795"/>
            <a:chExt cx="4908271" cy="67928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49851" y="2528795"/>
              <a:ext cx="4908271" cy="67928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73981" y="2516695"/>
            <a:ext cx="1336420" cy="84188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20709" y="2550108"/>
            <a:ext cx="3242687" cy="7466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71184" y="2057143"/>
            <a:ext cx="5289048" cy="6171429"/>
            <a:chOff x="2371184" y="2057143"/>
            <a:chExt cx="5289048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1184" y="2057143"/>
              <a:ext cx="5289048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4762" y="0"/>
            <a:ext cx="17580952" cy="348893"/>
            <a:chOff x="704762" y="0"/>
            <a:chExt cx="17580952" cy="348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762" y="0"/>
              <a:ext cx="17580952" cy="348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704762" cy="348893"/>
            <a:chOff x="0" y="0"/>
            <a:chExt cx="704762" cy="3488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704762" cy="3488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431660" y="2057143"/>
            <a:ext cx="5449488" cy="6171429"/>
            <a:chOff x="10431660" y="2057143"/>
            <a:chExt cx="5449488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1660" y="2057143"/>
              <a:ext cx="5449488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09279" y="2302005"/>
            <a:ext cx="5221138" cy="5852381"/>
            <a:chOff x="2409279" y="2302005"/>
            <a:chExt cx="5221138" cy="58523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9279" y="2302005"/>
              <a:ext cx="5221138" cy="58523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109227" y="4804386"/>
            <a:ext cx="1874815" cy="107143"/>
            <a:chOff x="8109227" y="4804386"/>
            <a:chExt cx="1874815" cy="10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09227" y="4804386"/>
              <a:ext cx="1874815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31660" y="2057143"/>
            <a:ext cx="5449488" cy="6171429"/>
            <a:chOff x="10431660" y="2057143"/>
            <a:chExt cx="5449488" cy="6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31660" y="2057143"/>
              <a:ext cx="5449488" cy="617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7090" y="430195"/>
            <a:ext cx="6145373" cy="172481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036874" y="8693215"/>
            <a:ext cx="21011629" cy="12698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762" y="0"/>
            <a:ext cx="17580952" cy="348893"/>
            <a:chOff x="704762" y="0"/>
            <a:chExt cx="17580952" cy="348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762" y="0"/>
              <a:ext cx="17580952" cy="348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4762" cy="348893"/>
            <a:chOff x="0" y="0"/>
            <a:chExt cx="704762" cy="348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4762" cy="348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32072" y="9632886"/>
            <a:ext cx="534594" cy="462352"/>
            <a:chOff x="17532072" y="9632886"/>
            <a:chExt cx="534594" cy="4623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32072" y="9632886"/>
              <a:ext cx="534594" cy="4623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611599" y="2412562"/>
            <a:ext cx="5095879" cy="6171429"/>
            <a:chOff x="2611599" y="2412562"/>
            <a:chExt cx="5095879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1599" y="2412562"/>
              <a:ext cx="5095879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19048" y="2261183"/>
            <a:ext cx="4755097" cy="6284712"/>
            <a:chOff x="2819048" y="2261183"/>
            <a:chExt cx="4755097" cy="62847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9048" y="2261183"/>
              <a:ext cx="4755097" cy="628471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645544" y="2212562"/>
            <a:ext cx="4341648" cy="6332252"/>
            <a:chOff x="10645544" y="2212562"/>
            <a:chExt cx="4341648" cy="63322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45544" y="2212562"/>
              <a:ext cx="4341648" cy="63322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45544" y="2261183"/>
            <a:ext cx="4341648" cy="6278908"/>
            <a:chOff x="10645544" y="2261183"/>
            <a:chExt cx="4341648" cy="627890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45544" y="2261183"/>
              <a:ext cx="4341648" cy="627890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09227" y="4804386"/>
            <a:ext cx="1874815" cy="107143"/>
            <a:chOff x="8109227" y="4804386"/>
            <a:chExt cx="1874815" cy="10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09227" y="4804386"/>
              <a:ext cx="1874815" cy="10714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7090" y="430195"/>
            <a:ext cx="6145373" cy="172481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4850235" y="9103121"/>
            <a:ext cx="23178104" cy="8418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8120"/>
            <a:ext cx="18285714" cy="10406015"/>
            <a:chOff x="0" y="-48120"/>
            <a:chExt cx="18285714" cy="104060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8120"/>
              <a:ext cx="18285714" cy="1040601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8751" y="4021404"/>
            <a:ext cx="5226206" cy="27171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9989" y="9169854"/>
            <a:ext cx="20820995" cy="1277840"/>
            <a:chOff x="-89989" y="9169854"/>
            <a:chExt cx="20820995" cy="1277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9989" y="9169854"/>
              <a:ext cx="20820995" cy="12778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35321" y="-107987"/>
            <a:ext cx="13333931" cy="892164"/>
            <a:chOff x="5435321" y="-107987"/>
            <a:chExt cx="13333931" cy="8921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5321" y="-107987"/>
              <a:ext cx="13333931" cy="8921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45894" y="-1256356"/>
            <a:ext cx="6399213" cy="6399213"/>
            <a:chOff x="-945894" y="-1256356"/>
            <a:chExt cx="6399213" cy="63992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45894" y="-1256356"/>
              <a:ext cx="6399213" cy="63992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06377" y="1886108"/>
            <a:ext cx="3056681" cy="14286"/>
            <a:chOff x="3906377" y="1886108"/>
            <a:chExt cx="3056681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6377" y="1886108"/>
              <a:ext cx="3056681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06749" y="1648013"/>
            <a:ext cx="476190" cy="476190"/>
            <a:chOff x="5206749" y="1648013"/>
            <a:chExt cx="476190" cy="4761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6749" y="1648013"/>
              <a:ext cx="476190" cy="47619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28435" y="3139179"/>
            <a:ext cx="3199290" cy="49857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7041" y="1062975"/>
            <a:ext cx="3269112" cy="275537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67673" y="3015341"/>
            <a:ext cx="1422823" cy="50473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762" y="0"/>
            <a:ext cx="17580952" cy="348893"/>
            <a:chOff x="704762" y="0"/>
            <a:chExt cx="17580952" cy="348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762" y="0"/>
              <a:ext cx="17580952" cy="348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4762" cy="348893"/>
            <a:chOff x="0" y="0"/>
            <a:chExt cx="704762" cy="348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4762" cy="348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32072" y="9632886"/>
            <a:ext cx="534594" cy="462352"/>
            <a:chOff x="17532072" y="9632886"/>
            <a:chExt cx="534594" cy="4623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32072" y="9632886"/>
              <a:ext cx="534594" cy="4623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73292" y="1881149"/>
            <a:ext cx="11245266" cy="6946000"/>
            <a:chOff x="3273292" y="1881149"/>
            <a:chExt cx="11245266" cy="69460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3292" y="1881149"/>
              <a:ext cx="11245266" cy="694600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290" y="504767"/>
            <a:ext cx="9262838" cy="165077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762" y="0"/>
            <a:ext cx="17580952" cy="348893"/>
            <a:chOff x="704762" y="0"/>
            <a:chExt cx="17580952" cy="348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762" y="0"/>
              <a:ext cx="17580952" cy="348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4762" cy="348893"/>
            <a:chOff x="0" y="0"/>
            <a:chExt cx="704762" cy="348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4762" cy="348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32072" y="9632886"/>
            <a:ext cx="534594" cy="462352"/>
            <a:chOff x="17532072" y="9632886"/>
            <a:chExt cx="534594" cy="4623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32072" y="9632886"/>
              <a:ext cx="534594" cy="4623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44071" y="1782620"/>
            <a:ext cx="8597573" cy="8503094"/>
            <a:chOff x="4844071" y="1782620"/>
            <a:chExt cx="8597573" cy="850309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4071" y="1782620"/>
              <a:ext cx="8597573" cy="850309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291" y="504767"/>
            <a:ext cx="11921171" cy="165077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762" y="0"/>
            <a:ext cx="17580952" cy="348893"/>
            <a:chOff x="704762" y="0"/>
            <a:chExt cx="17580952" cy="348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762" y="0"/>
              <a:ext cx="17580952" cy="348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4762" cy="348893"/>
            <a:chOff x="0" y="0"/>
            <a:chExt cx="704762" cy="348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4762" cy="348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32072" y="9632886"/>
            <a:ext cx="534594" cy="462352"/>
            <a:chOff x="17532072" y="9632886"/>
            <a:chExt cx="534594" cy="4623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32072" y="9632886"/>
              <a:ext cx="534594" cy="4623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8822" y="2084072"/>
            <a:ext cx="17289617" cy="6818843"/>
            <a:chOff x="728822" y="2084072"/>
            <a:chExt cx="17289617" cy="68188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822" y="2084072"/>
              <a:ext cx="17289617" cy="681884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291" y="504767"/>
            <a:ext cx="14671647" cy="165077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9989" y="9169854"/>
            <a:ext cx="20820995" cy="1277840"/>
            <a:chOff x="-89989" y="9169854"/>
            <a:chExt cx="20820995" cy="1277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9989" y="9169854"/>
              <a:ext cx="20820995" cy="12778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35321" y="-107987"/>
            <a:ext cx="13333931" cy="892164"/>
            <a:chOff x="5435321" y="-107987"/>
            <a:chExt cx="13333931" cy="89216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5321" y="-107987"/>
              <a:ext cx="13333931" cy="8921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35321" y="1647877"/>
            <a:ext cx="6399213" cy="6399213"/>
            <a:chOff x="5435321" y="1647877"/>
            <a:chExt cx="6399213" cy="63992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5321" y="1647877"/>
              <a:ext cx="6399213" cy="63992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36618" y="2287572"/>
            <a:ext cx="476190" cy="476190"/>
            <a:chOff x="10636618" y="2287572"/>
            <a:chExt cx="476190" cy="4761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36618" y="2287572"/>
              <a:ext cx="476190" cy="47619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72106" y="3620271"/>
            <a:ext cx="5887788" cy="27726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8120"/>
            <a:ext cx="18285714" cy="10406015"/>
            <a:chOff x="0" y="-48120"/>
            <a:chExt cx="18285714" cy="104060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8120"/>
              <a:ext cx="18285714" cy="1040601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99483" y="4021404"/>
            <a:ext cx="6403853" cy="27171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762" y="0"/>
            <a:ext cx="17580952" cy="348893"/>
            <a:chOff x="704762" y="0"/>
            <a:chExt cx="17580952" cy="348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762" y="0"/>
              <a:ext cx="17580952" cy="348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4762" cy="348893"/>
            <a:chOff x="0" y="0"/>
            <a:chExt cx="704762" cy="348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4762" cy="348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32072" y="9632886"/>
            <a:ext cx="534594" cy="462352"/>
            <a:chOff x="17532072" y="9632886"/>
            <a:chExt cx="534594" cy="4623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32072" y="9632886"/>
              <a:ext cx="534594" cy="46235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767" y="387319"/>
            <a:ext cx="1955475" cy="168565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78947" y="2061905"/>
            <a:ext cx="11972324" cy="6161905"/>
            <a:chOff x="2778947" y="2061905"/>
            <a:chExt cx="11972324" cy="616190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778947" y="2061905"/>
              <a:ext cx="6156872" cy="6156872"/>
              <a:chOff x="2778947" y="2061905"/>
              <a:chExt cx="6156872" cy="615687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778947" y="2061905"/>
                <a:ext cx="6156872" cy="615687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239098" y="2273539"/>
              <a:ext cx="5512174" cy="3339079"/>
              <a:chOff x="9239098" y="2273539"/>
              <a:chExt cx="5512174" cy="3339079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9239098" y="2273539"/>
                <a:ext cx="5512174" cy="3339079"/>
                <a:chOff x="9239098" y="2273539"/>
                <a:chExt cx="5512174" cy="3339079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9239098" y="2273539"/>
                  <a:ext cx="5512174" cy="3339079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499611" y="3334885"/>
                <a:ext cx="5197756" cy="1360994"/>
              </a:xfrm>
              <a:prstGeom prst="rect">
                <a:avLst/>
              </a:prstGeom>
            </p:spPr>
          </p:pic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D50A4BE-A24B-ECE3-E328-A94270ECBDED}"/>
              </a:ext>
            </a:extLst>
          </p:cNvPr>
          <p:cNvGrpSpPr/>
          <p:nvPr/>
        </p:nvGrpSpPr>
        <p:grpSpPr>
          <a:xfrm>
            <a:off x="595553" y="8455442"/>
            <a:ext cx="17155696" cy="990369"/>
            <a:chOff x="595553" y="8455442"/>
            <a:chExt cx="17155696" cy="99036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95553" y="8455442"/>
              <a:ext cx="17155696" cy="960893"/>
              <a:chOff x="595553" y="8455442"/>
              <a:chExt cx="17155696" cy="96089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95553" y="8455442"/>
                <a:ext cx="17155696" cy="960893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2339" y="8556925"/>
              <a:ext cx="16038590" cy="8888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762" y="0"/>
            <a:ext cx="17580952" cy="348893"/>
            <a:chOff x="704762" y="0"/>
            <a:chExt cx="17580952" cy="348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762" y="0"/>
              <a:ext cx="17580952" cy="348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4762" cy="348893"/>
            <a:chOff x="0" y="0"/>
            <a:chExt cx="704762" cy="348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4762" cy="348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32072" y="9632886"/>
            <a:ext cx="534594" cy="462352"/>
            <a:chOff x="17532072" y="9632886"/>
            <a:chExt cx="534594" cy="4623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32072" y="9632886"/>
              <a:ext cx="534594" cy="4623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86234" y="695238"/>
            <a:ext cx="6108109" cy="9590476"/>
            <a:chOff x="5886234" y="695238"/>
            <a:chExt cx="6108109" cy="95904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86234" y="695238"/>
              <a:ext cx="6108109" cy="95904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5719" y="441272"/>
            <a:ext cx="3235123" cy="16920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762" y="0"/>
            <a:ext cx="17580952" cy="348893"/>
            <a:chOff x="704762" y="0"/>
            <a:chExt cx="17580952" cy="348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762" y="0"/>
              <a:ext cx="17580952" cy="348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4762" cy="348893"/>
            <a:chOff x="0" y="0"/>
            <a:chExt cx="704762" cy="348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4762" cy="348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32072" y="9632886"/>
            <a:ext cx="534594" cy="462352"/>
            <a:chOff x="17532072" y="9632886"/>
            <a:chExt cx="534594" cy="4623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32072" y="9632886"/>
              <a:ext cx="534594" cy="46235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4767" y="377795"/>
            <a:ext cx="1964999" cy="171422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95119" y="3717293"/>
            <a:ext cx="12697073" cy="1196992"/>
            <a:chOff x="2795119" y="3717293"/>
            <a:chExt cx="12697073" cy="11969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5119" y="3717293"/>
              <a:ext cx="12697073" cy="119699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49712" y="3934197"/>
            <a:ext cx="10935248" cy="8888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84010" y="2632479"/>
            <a:ext cx="2032979" cy="106664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795119" y="7131935"/>
            <a:ext cx="12697073" cy="1196992"/>
            <a:chOff x="2795119" y="7131935"/>
            <a:chExt cx="12697073" cy="11969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95119" y="7131935"/>
              <a:ext cx="12697073" cy="119699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83396" y="7351468"/>
            <a:ext cx="9629324" cy="88888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74498" y="6123311"/>
            <a:ext cx="1466627" cy="9856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48120"/>
            <a:ext cx="18285714" cy="10406015"/>
            <a:chOff x="0" y="-48120"/>
            <a:chExt cx="18285714" cy="104060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48120"/>
              <a:ext cx="18285714" cy="1040601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1865" y="4021408"/>
            <a:ext cx="6283749" cy="27171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762" y="0"/>
            <a:ext cx="17580952" cy="348893"/>
            <a:chOff x="704762" y="0"/>
            <a:chExt cx="17580952" cy="348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762" y="0"/>
              <a:ext cx="17580952" cy="348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4762" cy="348893"/>
            <a:chOff x="0" y="0"/>
            <a:chExt cx="704762" cy="348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704762" cy="348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32072" y="9632886"/>
            <a:ext cx="534594" cy="462352"/>
            <a:chOff x="17532072" y="9632886"/>
            <a:chExt cx="534594" cy="4623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32072" y="9632886"/>
              <a:ext cx="534594" cy="4623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640" y="3369643"/>
            <a:ext cx="8984971" cy="3791658"/>
            <a:chOff x="825640" y="3369643"/>
            <a:chExt cx="8984971" cy="37916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640" y="3369643"/>
              <a:ext cx="8984971" cy="37916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15700" y="1945886"/>
            <a:ext cx="7016372" cy="5503467"/>
            <a:chOff x="10515700" y="1945886"/>
            <a:chExt cx="7016372" cy="55034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15700" y="1945886"/>
              <a:ext cx="7016372" cy="55034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0702" y="3002797"/>
            <a:ext cx="9238954" cy="4454358"/>
            <a:chOff x="680702" y="3002797"/>
            <a:chExt cx="9238954" cy="44543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702" y="3002797"/>
              <a:ext cx="9238954" cy="44543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265163" y="1914693"/>
            <a:ext cx="7534207" cy="5534659"/>
            <a:chOff x="10265163" y="1914693"/>
            <a:chExt cx="7534207" cy="553465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65163" y="1914693"/>
              <a:ext cx="7534207" cy="553465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8433" y="321910"/>
            <a:ext cx="3976067" cy="207236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02552" y="833734"/>
            <a:ext cx="2755070" cy="101688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15194" y="7803577"/>
            <a:ext cx="6524888" cy="71108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08784" y="7811379"/>
            <a:ext cx="5937764" cy="71794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47620" y="8833114"/>
            <a:ext cx="6622451" cy="140949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70DA618-6653-1918-6B32-A534EF9E9855}"/>
              </a:ext>
            </a:extLst>
          </p:cNvPr>
          <p:cNvSpPr/>
          <p:nvPr/>
        </p:nvSpPr>
        <p:spPr>
          <a:xfrm>
            <a:off x="5029200" y="3848100"/>
            <a:ext cx="914400" cy="3429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CD9B24-CE85-4F43-0F67-C9024A4EF3FC}"/>
              </a:ext>
            </a:extLst>
          </p:cNvPr>
          <p:cNvSpPr/>
          <p:nvPr/>
        </p:nvSpPr>
        <p:spPr>
          <a:xfrm>
            <a:off x="10682264" y="6210300"/>
            <a:ext cx="2805135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762" y="0"/>
            <a:ext cx="17580952" cy="348893"/>
            <a:chOff x="704762" y="0"/>
            <a:chExt cx="17580952" cy="348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762" y="0"/>
              <a:ext cx="17580952" cy="348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704762" cy="348893"/>
            <a:chOff x="0" y="0"/>
            <a:chExt cx="704762" cy="348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04762" cy="348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32072" y="9632886"/>
            <a:ext cx="534594" cy="462352"/>
            <a:chOff x="17532072" y="9632886"/>
            <a:chExt cx="534594" cy="4623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32072" y="9632886"/>
              <a:ext cx="534594" cy="46235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8675786" y="-1405672"/>
            <a:ext cx="35675382" cy="143130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8433" y="321910"/>
            <a:ext cx="3976067" cy="20723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22695" y="814686"/>
            <a:ext cx="2781146" cy="10168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97</Words>
  <Application>Microsoft Office PowerPoint</Application>
  <PresentationFormat>사용자 지정</PresentationFormat>
  <Paragraphs>9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김기해</cp:lastModifiedBy>
  <cp:revision>5</cp:revision>
  <dcterms:created xsi:type="dcterms:W3CDTF">2023-09-20T17:31:21Z</dcterms:created>
  <dcterms:modified xsi:type="dcterms:W3CDTF">2023-09-21T13:31:10Z</dcterms:modified>
</cp:coreProperties>
</file>