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57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13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881BA-4F7E-46D6-A6B4-4F1CEC414E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0113B5-37E5-4203-83C5-424CD221EEFA}">
      <dgm:prSet/>
      <dgm:spPr/>
      <dgm:t>
        <a:bodyPr/>
        <a:lstStyle/>
        <a:p>
          <a:r>
            <a:rPr lang="en-US" dirty="0" err="1"/>
            <a:t>Ограниченный</a:t>
          </a:r>
          <a:r>
            <a:rPr lang="en-US" dirty="0"/>
            <a:t> </a:t>
          </a:r>
          <a:r>
            <a:rPr lang="en-US" dirty="0" err="1"/>
            <a:t>угол</a:t>
          </a:r>
          <a:r>
            <a:rPr lang="en-US" dirty="0"/>
            <a:t> </a:t>
          </a:r>
          <a:r>
            <a:rPr lang="en-US" dirty="0" err="1"/>
            <a:t>обзора</a:t>
          </a:r>
          <a:br>
            <a:rPr lang="en-US" dirty="0"/>
          </a:br>
          <a:br>
            <a:rPr lang="en-US" dirty="0"/>
          </a:br>
          <a:endParaRPr lang="en-US" dirty="0"/>
        </a:p>
      </dgm:t>
    </dgm:pt>
    <dgm:pt modelId="{0D95F87E-C611-4FF6-BE8E-6AE47B40E57D}" type="parTrans" cxnId="{2802288F-3687-431B-AF0F-73E4605F375D}">
      <dgm:prSet/>
      <dgm:spPr/>
      <dgm:t>
        <a:bodyPr/>
        <a:lstStyle/>
        <a:p>
          <a:endParaRPr lang="en-US"/>
        </a:p>
      </dgm:t>
    </dgm:pt>
    <dgm:pt modelId="{862749C2-0493-41D2-A126-C481D07B82AB}" type="sibTrans" cxnId="{2802288F-3687-431B-AF0F-73E4605F375D}">
      <dgm:prSet/>
      <dgm:spPr/>
      <dgm:t>
        <a:bodyPr/>
        <a:lstStyle/>
        <a:p>
          <a:endParaRPr lang="en-US"/>
        </a:p>
      </dgm:t>
    </dgm:pt>
    <dgm:pt modelId="{DE10A2F3-E7D8-471C-B07E-1D82E52147FF}">
      <dgm:prSet/>
      <dgm:spPr/>
      <dgm:t>
        <a:bodyPr/>
        <a:lstStyle/>
        <a:p>
          <a:r>
            <a:rPr lang="en-US" dirty="0" err="1"/>
            <a:t>Использование</a:t>
          </a:r>
          <a:r>
            <a:rPr lang="en-US" dirty="0"/>
            <a:t> </a:t>
          </a:r>
          <a:r>
            <a:rPr lang="en-US" dirty="0" err="1"/>
            <a:t>биткоинов</a:t>
          </a:r>
          <a:r>
            <a:rPr lang="en-US" dirty="0"/>
            <a:t> </a:t>
          </a:r>
          <a:r>
            <a:rPr lang="en-US" dirty="0" err="1"/>
            <a:t>как</a:t>
          </a:r>
          <a:r>
            <a:rPr lang="en-US" dirty="0"/>
            <a:t> </a:t>
          </a:r>
          <a:r>
            <a:rPr lang="en-US" dirty="0" err="1"/>
            <a:t>цели</a:t>
          </a:r>
          <a:endParaRPr lang="en-US" dirty="0"/>
        </a:p>
      </dgm:t>
    </dgm:pt>
    <dgm:pt modelId="{A0820514-A48C-4AC4-9354-504B4E32E126}" type="parTrans" cxnId="{32C00160-90A7-4DC1-B452-AD9B6000EEAE}">
      <dgm:prSet/>
      <dgm:spPr/>
      <dgm:t>
        <a:bodyPr/>
        <a:lstStyle/>
        <a:p>
          <a:endParaRPr lang="en-US"/>
        </a:p>
      </dgm:t>
    </dgm:pt>
    <dgm:pt modelId="{A803C9B2-EC58-447A-B990-673D7E937BBD}" type="sibTrans" cxnId="{32C00160-90A7-4DC1-B452-AD9B6000EEAE}">
      <dgm:prSet/>
      <dgm:spPr/>
      <dgm:t>
        <a:bodyPr/>
        <a:lstStyle/>
        <a:p>
          <a:endParaRPr lang="en-US"/>
        </a:p>
      </dgm:t>
    </dgm:pt>
    <dgm:pt modelId="{08B58502-2770-44AB-809D-E6C4A214A98A}">
      <dgm:prSet/>
      <dgm:spPr/>
      <dgm:t>
        <a:bodyPr/>
        <a:lstStyle/>
        <a:p>
          <a:r>
            <a:rPr lang="en-US" dirty="0" err="1"/>
            <a:t>Интерактивный</a:t>
          </a:r>
          <a:r>
            <a:rPr lang="en-US" dirty="0"/>
            <a:t> </a:t>
          </a:r>
          <a:r>
            <a:rPr lang="en-US" dirty="0" err="1"/>
            <a:t>фейерверк</a:t>
          </a:r>
          <a:endParaRPr lang="en-US" dirty="0"/>
        </a:p>
      </dgm:t>
    </dgm:pt>
    <dgm:pt modelId="{F1A437A8-6732-4C76-A5AF-F2C10F33D360}" type="parTrans" cxnId="{82291859-9EE4-43C7-88F2-A64B4A0DC75F}">
      <dgm:prSet/>
      <dgm:spPr/>
      <dgm:t>
        <a:bodyPr/>
        <a:lstStyle/>
        <a:p>
          <a:endParaRPr lang="en-US"/>
        </a:p>
      </dgm:t>
    </dgm:pt>
    <dgm:pt modelId="{1C632573-64C8-4D16-96D6-64F98860A500}" type="sibTrans" cxnId="{82291859-9EE4-43C7-88F2-A64B4A0DC75F}">
      <dgm:prSet/>
      <dgm:spPr/>
      <dgm:t>
        <a:bodyPr/>
        <a:lstStyle/>
        <a:p>
          <a:endParaRPr lang="en-US"/>
        </a:p>
      </dgm:t>
    </dgm:pt>
    <dgm:pt modelId="{71260FA1-8281-445C-B60A-23F9139D1FD4}">
      <dgm:prSet/>
      <dgm:spPr/>
      <dgm:t>
        <a:bodyPr/>
        <a:lstStyle/>
        <a:p>
          <a:r>
            <a:rPr lang="en-US" dirty="0" err="1"/>
            <a:t>Комбинированное</a:t>
          </a:r>
          <a:r>
            <a:rPr lang="en-US" dirty="0"/>
            <a:t> </a:t>
          </a:r>
          <a:r>
            <a:rPr lang="en-US" dirty="0" err="1"/>
            <a:t>использование</a:t>
          </a:r>
          <a:r>
            <a:rPr lang="en-US" dirty="0"/>
            <a:t> </a:t>
          </a:r>
          <a:r>
            <a:rPr lang="en-US" dirty="0" err="1"/>
            <a:t>охраны</a:t>
          </a:r>
          <a:r>
            <a:rPr lang="en-US" dirty="0"/>
            <a:t> </a:t>
          </a:r>
          <a:r>
            <a:rPr lang="en-US" dirty="0" err="1"/>
            <a:t>и</a:t>
          </a:r>
          <a:r>
            <a:rPr lang="en-US" dirty="0"/>
            <a:t> </a:t>
          </a:r>
          <a:r>
            <a:rPr lang="en-US" dirty="0" err="1"/>
            <a:t>камер</a:t>
          </a:r>
          <a:r>
            <a:rPr lang="en-US" dirty="0"/>
            <a:t> </a:t>
          </a:r>
          <a:r>
            <a:rPr lang="en-US" dirty="0" err="1"/>
            <a:t>с</a:t>
          </a:r>
          <a:r>
            <a:rPr lang="en-US" dirty="0"/>
            <a:t> </a:t>
          </a:r>
          <a:r>
            <a:rPr lang="en-US" dirty="0" err="1"/>
            <a:t>ограничением</a:t>
          </a:r>
          <a:r>
            <a:rPr lang="en-US" dirty="0"/>
            <a:t> </a:t>
          </a:r>
          <a:r>
            <a:rPr lang="en-US" dirty="0" err="1"/>
            <a:t>видимости</a:t>
          </a:r>
          <a:endParaRPr lang="en-US" dirty="0"/>
        </a:p>
      </dgm:t>
    </dgm:pt>
    <dgm:pt modelId="{ABDA2140-DF5F-4DA6-BC04-C05E6481377D}" type="parTrans" cxnId="{C0B9472C-0142-4099-8D7A-06A5E29202D6}">
      <dgm:prSet/>
      <dgm:spPr/>
      <dgm:t>
        <a:bodyPr/>
        <a:lstStyle/>
        <a:p>
          <a:endParaRPr lang="en-US"/>
        </a:p>
      </dgm:t>
    </dgm:pt>
    <dgm:pt modelId="{8728C743-F48F-431D-B281-0E1071029275}" type="sibTrans" cxnId="{C0B9472C-0142-4099-8D7A-06A5E29202D6}">
      <dgm:prSet/>
      <dgm:spPr/>
      <dgm:t>
        <a:bodyPr/>
        <a:lstStyle/>
        <a:p>
          <a:endParaRPr lang="en-US"/>
        </a:p>
      </dgm:t>
    </dgm:pt>
    <dgm:pt modelId="{04142A9F-4CB7-E043-B0DC-718D68FCC048}" type="pres">
      <dgm:prSet presAssocID="{D68881BA-4F7E-46D6-A6B4-4F1CEC414E26}" presName="linear" presStyleCnt="0">
        <dgm:presLayoutVars>
          <dgm:animLvl val="lvl"/>
          <dgm:resizeHandles val="exact"/>
        </dgm:presLayoutVars>
      </dgm:prSet>
      <dgm:spPr/>
    </dgm:pt>
    <dgm:pt modelId="{FD799F54-AC9D-D347-ABCE-594191C1EFC8}" type="pres">
      <dgm:prSet presAssocID="{5A0113B5-37E5-4203-83C5-424CD221EE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40C846-C276-684E-AF33-EFF93FA871A2}" type="pres">
      <dgm:prSet presAssocID="{862749C2-0493-41D2-A126-C481D07B82AB}" presName="spacer" presStyleCnt="0"/>
      <dgm:spPr/>
    </dgm:pt>
    <dgm:pt modelId="{D6384047-FE28-B047-B8EA-73449D59FB65}" type="pres">
      <dgm:prSet presAssocID="{DE10A2F3-E7D8-471C-B07E-1D82E52147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685E8C-227F-F248-9BA7-8C28B6C9B3F3}" type="pres">
      <dgm:prSet presAssocID="{A803C9B2-EC58-447A-B990-673D7E937BBD}" presName="spacer" presStyleCnt="0"/>
      <dgm:spPr/>
    </dgm:pt>
    <dgm:pt modelId="{503C8CB4-4C0B-1245-8E83-B50498B88934}" type="pres">
      <dgm:prSet presAssocID="{08B58502-2770-44AB-809D-E6C4A214A9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D81DA-D0ED-9E46-9C7C-603F69F0AC4B}" type="pres">
      <dgm:prSet presAssocID="{1C632573-64C8-4D16-96D6-64F98860A500}" presName="spacer" presStyleCnt="0"/>
      <dgm:spPr/>
    </dgm:pt>
    <dgm:pt modelId="{B4B8B748-62B0-CB4B-B120-D5581E3F81DB}" type="pres">
      <dgm:prSet presAssocID="{71260FA1-8281-445C-B60A-23F9139D1F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44052C-9E06-A445-8AE2-A205FB43CC69}" type="presOf" srcId="{08B58502-2770-44AB-809D-E6C4A214A98A}" destId="{503C8CB4-4C0B-1245-8E83-B50498B88934}" srcOrd="0" destOrd="0" presId="urn:microsoft.com/office/officeart/2005/8/layout/vList2"/>
    <dgm:cxn modelId="{C0B9472C-0142-4099-8D7A-06A5E29202D6}" srcId="{D68881BA-4F7E-46D6-A6B4-4F1CEC414E26}" destId="{71260FA1-8281-445C-B60A-23F9139D1FD4}" srcOrd="3" destOrd="0" parTransId="{ABDA2140-DF5F-4DA6-BC04-C05E6481377D}" sibTransId="{8728C743-F48F-431D-B281-0E1071029275}"/>
    <dgm:cxn modelId="{82291859-9EE4-43C7-88F2-A64B4A0DC75F}" srcId="{D68881BA-4F7E-46D6-A6B4-4F1CEC414E26}" destId="{08B58502-2770-44AB-809D-E6C4A214A98A}" srcOrd="2" destOrd="0" parTransId="{F1A437A8-6732-4C76-A5AF-F2C10F33D360}" sibTransId="{1C632573-64C8-4D16-96D6-64F98860A500}"/>
    <dgm:cxn modelId="{BD6F4A59-21BF-054C-B96A-B60009C9C262}" type="presOf" srcId="{D68881BA-4F7E-46D6-A6B4-4F1CEC414E26}" destId="{04142A9F-4CB7-E043-B0DC-718D68FCC048}" srcOrd="0" destOrd="0" presId="urn:microsoft.com/office/officeart/2005/8/layout/vList2"/>
    <dgm:cxn modelId="{32C00160-90A7-4DC1-B452-AD9B6000EEAE}" srcId="{D68881BA-4F7E-46D6-A6B4-4F1CEC414E26}" destId="{DE10A2F3-E7D8-471C-B07E-1D82E52147FF}" srcOrd="1" destOrd="0" parTransId="{A0820514-A48C-4AC4-9354-504B4E32E126}" sibTransId="{A803C9B2-EC58-447A-B990-673D7E937BBD}"/>
    <dgm:cxn modelId="{A9B4AF71-F31B-324A-9BB0-3EC12B4061F9}" type="presOf" srcId="{DE10A2F3-E7D8-471C-B07E-1D82E52147FF}" destId="{D6384047-FE28-B047-B8EA-73449D59FB65}" srcOrd="0" destOrd="0" presId="urn:microsoft.com/office/officeart/2005/8/layout/vList2"/>
    <dgm:cxn modelId="{4ED0AC83-6C5B-2A46-9D47-AFBE00A50D35}" type="presOf" srcId="{71260FA1-8281-445C-B60A-23F9139D1FD4}" destId="{B4B8B748-62B0-CB4B-B120-D5581E3F81DB}" srcOrd="0" destOrd="0" presId="urn:microsoft.com/office/officeart/2005/8/layout/vList2"/>
    <dgm:cxn modelId="{2802288F-3687-431B-AF0F-73E4605F375D}" srcId="{D68881BA-4F7E-46D6-A6B4-4F1CEC414E26}" destId="{5A0113B5-37E5-4203-83C5-424CD221EEFA}" srcOrd="0" destOrd="0" parTransId="{0D95F87E-C611-4FF6-BE8E-6AE47B40E57D}" sibTransId="{862749C2-0493-41D2-A126-C481D07B82AB}"/>
    <dgm:cxn modelId="{9FA65BFD-3308-1B46-BC14-BE03015A1D91}" type="presOf" srcId="{5A0113B5-37E5-4203-83C5-424CD221EEFA}" destId="{FD799F54-AC9D-D347-ABCE-594191C1EFC8}" srcOrd="0" destOrd="0" presId="urn:microsoft.com/office/officeart/2005/8/layout/vList2"/>
    <dgm:cxn modelId="{A1F83D5F-A026-324F-81E8-3154C3E85A73}" type="presParOf" srcId="{04142A9F-4CB7-E043-B0DC-718D68FCC048}" destId="{FD799F54-AC9D-D347-ABCE-594191C1EFC8}" srcOrd="0" destOrd="0" presId="urn:microsoft.com/office/officeart/2005/8/layout/vList2"/>
    <dgm:cxn modelId="{A21AC302-D14D-8F47-A198-62013CDAA4D6}" type="presParOf" srcId="{04142A9F-4CB7-E043-B0DC-718D68FCC048}" destId="{2C40C846-C276-684E-AF33-EFF93FA871A2}" srcOrd="1" destOrd="0" presId="urn:microsoft.com/office/officeart/2005/8/layout/vList2"/>
    <dgm:cxn modelId="{EA541273-FDF8-DB42-850F-4F5AD396AF2F}" type="presParOf" srcId="{04142A9F-4CB7-E043-B0DC-718D68FCC048}" destId="{D6384047-FE28-B047-B8EA-73449D59FB65}" srcOrd="2" destOrd="0" presId="urn:microsoft.com/office/officeart/2005/8/layout/vList2"/>
    <dgm:cxn modelId="{D43B1649-DE29-5245-A7A0-3FDC71A29DFE}" type="presParOf" srcId="{04142A9F-4CB7-E043-B0DC-718D68FCC048}" destId="{BE685E8C-227F-F248-9BA7-8C28B6C9B3F3}" srcOrd="3" destOrd="0" presId="urn:microsoft.com/office/officeart/2005/8/layout/vList2"/>
    <dgm:cxn modelId="{6C46F358-451C-0D4E-B5E7-069C4024D399}" type="presParOf" srcId="{04142A9F-4CB7-E043-B0DC-718D68FCC048}" destId="{503C8CB4-4C0B-1245-8E83-B50498B88934}" srcOrd="4" destOrd="0" presId="urn:microsoft.com/office/officeart/2005/8/layout/vList2"/>
    <dgm:cxn modelId="{5F2667E7-22AE-FF44-A29F-590CBB56AAFF}" type="presParOf" srcId="{04142A9F-4CB7-E043-B0DC-718D68FCC048}" destId="{DF9D81DA-D0ED-9E46-9C7C-603F69F0AC4B}" srcOrd="5" destOrd="0" presId="urn:microsoft.com/office/officeart/2005/8/layout/vList2"/>
    <dgm:cxn modelId="{9D27D168-6A7B-2743-9879-F2624B6542FE}" type="presParOf" srcId="{04142A9F-4CB7-E043-B0DC-718D68FCC048}" destId="{B4B8B748-62B0-CB4B-B120-D5581E3F81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040C6-80AE-4377-9545-BE0CADD20B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83997-1664-477F-9A51-6067A49BD32A}">
      <dgm:prSet custT="1"/>
      <dgm:spPr/>
      <dgm:t>
        <a:bodyPr/>
        <a:lstStyle/>
        <a:p>
          <a:r>
            <a:rPr lang="ru-RU" sz="2400" dirty="0"/>
            <a:t>Создать уникальный сеттинг</a:t>
          </a:r>
          <a:endParaRPr lang="en-US" sz="2400" dirty="0"/>
        </a:p>
      </dgm:t>
    </dgm:pt>
    <dgm:pt modelId="{8470E074-5F04-4585-9BD4-D9E41D180895}" type="parTrans" cxnId="{F658C41C-2BA5-4499-A2D9-F5CBBCA97F2F}">
      <dgm:prSet/>
      <dgm:spPr/>
      <dgm:t>
        <a:bodyPr/>
        <a:lstStyle/>
        <a:p>
          <a:endParaRPr lang="en-US"/>
        </a:p>
      </dgm:t>
    </dgm:pt>
    <dgm:pt modelId="{2E9D6317-3343-4C7A-AAC2-800215F877DE}" type="sibTrans" cxnId="{F658C41C-2BA5-4499-A2D9-F5CBBCA97F2F}">
      <dgm:prSet/>
      <dgm:spPr/>
      <dgm:t>
        <a:bodyPr/>
        <a:lstStyle/>
        <a:p>
          <a:endParaRPr lang="en-US"/>
        </a:p>
      </dgm:t>
    </dgm:pt>
    <dgm:pt modelId="{3396FDBC-ECA8-49C3-9E35-72E5CDC1A59E}">
      <dgm:prSet custT="1"/>
      <dgm:spPr/>
      <dgm:t>
        <a:bodyPr/>
        <a:lstStyle/>
        <a:p>
          <a:r>
            <a:rPr lang="ru-RU" sz="2400" dirty="0"/>
            <a:t>Добавление скинов на персонажа</a:t>
          </a:r>
          <a:endParaRPr lang="en-US" sz="2400" dirty="0"/>
        </a:p>
      </dgm:t>
    </dgm:pt>
    <dgm:pt modelId="{523618B5-6EB5-42A7-B608-AE92A0C656B4}" type="parTrans" cxnId="{3E58A161-B0F8-4366-A02A-58FBD36912C0}">
      <dgm:prSet/>
      <dgm:spPr/>
      <dgm:t>
        <a:bodyPr/>
        <a:lstStyle/>
        <a:p>
          <a:endParaRPr lang="en-US"/>
        </a:p>
      </dgm:t>
    </dgm:pt>
    <dgm:pt modelId="{4D7DFDE6-D7E6-4EA1-85F0-BE79C8C8C384}" type="sibTrans" cxnId="{3E58A161-B0F8-4366-A02A-58FBD36912C0}">
      <dgm:prSet/>
      <dgm:spPr/>
      <dgm:t>
        <a:bodyPr/>
        <a:lstStyle/>
        <a:p>
          <a:endParaRPr lang="en-US"/>
        </a:p>
      </dgm:t>
    </dgm:pt>
    <dgm:pt modelId="{612147B2-1CF2-436F-B780-56B2186D0AAA}">
      <dgm:prSet custT="1"/>
      <dgm:spPr/>
      <dgm:t>
        <a:bodyPr/>
        <a:lstStyle/>
        <a:p>
          <a:r>
            <a:rPr lang="ru-RU" sz="2400" dirty="0"/>
            <a:t>Добавление анимаций для игрока и врагов</a:t>
          </a:r>
          <a:endParaRPr lang="en-US" sz="2400" dirty="0"/>
        </a:p>
      </dgm:t>
    </dgm:pt>
    <dgm:pt modelId="{F6372867-01CC-492C-A5F0-6C9DEC188532}" type="parTrans" cxnId="{40E8716A-A679-4E34-85E5-98FD1E8142BF}">
      <dgm:prSet/>
      <dgm:spPr/>
      <dgm:t>
        <a:bodyPr/>
        <a:lstStyle/>
        <a:p>
          <a:endParaRPr lang="en-US"/>
        </a:p>
      </dgm:t>
    </dgm:pt>
    <dgm:pt modelId="{351F9877-A401-4F93-9ECB-945DC2D2A4D8}" type="sibTrans" cxnId="{40E8716A-A679-4E34-85E5-98FD1E8142BF}">
      <dgm:prSet/>
      <dgm:spPr/>
      <dgm:t>
        <a:bodyPr/>
        <a:lstStyle/>
        <a:p>
          <a:endParaRPr lang="en-US"/>
        </a:p>
      </dgm:t>
    </dgm:pt>
    <dgm:pt modelId="{EC260119-8EDE-4FD5-B2B8-3AA7CEB3C8E0}">
      <dgm:prSet custT="1"/>
      <dgm:spPr/>
      <dgm:t>
        <a:bodyPr/>
        <a:lstStyle/>
        <a:p>
          <a:r>
            <a:rPr lang="ru-RU" sz="2400" dirty="0"/>
            <a:t>Добавление новых механик</a:t>
          </a:r>
          <a:endParaRPr lang="en-US" sz="2400" dirty="0"/>
        </a:p>
      </dgm:t>
    </dgm:pt>
    <dgm:pt modelId="{F0B238D4-55C0-4D15-97FB-B590223EF494}" type="parTrans" cxnId="{4E9152CB-7668-4C12-8C6A-CF6B90217CCD}">
      <dgm:prSet/>
      <dgm:spPr/>
      <dgm:t>
        <a:bodyPr/>
        <a:lstStyle/>
        <a:p>
          <a:endParaRPr lang="en-US"/>
        </a:p>
      </dgm:t>
    </dgm:pt>
    <dgm:pt modelId="{2245DEA6-212C-49BD-A567-B75656AA72CB}" type="sibTrans" cxnId="{4E9152CB-7668-4C12-8C6A-CF6B90217CCD}">
      <dgm:prSet/>
      <dgm:spPr/>
      <dgm:t>
        <a:bodyPr/>
        <a:lstStyle/>
        <a:p>
          <a:endParaRPr lang="en-US"/>
        </a:p>
      </dgm:t>
    </dgm:pt>
    <dgm:pt modelId="{C9E74230-5821-8B4F-81C1-FEB2C889AC44}" type="pres">
      <dgm:prSet presAssocID="{C75040C6-80AE-4377-9545-BE0CADD20B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B329BC-F2DD-574E-9D51-2839A7C0C4F2}" type="pres">
      <dgm:prSet presAssocID="{C7A83997-1664-477F-9A51-6067A49BD32A}" presName="hierRoot1" presStyleCnt="0"/>
      <dgm:spPr/>
    </dgm:pt>
    <dgm:pt modelId="{738F09A6-2563-464E-B3D6-131778EE2482}" type="pres">
      <dgm:prSet presAssocID="{C7A83997-1664-477F-9A51-6067A49BD32A}" presName="composite" presStyleCnt="0"/>
      <dgm:spPr/>
    </dgm:pt>
    <dgm:pt modelId="{0B0608C4-B747-1447-BBF1-B242CF89C04E}" type="pres">
      <dgm:prSet presAssocID="{C7A83997-1664-477F-9A51-6067A49BD32A}" presName="background" presStyleLbl="node0" presStyleIdx="0" presStyleCnt="4"/>
      <dgm:spPr/>
    </dgm:pt>
    <dgm:pt modelId="{C1FFB1DD-D381-E345-912B-3096C6000F2B}" type="pres">
      <dgm:prSet presAssocID="{C7A83997-1664-477F-9A51-6067A49BD32A}" presName="text" presStyleLbl="fgAcc0" presStyleIdx="0" presStyleCnt="4">
        <dgm:presLayoutVars>
          <dgm:chPref val="3"/>
        </dgm:presLayoutVars>
      </dgm:prSet>
      <dgm:spPr/>
    </dgm:pt>
    <dgm:pt modelId="{A659396E-A37D-F74C-8EDA-E6670B313D28}" type="pres">
      <dgm:prSet presAssocID="{C7A83997-1664-477F-9A51-6067A49BD32A}" presName="hierChild2" presStyleCnt="0"/>
      <dgm:spPr/>
    </dgm:pt>
    <dgm:pt modelId="{B9BD462E-8684-AC47-BCC2-BE2ECC84C17C}" type="pres">
      <dgm:prSet presAssocID="{3396FDBC-ECA8-49C3-9E35-72E5CDC1A59E}" presName="hierRoot1" presStyleCnt="0"/>
      <dgm:spPr/>
    </dgm:pt>
    <dgm:pt modelId="{5BB970E4-AB37-194C-A563-A06D2C7E947D}" type="pres">
      <dgm:prSet presAssocID="{3396FDBC-ECA8-49C3-9E35-72E5CDC1A59E}" presName="composite" presStyleCnt="0"/>
      <dgm:spPr/>
    </dgm:pt>
    <dgm:pt modelId="{4A915348-E931-E944-AAAB-98774F36C14D}" type="pres">
      <dgm:prSet presAssocID="{3396FDBC-ECA8-49C3-9E35-72E5CDC1A59E}" presName="background" presStyleLbl="node0" presStyleIdx="1" presStyleCnt="4"/>
      <dgm:spPr/>
    </dgm:pt>
    <dgm:pt modelId="{F3D18197-F1D8-6D49-A34A-584BE4687825}" type="pres">
      <dgm:prSet presAssocID="{3396FDBC-ECA8-49C3-9E35-72E5CDC1A59E}" presName="text" presStyleLbl="fgAcc0" presStyleIdx="1" presStyleCnt="4">
        <dgm:presLayoutVars>
          <dgm:chPref val="3"/>
        </dgm:presLayoutVars>
      </dgm:prSet>
      <dgm:spPr/>
    </dgm:pt>
    <dgm:pt modelId="{13CEA377-2860-D841-8574-0A8BD1846A4C}" type="pres">
      <dgm:prSet presAssocID="{3396FDBC-ECA8-49C3-9E35-72E5CDC1A59E}" presName="hierChild2" presStyleCnt="0"/>
      <dgm:spPr/>
    </dgm:pt>
    <dgm:pt modelId="{02D0EB60-76F4-994E-873D-FAADDE2FA57F}" type="pres">
      <dgm:prSet presAssocID="{612147B2-1CF2-436F-B780-56B2186D0AAA}" presName="hierRoot1" presStyleCnt="0"/>
      <dgm:spPr/>
    </dgm:pt>
    <dgm:pt modelId="{69FA0E83-523B-1F4E-A7F7-AE83266A171E}" type="pres">
      <dgm:prSet presAssocID="{612147B2-1CF2-436F-B780-56B2186D0AAA}" presName="composite" presStyleCnt="0"/>
      <dgm:spPr/>
    </dgm:pt>
    <dgm:pt modelId="{5817C4F9-99CF-C843-A305-59B989154063}" type="pres">
      <dgm:prSet presAssocID="{612147B2-1CF2-436F-B780-56B2186D0AAA}" presName="background" presStyleLbl="node0" presStyleIdx="2" presStyleCnt="4"/>
      <dgm:spPr/>
    </dgm:pt>
    <dgm:pt modelId="{1BF44462-A6B3-C14A-A1D2-2F3EB674CF41}" type="pres">
      <dgm:prSet presAssocID="{612147B2-1CF2-436F-B780-56B2186D0AAA}" presName="text" presStyleLbl="fgAcc0" presStyleIdx="2" presStyleCnt="4">
        <dgm:presLayoutVars>
          <dgm:chPref val="3"/>
        </dgm:presLayoutVars>
      </dgm:prSet>
      <dgm:spPr/>
    </dgm:pt>
    <dgm:pt modelId="{FBE42F58-C1C4-B64B-884B-E73CD8406BDB}" type="pres">
      <dgm:prSet presAssocID="{612147B2-1CF2-436F-B780-56B2186D0AAA}" presName="hierChild2" presStyleCnt="0"/>
      <dgm:spPr/>
    </dgm:pt>
    <dgm:pt modelId="{BCBBD376-8312-F649-A83C-420A8A433C19}" type="pres">
      <dgm:prSet presAssocID="{EC260119-8EDE-4FD5-B2B8-3AA7CEB3C8E0}" presName="hierRoot1" presStyleCnt="0"/>
      <dgm:spPr/>
    </dgm:pt>
    <dgm:pt modelId="{AECA0D8E-8E6A-0540-BFB2-AFC405A9DC29}" type="pres">
      <dgm:prSet presAssocID="{EC260119-8EDE-4FD5-B2B8-3AA7CEB3C8E0}" presName="composite" presStyleCnt="0"/>
      <dgm:spPr/>
    </dgm:pt>
    <dgm:pt modelId="{D5059CF1-B0DA-AB41-8491-262C041DB942}" type="pres">
      <dgm:prSet presAssocID="{EC260119-8EDE-4FD5-B2B8-3AA7CEB3C8E0}" presName="background" presStyleLbl="node0" presStyleIdx="3" presStyleCnt="4"/>
      <dgm:spPr/>
    </dgm:pt>
    <dgm:pt modelId="{114030D8-44CA-7540-914E-FAD4EF898894}" type="pres">
      <dgm:prSet presAssocID="{EC260119-8EDE-4FD5-B2B8-3AA7CEB3C8E0}" presName="text" presStyleLbl="fgAcc0" presStyleIdx="3" presStyleCnt="4">
        <dgm:presLayoutVars>
          <dgm:chPref val="3"/>
        </dgm:presLayoutVars>
      </dgm:prSet>
      <dgm:spPr/>
    </dgm:pt>
    <dgm:pt modelId="{67018F7E-D4F9-6745-B546-E4B84CE32162}" type="pres">
      <dgm:prSet presAssocID="{EC260119-8EDE-4FD5-B2B8-3AA7CEB3C8E0}" presName="hierChild2" presStyleCnt="0"/>
      <dgm:spPr/>
    </dgm:pt>
  </dgm:ptLst>
  <dgm:cxnLst>
    <dgm:cxn modelId="{EAA24B06-FCDE-644A-8C88-F1AF23AF9A94}" type="presOf" srcId="{C75040C6-80AE-4377-9545-BE0CADD20B4A}" destId="{C9E74230-5821-8B4F-81C1-FEB2C889AC44}" srcOrd="0" destOrd="0" presId="urn:microsoft.com/office/officeart/2005/8/layout/hierarchy1"/>
    <dgm:cxn modelId="{03A8720A-5F95-4D41-96A3-847B876B270D}" type="presOf" srcId="{612147B2-1CF2-436F-B780-56B2186D0AAA}" destId="{1BF44462-A6B3-C14A-A1D2-2F3EB674CF41}" srcOrd="0" destOrd="0" presId="urn:microsoft.com/office/officeart/2005/8/layout/hierarchy1"/>
    <dgm:cxn modelId="{F658C41C-2BA5-4499-A2D9-F5CBBCA97F2F}" srcId="{C75040C6-80AE-4377-9545-BE0CADD20B4A}" destId="{C7A83997-1664-477F-9A51-6067A49BD32A}" srcOrd="0" destOrd="0" parTransId="{8470E074-5F04-4585-9BD4-D9E41D180895}" sibTransId="{2E9D6317-3343-4C7A-AAC2-800215F877DE}"/>
    <dgm:cxn modelId="{E0F4155F-FEA3-CE41-9C0B-345F487805D0}" type="presOf" srcId="{C7A83997-1664-477F-9A51-6067A49BD32A}" destId="{C1FFB1DD-D381-E345-912B-3096C6000F2B}" srcOrd="0" destOrd="0" presId="urn:microsoft.com/office/officeart/2005/8/layout/hierarchy1"/>
    <dgm:cxn modelId="{3E58A161-B0F8-4366-A02A-58FBD36912C0}" srcId="{C75040C6-80AE-4377-9545-BE0CADD20B4A}" destId="{3396FDBC-ECA8-49C3-9E35-72E5CDC1A59E}" srcOrd="1" destOrd="0" parTransId="{523618B5-6EB5-42A7-B608-AE92A0C656B4}" sibTransId="{4D7DFDE6-D7E6-4EA1-85F0-BE79C8C8C384}"/>
    <dgm:cxn modelId="{40E8716A-A679-4E34-85E5-98FD1E8142BF}" srcId="{C75040C6-80AE-4377-9545-BE0CADD20B4A}" destId="{612147B2-1CF2-436F-B780-56B2186D0AAA}" srcOrd="2" destOrd="0" parTransId="{F6372867-01CC-492C-A5F0-6C9DEC188532}" sibTransId="{351F9877-A401-4F93-9ECB-945DC2D2A4D8}"/>
    <dgm:cxn modelId="{735FBAAF-5BB6-5D4A-80B8-7691C813F656}" type="presOf" srcId="{3396FDBC-ECA8-49C3-9E35-72E5CDC1A59E}" destId="{F3D18197-F1D8-6D49-A34A-584BE4687825}" srcOrd="0" destOrd="0" presId="urn:microsoft.com/office/officeart/2005/8/layout/hierarchy1"/>
    <dgm:cxn modelId="{4E9152CB-7668-4C12-8C6A-CF6B90217CCD}" srcId="{C75040C6-80AE-4377-9545-BE0CADD20B4A}" destId="{EC260119-8EDE-4FD5-B2B8-3AA7CEB3C8E0}" srcOrd="3" destOrd="0" parTransId="{F0B238D4-55C0-4D15-97FB-B590223EF494}" sibTransId="{2245DEA6-212C-49BD-A567-B75656AA72CB}"/>
    <dgm:cxn modelId="{560168EB-DC2F-C64E-9279-142436AF3236}" type="presOf" srcId="{EC260119-8EDE-4FD5-B2B8-3AA7CEB3C8E0}" destId="{114030D8-44CA-7540-914E-FAD4EF898894}" srcOrd="0" destOrd="0" presId="urn:microsoft.com/office/officeart/2005/8/layout/hierarchy1"/>
    <dgm:cxn modelId="{3A5497EF-4F11-ED49-9D06-6B25C10CADE6}" type="presParOf" srcId="{C9E74230-5821-8B4F-81C1-FEB2C889AC44}" destId="{75B329BC-F2DD-574E-9D51-2839A7C0C4F2}" srcOrd="0" destOrd="0" presId="urn:microsoft.com/office/officeart/2005/8/layout/hierarchy1"/>
    <dgm:cxn modelId="{64A8944B-D368-654C-9E82-6F50E4C0136B}" type="presParOf" srcId="{75B329BC-F2DD-574E-9D51-2839A7C0C4F2}" destId="{738F09A6-2563-464E-B3D6-131778EE2482}" srcOrd="0" destOrd="0" presId="urn:microsoft.com/office/officeart/2005/8/layout/hierarchy1"/>
    <dgm:cxn modelId="{BDEA53E9-ECD5-1A44-BEFC-F021BE3403E8}" type="presParOf" srcId="{738F09A6-2563-464E-B3D6-131778EE2482}" destId="{0B0608C4-B747-1447-BBF1-B242CF89C04E}" srcOrd="0" destOrd="0" presId="urn:microsoft.com/office/officeart/2005/8/layout/hierarchy1"/>
    <dgm:cxn modelId="{5817B61A-09B2-6244-9CF9-DD149C2CBAD6}" type="presParOf" srcId="{738F09A6-2563-464E-B3D6-131778EE2482}" destId="{C1FFB1DD-D381-E345-912B-3096C6000F2B}" srcOrd="1" destOrd="0" presId="urn:microsoft.com/office/officeart/2005/8/layout/hierarchy1"/>
    <dgm:cxn modelId="{6105C15A-05A9-8E4A-9DB6-0656CFDF8BB4}" type="presParOf" srcId="{75B329BC-F2DD-574E-9D51-2839A7C0C4F2}" destId="{A659396E-A37D-F74C-8EDA-E6670B313D28}" srcOrd="1" destOrd="0" presId="urn:microsoft.com/office/officeart/2005/8/layout/hierarchy1"/>
    <dgm:cxn modelId="{C333DF6B-E2E5-E943-9681-B8388E7E8D4D}" type="presParOf" srcId="{C9E74230-5821-8B4F-81C1-FEB2C889AC44}" destId="{B9BD462E-8684-AC47-BCC2-BE2ECC84C17C}" srcOrd="1" destOrd="0" presId="urn:microsoft.com/office/officeart/2005/8/layout/hierarchy1"/>
    <dgm:cxn modelId="{D6CC032B-46D0-6849-ACDF-B8B7666E41F4}" type="presParOf" srcId="{B9BD462E-8684-AC47-BCC2-BE2ECC84C17C}" destId="{5BB970E4-AB37-194C-A563-A06D2C7E947D}" srcOrd="0" destOrd="0" presId="urn:microsoft.com/office/officeart/2005/8/layout/hierarchy1"/>
    <dgm:cxn modelId="{49177F9E-7BAD-B443-AFB3-35662D0A55A7}" type="presParOf" srcId="{5BB970E4-AB37-194C-A563-A06D2C7E947D}" destId="{4A915348-E931-E944-AAAB-98774F36C14D}" srcOrd="0" destOrd="0" presId="urn:microsoft.com/office/officeart/2005/8/layout/hierarchy1"/>
    <dgm:cxn modelId="{05B7BD1A-02A6-764B-90F3-9EB9B17A1024}" type="presParOf" srcId="{5BB970E4-AB37-194C-A563-A06D2C7E947D}" destId="{F3D18197-F1D8-6D49-A34A-584BE4687825}" srcOrd="1" destOrd="0" presId="urn:microsoft.com/office/officeart/2005/8/layout/hierarchy1"/>
    <dgm:cxn modelId="{D57334A7-DAF8-2649-A4B1-DF54D5F0EB1A}" type="presParOf" srcId="{B9BD462E-8684-AC47-BCC2-BE2ECC84C17C}" destId="{13CEA377-2860-D841-8574-0A8BD1846A4C}" srcOrd="1" destOrd="0" presId="urn:microsoft.com/office/officeart/2005/8/layout/hierarchy1"/>
    <dgm:cxn modelId="{4F40ED42-945D-B74A-BF07-82DD49D16E67}" type="presParOf" srcId="{C9E74230-5821-8B4F-81C1-FEB2C889AC44}" destId="{02D0EB60-76F4-994E-873D-FAADDE2FA57F}" srcOrd="2" destOrd="0" presId="urn:microsoft.com/office/officeart/2005/8/layout/hierarchy1"/>
    <dgm:cxn modelId="{F3AB2F25-FFDE-7F42-89F0-E6DAC57F73E4}" type="presParOf" srcId="{02D0EB60-76F4-994E-873D-FAADDE2FA57F}" destId="{69FA0E83-523B-1F4E-A7F7-AE83266A171E}" srcOrd="0" destOrd="0" presId="urn:microsoft.com/office/officeart/2005/8/layout/hierarchy1"/>
    <dgm:cxn modelId="{02B0864A-A060-3C4B-A15D-DCD320040EE2}" type="presParOf" srcId="{69FA0E83-523B-1F4E-A7F7-AE83266A171E}" destId="{5817C4F9-99CF-C843-A305-59B989154063}" srcOrd="0" destOrd="0" presId="urn:microsoft.com/office/officeart/2005/8/layout/hierarchy1"/>
    <dgm:cxn modelId="{7F3F120E-5400-C744-8A67-A3BE3F14B65C}" type="presParOf" srcId="{69FA0E83-523B-1F4E-A7F7-AE83266A171E}" destId="{1BF44462-A6B3-C14A-A1D2-2F3EB674CF41}" srcOrd="1" destOrd="0" presId="urn:microsoft.com/office/officeart/2005/8/layout/hierarchy1"/>
    <dgm:cxn modelId="{440E576A-5565-9A43-8D9D-FE691CF01DC8}" type="presParOf" srcId="{02D0EB60-76F4-994E-873D-FAADDE2FA57F}" destId="{FBE42F58-C1C4-B64B-884B-E73CD8406BDB}" srcOrd="1" destOrd="0" presId="urn:microsoft.com/office/officeart/2005/8/layout/hierarchy1"/>
    <dgm:cxn modelId="{5427B553-2CBB-0948-8024-FBBF67FC708A}" type="presParOf" srcId="{C9E74230-5821-8B4F-81C1-FEB2C889AC44}" destId="{BCBBD376-8312-F649-A83C-420A8A433C19}" srcOrd="3" destOrd="0" presId="urn:microsoft.com/office/officeart/2005/8/layout/hierarchy1"/>
    <dgm:cxn modelId="{9BD4F0B4-F3CF-534F-99A1-00D1F762E9EB}" type="presParOf" srcId="{BCBBD376-8312-F649-A83C-420A8A433C19}" destId="{AECA0D8E-8E6A-0540-BFB2-AFC405A9DC29}" srcOrd="0" destOrd="0" presId="urn:microsoft.com/office/officeart/2005/8/layout/hierarchy1"/>
    <dgm:cxn modelId="{44666031-EBA1-8E46-8CE2-D77B56B17A61}" type="presParOf" srcId="{AECA0D8E-8E6A-0540-BFB2-AFC405A9DC29}" destId="{D5059CF1-B0DA-AB41-8491-262C041DB942}" srcOrd="0" destOrd="0" presId="urn:microsoft.com/office/officeart/2005/8/layout/hierarchy1"/>
    <dgm:cxn modelId="{C0F3396C-12D7-3047-94E9-2D1256230A27}" type="presParOf" srcId="{AECA0D8E-8E6A-0540-BFB2-AFC405A9DC29}" destId="{114030D8-44CA-7540-914E-FAD4EF898894}" srcOrd="1" destOrd="0" presId="urn:microsoft.com/office/officeart/2005/8/layout/hierarchy1"/>
    <dgm:cxn modelId="{7EB03FE5-74A2-4D46-BEA6-0F8F7A60E2B8}" type="presParOf" srcId="{BCBBD376-8312-F649-A83C-420A8A433C19}" destId="{67018F7E-D4F9-6745-B546-E4B84CE321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99F54-AC9D-D347-ABCE-594191C1EFC8}">
      <dsp:nvSpPr>
        <dsp:cNvPr id="0" name=""/>
        <dsp:cNvSpPr/>
      </dsp:nvSpPr>
      <dsp:spPr>
        <a:xfrm>
          <a:off x="0" y="7305"/>
          <a:ext cx="6245265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Ограниченный</a:t>
          </a:r>
          <a:r>
            <a:rPr lang="en-US" sz="2700" kern="1200" dirty="0"/>
            <a:t> </a:t>
          </a:r>
          <a:r>
            <a:rPr lang="en-US" sz="2700" kern="1200" dirty="0" err="1"/>
            <a:t>угол</a:t>
          </a:r>
          <a:r>
            <a:rPr lang="en-US" sz="2700" kern="1200" dirty="0"/>
            <a:t> </a:t>
          </a:r>
          <a:r>
            <a:rPr lang="en-US" sz="2700" kern="1200" dirty="0" err="1"/>
            <a:t>обзора</a:t>
          </a:r>
          <a:br>
            <a:rPr lang="en-US" sz="2700" kern="1200" dirty="0"/>
          </a:br>
          <a:br>
            <a:rPr lang="en-US" sz="2700" kern="1200" dirty="0"/>
          </a:br>
          <a:endParaRPr lang="en-US" sz="2700" kern="1200" dirty="0"/>
        </a:p>
      </dsp:txBody>
      <dsp:txXfrm>
        <a:off x="72479" y="79784"/>
        <a:ext cx="6100307" cy="1339772"/>
      </dsp:txXfrm>
    </dsp:sp>
    <dsp:sp modelId="{D6384047-FE28-B047-B8EA-73449D59FB65}">
      <dsp:nvSpPr>
        <dsp:cNvPr id="0" name=""/>
        <dsp:cNvSpPr/>
      </dsp:nvSpPr>
      <dsp:spPr>
        <a:xfrm>
          <a:off x="0" y="1569795"/>
          <a:ext cx="6245265" cy="1484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Использование</a:t>
          </a:r>
          <a:r>
            <a:rPr lang="en-US" sz="2700" kern="1200" dirty="0"/>
            <a:t> </a:t>
          </a:r>
          <a:r>
            <a:rPr lang="en-US" sz="2700" kern="1200" dirty="0" err="1"/>
            <a:t>биткоинов</a:t>
          </a:r>
          <a:r>
            <a:rPr lang="en-US" sz="2700" kern="1200" dirty="0"/>
            <a:t> </a:t>
          </a:r>
          <a:r>
            <a:rPr lang="en-US" sz="2700" kern="1200" dirty="0" err="1"/>
            <a:t>как</a:t>
          </a:r>
          <a:r>
            <a:rPr lang="en-US" sz="2700" kern="1200" dirty="0"/>
            <a:t> </a:t>
          </a:r>
          <a:r>
            <a:rPr lang="en-US" sz="2700" kern="1200" dirty="0" err="1"/>
            <a:t>цели</a:t>
          </a:r>
          <a:endParaRPr lang="en-US" sz="2700" kern="1200" dirty="0"/>
        </a:p>
      </dsp:txBody>
      <dsp:txXfrm>
        <a:off x="72479" y="1642274"/>
        <a:ext cx="6100307" cy="1339772"/>
      </dsp:txXfrm>
    </dsp:sp>
    <dsp:sp modelId="{503C8CB4-4C0B-1245-8E83-B50498B88934}">
      <dsp:nvSpPr>
        <dsp:cNvPr id="0" name=""/>
        <dsp:cNvSpPr/>
      </dsp:nvSpPr>
      <dsp:spPr>
        <a:xfrm>
          <a:off x="0" y="3132285"/>
          <a:ext cx="6245265" cy="1484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Интерактивный</a:t>
          </a:r>
          <a:r>
            <a:rPr lang="en-US" sz="2700" kern="1200" dirty="0"/>
            <a:t> </a:t>
          </a:r>
          <a:r>
            <a:rPr lang="en-US" sz="2700" kern="1200" dirty="0" err="1"/>
            <a:t>фейерверк</a:t>
          </a:r>
          <a:endParaRPr lang="en-US" sz="2700" kern="1200" dirty="0"/>
        </a:p>
      </dsp:txBody>
      <dsp:txXfrm>
        <a:off x="72479" y="3204764"/>
        <a:ext cx="6100307" cy="1339772"/>
      </dsp:txXfrm>
    </dsp:sp>
    <dsp:sp modelId="{B4B8B748-62B0-CB4B-B120-D5581E3F81DB}">
      <dsp:nvSpPr>
        <dsp:cNvPr id="0" name=""/>
        <dsp:cNvSpPr/>
      </dsp:nvSpPr>
      <dsp:spPr>
        <a:xfrm>
          <a:off x="0" y="4694775"/>
          <a:ext cx="6245265" cy="1484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Комбинированное</a:t>
          </a:r>
          <a:r>
            <a:rPr lang="en-US" sz="2700" kern="1200" dirty="0"/>
            <a:t> </a:t>
          </a:r>
          <a:r>
            <a:rPr lang="en-US" sz="2700" kern="1200" dirty="0" err="1"/>
            <a:t>использование</a:t>
          </a:r>
          <a:r>
            <a:rPr lang="en-US" sz="2700" kern="1200" dirty="0"/>
            <a:t> </a:t>
          </a:r>
          <a:r>
            <a:rPr lang="en-US" sz="2700" kern="1200" dirty="0" err="1"/>
            <a:t>охраны</a:t>
          </a:r>
          <a:r>
            <a:rPr lang="en-US" sz="2700" kern="1200" dirty="0"/>
            <a:t> </a:t>
          </a:r>
          <a:r>
            <a:rPr lang="en-US" sz="2700" kern="1200" dirty="0" err="1"/>
            <a:t>и</a:t>
          </a:r>
          <a:r>
            <a:rPr lang="en-US" sz="2700" kern="1200" dirty="0"/>
            <a:t> </a:t>
          </a:r>
          <a:r>
            <a:rPr lang="en-US" sz="2700" kern="1200" dirty="0" err="1"/>
            <a:t>камер</a:t>
          </a:r>
          <a:r>
            <a:rPr lang="en-US" sz="2700" kern="1200" dirty="0"/>
            <a:t> </a:t>
          </a:r>
          <a:r>
            <a:rPr lang="en-US" sz="2700" kern="1200" dirty="0" err="1"/>
            <a:t>с</a:t>
          </a:r>
          <a:r>
            <a:rPr lang="en-US" sz="2700" kern="1200" dirty="0"/>
            <a:t> </a:t>
          </a:r>
          <a:r>
            <a:rPr lang="en-US" sz="2700" kern="1200" dirty="0" err="1"/>
            <a:t>ограничением</a:t>
          </a:r>
          <a:r>
            <a:rPr lang="en-US" sz="2700" kern="1200" dirty="0"/>
            <a:t> </a:t>
          </a:r>
          <a:r>
            <a:rPr lang="en-US" sz="2700" kern="1200" dirty="0" err="1"/>
            <a:t>видимости</a:t>
          </a:r>
          <a:endParaRPr lang="en-US" sz="2700" kern="1200" dirty="0"/>
        </a:p>
      </dsp:txBody>
      <dsp:txXfrm>
        <a:off x="72479" y="4767254"/>
        <a:ext cx="6100307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608C4-B747-1447-BBF1-B242CF89C04E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FB1DD-D381-E345-912B-3096C6000F2B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Создать уникальный сеттинг</a:t>
          </a:r>
          <a:endParaRPr lang="en-US" sz="2400" kern="1200" dirty="0"/>
        </a:p>
      </dsp:txBody>
      <dsp:txXfrm>
        <a:off x="284635" y="1070626"/>
        <a:ext cx="2090204" cy="1297804"/>
      </dsp:txXfrm>
    </dsp:sp>
    <dsp:sp modelId="{4A915348-E931-E944-AAAB-98774F36C14D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18197-F1D8-6D49-A34A-584BE4687825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Добавление скинов на персонажа</a:t>
          </a:r>
          <a:endParaRPr lang="en-US" sz="2400" kern="1200" dirty="0"/>
        </a:p>
      </dsp:txBody>
      <dsp:txXfrm>
        <a:off x="2938029" y="1070626"/>
        <a:ext cx="2090204" cy="1297804"/>
      </dsp:txXfrm>
    </dsp:sp>
    <dsp:sp modelId="{5817C4F9-99CF-C843-A305-59B989154063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44462-A6B3-C14A-A1D2-2F3EB674CF41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Добавление анимаций для игрока и врагов</a:t>
          </a:r>
          <a:endParaRPr lang="en-US" sz="2400" kern="1200" dirty="0"/>
        </a:p>
      </dsp:txBody>
      <dsp:txXfrm>
        <a:off x="5591423" y="1070626"/>
        <a:ext cx="2090204" cy="1297804"/>
      </dsp:txXfrm>
    </dsp:sp>
    <dsp:sp modelId="{D5059CF1-B0DA-AB41-8491-262C041DB942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030D8-44CA-7540-914E-FAD4EF898894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Добавление новых механик</a:t>
          </a:r>
          <a:endParaRPr lang="en-US" sz="2400" kern="1200" dirty="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44FA3-2965-115F-987F-42FB8E08F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13EBA-59E7-1521-7D59-584CAAFB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558E8B-A3F3-A97C-8673-0F8CC74A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CC39-3789-D923-CD8A-A2780EA2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77D05-D054-1033-320B-A4B0CAB6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A7261-D282-A7E9-3E2A-B8FBE02B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FB17A5-D405-F81E-4E3D-C5E81412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1D4E-1D5A-8622-22D7-135C7F0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E85AF-5875-37D6-5C34-EA82401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12BE0-CC64-70F8-2C92-D93C377F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5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1A3A3C-8283-4BAD-4A49-8147A67D3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EAEB04-2FD2-1FA1-C3CE-763590E3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DE1BF-FC33-FBA7-0F23-963BC801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EA55C-A20D-3E83-BBE9-2A55EE2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C5362-A4B5-7ED8-B493-F1DF7D07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79F3-894F-07FC-63A4-BD7EC325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F0A5F-1CB2-3CB8-A60D-FB99043B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D1FB4-BA42-71AE-FE76-BE882627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7A3B7-77F7-BA5D-F395-F7787F4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70EF8-7A2E-BDFA-8BC5-F50AF399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7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45FB7-35E7-D304-C8F6-2279DF7E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112A9-83EF-4E64-44C2-1DDFF412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23D9C7-00A2-990A-4603-467D7F43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76E6A-E6F1-74E8-2BEF-409C0C0F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D88EF-DA4A-81E0-4067-EB1B43FC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671B-1E38-88A3-40DB-37D51DE6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CA4E-5033-5F3D-59F2-549D5065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913EB2-BB49-7E45-C202-6B5FD5F3E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FFCFD-1831-EE7C-8EE9-8CB868F0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3FA1EA-9245-E831-9805-E2DAE20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CB8DC-7C5F-648C-7555-19C24324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99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8D6C-BD8B-2811-6FBD-2B668F91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AC1CB3-6B89-EF6D-DA92-E673D121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15203-4831-A4D9-C0EC-40F59D2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1A17DE-FC16-71C7-8431-F16C1D22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40448C-2B7B-98FD-7DF6-48823495D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B4BA09-FD35-65DB-B1F6-5EF1046F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B902F7-473C-C0F5-DB46-29B8A7ED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76E878-3512-5CC9-7B81-04E5757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4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B732F-7D22-1047-0EFF-61B31B81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1D2E78-1C50-EF2D-4709-7116FC1D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5FAD4-2B35-3C80-6518-F96E9594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35DC88-1F70-56C3-C971-2DBCC6BD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3E92E6-F7D0-85D2-E3F4-A6201E07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641FAC-85DA-9027-7ECB-610B11F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B44E60-C321-1F45-55BF-A47E3F6C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3FB21-A63C-73AB-C852-DD9AAADD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81B23-B06D-CE75-F0EF-1CC5A452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EB6F94-1025-2DBD-5F9C-A6AE5C4A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EE85E-2F12-B590-6BD8-1BC2E14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93B0E-2522-8653-2649-285917E5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4F2DD8-D7ED-B891-B0C0-FEB19B74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87C48-B9FD-A0F9-B2D9-2B1A56DA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8E4041-DB94-707D-4C2E-2A3E5FBA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47FFF-1E56-E7AF-F884-B1C92E2D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4ED717-893A-B6BE-753A-8E70E84F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7BD3D-C580-88D2-1F54-9829CCCB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1D41E-E8D8-4ABE-57FB-A2041950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E8658-7F1B-1DDD-C4EB-35ECAA8A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0ED2D-FA31-6974-1829-749B5213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6F89C-7CA5-5079-E5DA-0F3028B1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515D-0D6C-4274-A8A0-9A8258AE65E8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F1F38-9582-7EE4-BFE0-935C64BA9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31E37-54CB-C1B8-2F4A-BBAB6A8C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951C-0C19-4D56-AC6F-7A002C4D0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9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85E17-FA20-7781-D659-04200EB6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ru-RU" sz="5400" dirty="0"/>
              <a:t>Проект «Воришка биткоинов»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59690-D04F-B93B-89E0-CE81DE9D3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Выполнили Сазыкин С. и </a:t>
            </a:r>
            <a:r>
              <a:rPr lang="ru-RU" dirty="0" err="1"/>
              <a:t>Аульченко</a:t>
            </a:r>
            <a:r>
              <a:rPr lang="ru-RU" dirty="0"/>
              <a:t> С.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мультфильм, Вымышленный персонаж, млекопитающее, фантаст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2A0DDB2-3F8A-2254-00DA-204A018A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25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E607B-822C-C816-77CD-E9CCDB98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</a:t>
            </a:r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 и задачи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CBD69-B99E-3A97-FB50-B0E96609B14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/>
              <a:t>Создать увлекательную игру с новыми механиками и удобным интерфейсом можно следующим образом:</a:t>
            </a:r>
            <a:br>
              <a:rPr lang="ru-RU" sz="2400" dirty="0"/>
            </a:br>
            <a:endParaRPr lang="ru-RU" sz="2400" dirty="0"/>
          </a:p>
          <a:p>
            <a:pPr>
              <a:buFont typeface="+mj-lt"/>
              <a:buAutoNum type="arabicPeriod"/>
            </a:pPr>
            <a:r>
              <a:rPr lang="ru-RU" sz="2400" dirty="0"/>
              <a:t>Разработать уникальные игровые поля.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Наложить спрайты на персонажей и другие элементы.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Объединить все эти компоненты в одну программу.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40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093FD-8D73-2713-DD49-7A3091FA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396686"/>
            <a:ext cx="4302302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Актуальность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95126-038E-0C88-F9AC-21CF066FF106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Актуальность</a:t>
            </a:r>
            <a:r>
              <a:rPr lang="en-US" sz="2400" dirty="0"/>
              <a:t> </a:t>
            </a:r>
            <a:r>
              <a:rPr lang="en-US" sz="2400" dirty="0" err="1"/>
              <a:t>игры</a:t>
            </a:r>
            <a:r>
              <a:rPr lang="en-US" sz="2400" dirty="0"/>
              <a:t> </a:t>
            </a:r>
            <a:r>
              <a:rPr lang="en-US" sz="2400" dirty="0" err="1"/>
              <a:t>заключается</a:t>
            </a:r>
            <a:r>
              <a:rPr lang="en-US" sz="2400" dirty="0"/>
              <a:t> </a:t>
            </a:r>
            <a:r>
              <a:rPr lang="en-US" sz="2400" dirty="0" err="1"/>
              <a:t>в</a:t>
            </a:r>
            <a:r>
              <a:rPr lang="en-US" sz="2400" dirty="0"/>
              <a:t> </a:t>
            </a:r>
            <a:r>
              <a:rPr lang="en-US" sz="2400" dirty="0" err="1"/>
              <a:t>сочетании</a:t>
            </a:r>
            <a:r>
              <a:rPr lang="en-US" sz="2400" dirty="0"/>
              <a:t> </a:t>
            </a:r>
            <a:r>
              <a:rPr lang="en-US" sz="2400" dirty="0" err="1"/>
              <a:t>современных</a:t>
            </a:r>
            <a:r>
              <a:rPr lang="en-US" sz="2400" dirty="0"/>
              <a:t> </a:t>
            </a:r>
            <a:r>
              <a:rPr lang="en-US" sz="2400" dirty="0" err="1"/>
              <a:t>технологий</a:t>
            </a:r>
            <a:r>
              <a:rPr lang="en-US" sz="2400" dirty="0"/>
              <a:t>, </a:t>
            </a:r>
            <a:r>
              <a:rPr lang="en-US" sz="2400" dirty="0" err="1"/>
              <a:t>таких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биткоины</a:t>
            </a:r>
            <a:r>
              <a:rPr lang="en-US" sz="2400" dirty="0"/>
              <a:t>, </a:t>
            </a:r>
            <a:r>
              <a:rPr lang="en-US" sz="2400" dirty="0" err="1"/>
              <a:t>с</a:t>
            </a:r>
            <a:r>
              <a:rPr lang="en-US" sz="2400" dirty="0"/>
              <a:t> </a:t>
            </a:r>
            <a:r>
              <a:rPr lang="en-US" sz="2400" dirty="0" err="1"/>
              <a:t>классическими</a:t>
            </a:r>
            <a:r>
              <a:rPr lang="en-US" sz="2400" dirty="0"/>
              <a:t> </a:t>
            </a:r>
            <a:r>
              <a:rPr lang="en-US" sz="2400" dirty="0" err="1"/>
              <a:t>игровыми</a:t>
            </a:r>
            <a:r>
              <a:rPr lang="en-US" sz="2400" dirty="0"/>
              <a:t> </a:t>
            </a:r>
            <a:r>
              <a:rPr lang="en-US" sz="2400" dirty="0" err="1"/>
              <a:t>механиками</a:t>
            </a:r>
            <a:r>
              <a:rPr lang="en-US" sz="2400" dirty="0"/>
              <a:t>. </a:t>
            </a:r>
            <a:r>
              <a:rPr lang="en-US" sz="2400" dirty="0" err="1"/>
              <a:t>В</a:t>
            </a:r>
            <a:r>
              <a:rPr lang="en-US" sz="2400" dirty="0"/>
              <a:t> </a:t>
            </a:r>
            <a:r>
              <a:rPr lang="en-US" sz="2400" dirty="0" err="1"/>
              <a:t>условиях</a:t>
            </a:r>
            <a:r>
              <a:rPr lang="en-US" sz="2400" dirty="0"/>
              <a:t> </a:t>
            </a:r>
            <a:r>
              <a:rPr lang="en-US" sz="2400" dirty="0" err="1"/>
              <a:t>роста</a:t>
            </a:r>
            <a:r>
              <a:rPr lang="en-US" sz="2400" dirty="0"/>
              <a:t> </a:t>
            </a:r>
            <a:r>
              <a:rPr lang="en-US" sz="2400" dirty="0" err="1"/>
              <a:t>интереса</a:t>
            </a:r>
            <a:r>
              <a:rPr lang="en-US" sz="2400" dirty="0"/>
              <a:t> </a:t>
            </a:r>
            <a:r>
              <a:rPr lang="en-US" sz="2400" dirty="0" err="1"/>
              <a:t>к</a:t>
            </a:r>
            <a:r>
              <a:rPr lang="en-US" sz="2400" dirty="0"/>
              <a:t> </a:t>
            </a:r>
            <a:r>
              <a:rPr lang="en-US" sz="2400" dirty="0" err="1"/>
              <a:t>криптовалютам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безопасности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, </a:t>
            </a:r>
            <a:r>
              <a:rPr lang="en-US" sz="2400" dirty="0" err="1"/>
              <a:t>игра</a:t>
            </a:r>
            <a:r>
              <a:rPr lang="en-US" sz="2400" dirty="0"/>
              <a:t> </a:t>
            </a:r>
            <a:r>
              <a:rPr lang="en-US" sz="2400" dirty="0" err="1"/>
              <a:t>предлагает</a:t>
            </a:r>
            <a:r>
              <a:rPr lang="en-US" sz="2400" dirty="0"/>
              <a:t> </a:t>
            </a:r>
            <a:r>
              <a:rPr lang="en-US" sz="2400" dirty="0" err="1"/>
              <a:t>игрокам</a:t>
            </a:r>
            <a:r>
              <a:rPr lang="en-US" sz="2400" dirty="0"/>
              <a:t> </a:t>
            </a:r>
            <a:r>
              <a:rPr lang="en-US" sz="2400" dirty="0" err="1"/>
              <a:t>уникальный</a:t>
            </a:r>
            <a:r>
              <a:rPr lang="en-US" sz="2400" dirty="0"/>
              <a:t> </a:t>
            </a:r>
            <a:r>
              <a:rPr lang="en-US" sz="2400" dirty="0" err="1"/>
              <a:t>опыт</a:t>
            </a:r>
            <a:r>
              <a:rPr lang="en-US" sz="2400" dirty="0"/>
              <a:t>, </a:t>
            </a:r>
            <a:r>
              <a:rPr lang="en-US" sz="2400" dirty="0" err="1"/>
              <a:t>связывая</a:t>
            </a:r>
            <a:r>
              <a:rPr lang="en-US" sz="2400" dirty="0"/>
              <a:t> </a:t>
            </a:r>
            <a:r>
              <a:rPr lang="en-US" sz="2400" dirty="0" err="1"/>
              <a:t>виртуальные</a:t>
            </a:r>
            <a:r>
              <a:rPr lang="en-US" sz="2400" dirty="0"/>
              <a:t> </a:t>
            </a:r>
            <a:r>
              <a:rPr lang="en-US" sz="2400" dirty="0" err="1"/>
              <a:t>деньги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стратегии</a:t>
            </a:r>
            <a:r>
              <a:rPr lang="en-US" sz="2400" dirty="0"/>
              <a:t> </a:t>
            </a:r>
            <a:r>
              <a:rPr lang="en-US" sz="2400" dirty="0" err="1"/>
              <a:t>избегания</a:t>
            </a:r>
            <a:r>
              <a:rPr lang="en-US" sz="2400" dirty="0"/>
              <a:t> </a:t>
            </a:r>
            <a:r>
              <a:rPr lang="en-US" sz="2400" dirty="0" err="1"/>
              <a:t>угроз</a:t>
            </a:r>
            <a:r>
              <a:rPr lang="en-US" sz="2400" dirty="0"/>
              <a:t>, </a:t>
            </a:r>
            <a:r>
              <a:rPr lang="en-US" sz="2400" dirty="0" err="1"/>
              <a:t>таких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охрана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камеры</a:t>
            </a:r>
            <a:r>
              <a:rPr lang="en-US" sz="2400" dirty="0"/>
              <a:t>. </a:t>
            </a: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создаёт</a:t>
            </a:r>
            <a:r>
              <a:rPr lang="en-US" sz="2400" dirty="0"/>
              <a:t> </a:t>
            </a:r>
            <a:r>
              <a:rPr lang="en-US" sz="2400" dirty="0" err="1"/>
              <a:t>увлекательную</a:t>
            </a:r>
            <a:r>
              <a:rPr lang="en-US" sz="2400" dirty="0"/>
              <a:t> </a:t>
            </a:r>
            <a:r>
              <a:rPr lang="en-US" sz="2400" dirty="0" err="1"/>
              <a:t>динамику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актуальные</a:t>
            </a:r>
            <a:r>
              <a:rPr lang="en-US" sz="2400" dirty="0"/>
              <a:t> </a:t>
            </a:r>
            <a:r>
              <a:rPr lang="en-US" sz="2400" dirty="0" err="1"/>
              <a:t>темы</a:t>
            </a:r>
            <a:r>
              <a:rPr lang="en-US" sz="2400" dirty="0"/>
              <a:t>,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заинтересуют</a:t>
            </a:r>
            <a:r>
              <a:rPr lang="en-US" sz="2400" dirty="0"/>
              <a:t> </a:t>
            </a:r>
            <a:r>
              <a:rPr lang="en-US" sz="2400" dirty="0" err="1"/>
              <a:t>широкую</a:t>
            </a:r>
            <a:r>
              <a:rPr lang="en-US" sz="2400" dirty="0"/>
              <a:t> </a:t>
            </a:r>
            <a:r>
              <a:rPr lang="en-US" sz="2400" dirty="0" err="1"/>
              <a:t>аудиторию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2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BFC5F-D93F-8C85-DE96-23D9E1B7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Концепция</a:t>
            </a:r>
            <a:endParaRPr lang="en-US" sz="54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3A46B-6BB2-8C5F-5D00-6139F75FAF97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Суть игры заключается в том, что игрок управляет воришкой, который должен совершить масштабное ограбление банка с биткоинами. Однако на его пути стоят охранники и камеры слежения, с которыми нужно быть осторожным, так как на камеры нельзя попадаться. У воришки ограниченный угол обзора, что делает игру более сложной и напряжённой. Задача героя — пройти через охрану и камеры, добраться до цели и украсть биткоины, избегая столкновений и обнаружения.</a:t>
            </a:r>
            <a:endParaRPr lang="en-US" sz="2200" dirty="0"/>
          </a:p>
        </p:txBody>
      </p:sp>
      <p:pic>
        <p:nvPicPr>
          <p:cNvPr id="5" name="Рисунок 4" descr="Изображение выглядит как силуэт, графическая вставка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F6ACA80-9074-7F03-F5CC-0CB03AAC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824B-7272-B622-7120-6EE540F7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365760"/>
            <a:ext cx="3939688" cy="5717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Уникальность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extBox 28">
            <a:extLst>
              <a:ext uri="{FF2B5EF4-FFF2-40B4-BE49-F238E27FC236}">
                <a16:creationId xmlns:a16="http://schemas.microsoft.com/office/drawing/2014/main" id="{378A378E-F7AD-EBD2-D971-C998FB9E0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31392"/>
              </p:ext>
            </p:extLst>
          </p:nvPr>
        </p:nvGraphicFramePr>
        <p:xfrm>
          <a:off x="5108535" y="473336"/>
          <a:ext cx="6245265" cy="618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39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8CB2-01CE-5EB6-2792-E39E0530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Игровой</a:t>
            </a:r>
            <a:r>
              <a:rPr lang="en-US" sz="5400" dirty="0"/>
              <a:t> </a:t>
            </a:r>
            <a:r>
              <a:rPr lang="en-US" sz="5400"/>
              <a:t>процесс</a:t>
            </a:r>
            <a:endParaRPr lang="en-US" sz="5400" dirty="0"/>
          </a:p>
        </p:txBody>
      </p:sp>
      <p:pic>
        <p:nvPicPr>
          <p:cNvPr id="7" name="Рисунок 6" descr="Изображение выглядит как символ, Шриф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5BF385E-D207-598D-D4F1-4E0A4C439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09" y="606655"/>
            <a:ext cx="3532036" cy="1200891"/>
          </a:xfrm>
          <a:prstGeom prst="rect">
            <a:avLst/>
          </a:prstGeom>
        </p:spPr>
      </p:pic>
      <p:sp>
        <p:nvSpPr>
          <p:cNvPr id="3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CC062-CDC4-DBA1-33B1-69CE189F1827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Двигаться</a:t>
            </a:r>
            <a:r>
              <a:rPr lang="en-US" sz="2400" dirty="0"/>
              <a:t> </a:t>
            </a:r>
            <a:r>
              <a:rPr lang="en-US" sz="2400" dirty="0" err="1"/>
              <a:t>с</a:t>
            </a:r>
            <a:r>
              <a:rPr lang="en-US" sz="2400" dirty="0"/>
              <a:t>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клавиш</a:t>
            </a:r>
            <a:r>
              <a:rPr lang="en-US" sz="2400" dirty="0"/>
              <a:t> WASD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стрелок</a:t>
            </a:r>
            <a:r>
              <a:rPr lang="en-US" sz="2400" dirty="0"/>
              <a:t>, </a:t>
            </a:r>
            <a:r>
              <a:rPr lang="en-US" sz="2400" dirty="0" err="1"/>
              <a:t>избегая</a:t>
            </a:r>
            <a:r>
              <a:rPr lang="en-US" sz="2400" dirty="0"/>
              <a:t> </a:t>
            </a:r>
            <a:r>
              <a:rPr lang="en-US" sz="2400" dirty="0" err="1"/>
              <a:t>охранников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камер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Не</a:t>
            </a:r>
            <a:r>
              <a:rPr lang="en-US" sz="2400" b="1" dirty="0"/>
              <a:t> </a:t>
            </a:r>
            <a:r>
              <a:rPr lang="en-US" sz="2400" b="1" dirty="0" err="1"/>
              <a:t>попасться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камерах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охранникам</a:t>
            </a:r>
            <a:r>
              <a:rPr lang="en-US" sz="2400" dirty="0"/>
              <a:t>, </a:t>
            </a:r>
            <a:r>
              <a:rPr lang="en-US" sz="2400" dirty="0" err="1"/>
              <a:t>иначе</a:t>
            </a:r>
            <a:r>
              <a:rPr lang="en-US" sz="2400" dirty="0"/>
              <a:t> </a:t>
            </a:r>
            <a:r>
              <a:rPr lang="en-US" sz="2400" dirty="0" err="1"/>
              <a:t>игра</a:t>
            </a:r>
            <a:r>
              <a:rPr lang="en-US" sz="2400" dirty="0"/>
              <a:t> </a:t>
            </a:r>
            <a:r>
              <a:rPr lang="en-US" sz="2400" dirty="0" err="1"/>
              <a:t>закончится</a:t>
            </a:r>
            <a:r>
              <a:rPr lang="en-US" sz="2400" dirty="0"/>
              <a:t> </a:t>
            </a:r>
            <a:r>
              <a:rPr lang="en-US" sz="2400" dirty="0" err="1"/>
              <a:t>с</a:t>
            </a:r>
            <a:r>
              <a:rPr lang="en-US" sz="2400" dirty="0"/>
              <a:t> </a:t>
            </a:r>
            <a:r>
              <a:rPr lang="en-US" sz="2400" dirty="0" err="1"/>
              <a:t>надписью</a:t>
            </a:r>
            <a:r>
              <a:rPr lang="en-US" sz="2400" dirty="0"/>
              <a:t> "WASTED".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Собирать</a:t>
            </a:r>
            <a:r>
              <a:rPr lang="en-US" sz="2400" b="1" dirty="0"/>
              <a:t> </a:t>
            </a:r>
            <a:r>
              <a:rPr lang="en-US" sz="2400" b="1" dirty="0" err="1"/>
              <a:t>биткоины</a:t>
            </a:r>
            <a:r>
              <a:rPr lang="en-US" sz="2400" dirty="0"/>
              <a:t>,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находятся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всему</a:t>
            </a:r>
            <a:r>
              <a:rPr lang="en-US" sz="2400" dirty="0"/>
              <a:t> </a:t>
            </a:r>
            <a:r>
              <a:rPr lang="en-US" sz="2400" dirty="0" err="1"/>
              <a:t>уровню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Добраться</a:t>
            </a:r>
            <a:r>
              <a:rPr lang="en-US" sz="2400" b="1" dirty="0"/>
              <a:t> </a:t>
            </a:r>
            <a:r>
              <a:rPr lang="en-US" sz="2400" b="1" dirty="0" err="1"/>
              <a:t>до</a:t>
            </a:r>
            <a:r>
              <a:rPr lang="en-US" sz="2400" b="1" dirty="0"/>
              <a:t> </a:t>
            </a:r>
            <a:r>
              <a:rPr lang="en-US" sz="2400" b="1" dirty="0" err="1"/>
              <a:t>банка</a:t>
            </a:r>
            <a:r>
              <a:rPr lang="en-US" sz="2400" dirty="0"/>
              <a:t>, </a:t>
            </a:r>
            <a:r>
              <a:rPr lang="en-US" sz="2400" dirty="0" err="1"/>
              <a:t>собрать</a:t>
            </a:r>
            <a:r>
              <a:rPr lang="en-US" sz="2400" dirty="0"/>
              <a:t> </a:t>
            </a:r>
            <a:r>
              <a:rPr lang="en-US" sz="2400" dirty="0" err="1"/>
              <a:t>биткоины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, </a:t>
            </a:r>
            <a:r>
              <a:rPr lang="en-US" sz="2400" dirty="0" err="1"/>
              <a:t>если</a:t>
            </a:r>
            <a:r>
              <a:rPr lang="en-US" sz="2400" dirty="0"/>
              <a:t> </a:t>
            </a:r>
            <a:r>
              <a:rPr lang="en-US" sz="2400" dirty="0" err="1"/>
              <a:t>удастся</a:t>
            </a:r>
            <a:r>
              <a:rPr lang="en-US" sz="2400" dirty="0"/>
              <a:t>, </a:t>
            </a:r>
            <a:r>
              <a:rPr lang="en-US" sz="2400" dirty="0" err="1"/>
              <a:t>увидеть</a:t>
            </a:r>
            <a:r>
              <a:rPr lang="en-US" sz="2400" dirty="0"/>
              <a:t> </a:t>
            </a:r>
            <a:r>
              <a:rPr lang="en-US" sz="2400" dirty="0" err="1"/>
              <a:t>фейерверк</a:t>
            </a:r>
            <a:r>
              <a:rPr lang="en-US" sz="2400" dirty="0"/>
              <a:t> </a:t>
            </a:r>
            <a:r>
              <a:rPr lang="en-US" sz="2400" dirty="0" err="1"/>
              <a:t>с</a:t>
            </a:r>
            <a:r>
              <a:rPr lang="en-US" sz="2400" dirty="0"/>
              <a:t> </a:t>
            </a:r>
            <a:r>
              <a:rPr lang="en-US" sz="2400" dirty="0" err="1"/>
              <a:t>звездами</a:t>
            </a:r>
            <a:r>
              <a:rPr lang="en-US" sz="2400" dirty="0"/>
              <a:t>. </a:t>
            </a:r>
            <a:r>
              <a:rPr lang="en-US" sz="2400" dirty="0" err="1"/>
              <a:t>Чем</a:t>
            </a:r>
            <a:r>
              <a:rPr lang="en-US" sz="2400" dirty="0"/>
              <a:t> </a:t>
            </a:r>
            <a:r>
              <a:rPr lang="en-US" sz="2400" dirty="0" err="1"/>
              <a:t>больше</a:t>
            </a:r>
            <a:r>
              <a:rPr lang="en-US" sz="2400" dirty="0"/>
              <a:t> </a:t>
            </a:r>
            <a:r>
              <a:rPr lang="en-US" sz="2400" dirty="0" err="1"/>
              <a:t>биткоинов</a:t>
            </a:r>
            <a:r>
              <a:rPr lang="en-US" sz="2400" dirty="0"/>
              <a:t>, </a:t>
            </a:r>
            <a:r>
              <a:rPr lang="en-US" sz="2400" dirty="0" err="1"/>
              <a:t>тем</a:t>
            </a:r>
            <a:r>
              <a:rPr lang="en-US" sz="2400" dirty="0"/>
              <a:t> </a:t>
            </a:r>
            <a:r>
              <a:rPr lang="en-US" sz="2400" dirty="0" err="1"/>
              <a:t>больше</a:t>
            </a:r>
            <a:r>
              <a:rPr lang="en-US" sz="2400" dirty="0"/>
              <a:t> </a:t>
            </a:r>
            <a:r>
              <a:rPr lang="en-US" sz="2400" dirty="0" err="1"/>
              <a:t>звезд</a:t>
            </a:r>
            <a:r>
              <a:rPr lang="en-US" sz="2400" dirty="0"/>
              <a:t>.</a:t>
            </a:r>
          </a:p>
        </p:txBody>
      </p:sp>
      <p:pic>
        <p:nvPicPr>
          <p:cNvPr id="5" name="Рисунок 4" descr="Изображение выглядит как снимок экрана, Красочно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64C4697-0B4B-EE76-0C73-F625A687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" r="-1" b="158"/>
          <a:stretch/>
        </p:blipFill>
        <p:spPr>
          <a:xfrm>
            <a:off x="9198320" y="2310086"/>
            <a:ext cx="1895941" cy="1890220"/>
          </a:xfrm>
          <a:prstGeom prst="rect">
            <a:avLst/>
          </a:prstGeom>
        </p:spPr>
      </p:pic>
      <p:pic>
        <p:nvPicPr>
          <p:cNvPr id="9" name="Рисунок 8" descr="Изображение выглядит как Шрифт, Графика, графический дизай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A6EA2A-A78D-8BC5-0CD2-623228AE5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94" y="4358181"/>
            <a:ext cx="3375392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AEC9E-FA4D-45BD-AA75-04C0AC04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Планы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будущее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78ECFFE-2C75-80F9-9160-BE98529C4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09279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2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05E87-1A98-4736-AA14-7FF64EB4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4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300</Words>
  <Application>Microsoft Macintosh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«Воришка биткоинов»</vt:lpstr>
      <vt:lpstr>Цели и задачи</vt:lpstr>
      <vt:lpstr>Актуальность</vt:lpstr>
      <vt:lpstr>Концепция</vt:lpstr>
      <vt:lpstr>                     Уникальность</vt:lpstr>
      <vt:lpstr>Игровой процесс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Вера Аульченко</dc:creator>
  <cp:lastModifiedBy>Сазыкин Дмитрий Николаевич</cp:lastModifiedBy>
  <cp:revision>7</cp:revision>
  <dcterms:created xsi:type="dcterms:W3CDTF">2025-01-31T11:03:44Z</dcterms:created>
  <dcterms:modified xsi:type="dcterms:W3CDTF">2025-02-25T21:10:29Z</dcterms:modified>
</cp:coreProperties>
</file>