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2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090DC4-39B1-4399-9DBD-3B4F7FE9CD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2956EE-E53C-4A70-B488-088CE01882E8}">
      <dgm:prSet custT="1"/>
      <dgm:spPr/>
      <dgm:t>
        <a:bodyPr/>
        <a:lstStyle/>
        <a:p>
          <a:pPr algn="ctr"/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Рост интереса к киберспортивным автогонкам и </a:t>
          </a:r>
          <a:r>
            <a:rPr lang="ru-RU" sz="2000" dirty="0" err="1">
              <a:latin typeface="Calibri" panose="020F0502020204030204" pitchFamily="34" charset="0"/>
              <a:cs typeface="Calibri" panose="020F0502020204030204" pitchFamily="34" charset="0"/>
            </a:rPr>
            <a:t>симрейсингу</a:t>
          </a:r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94ACB8-F5BC-4617-8821-4D6C4B8EC00D}" type="parTrans" cxnId="{844CAF00-CCF9-43E1-AEE0-CE0977D1BCE0}">
      <dgm:prSet/>
      <dgm:spPr/>
      <dgm:t>
        <a:bodyPr/>
        <a:lstStyle/>
        <a:p>
          <a:endParaRPr lang="en-US"/>
        </a:p>
      </dgm:t>
    </dgm:pt>
    <dgm:pt modelId="{A37FF1EC-9765-4998-973A-AE492B07C069}" type="sibTrans" cxnId="{844CAF00-CCF9-43E1-AEE0-CE0977D1BCE0}">
      <dgm:prSet/>
      <dgm:spPr/>
      <dgm:t>
        <a:bodyPr/>
        <a:lstStyle/>
        <a:p>
          <a:endParaRPr lang="en-US"/>
        </a:p>
      </dgm:t>
    </dgm:pt>
    <dgm:pt modelId="{0588122F-F2FD-4628-8234-63F43A89D66E}">
      <dgm:prSet custT="1"/>
      <dgm:spPr/>
      <dgm:t>
        <a:bodyPr/>
        <a:lstStyle/>
        <a:p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Отсутствие русскоязычной централизованной платформы с полной базой пилотов, команд и результатов.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9E1928-9BFE-4CD9-89B1-1B8F928A96F0}" type="parTrans" cxnId="{724C2E49-1BFB-4E1F-A55B-05F8538AE66F}">
      <dgm:prSet/>
      <dgm:spPr/>
      <dgm:t>
        <a:bodyPr/>
        <a:lstStyle/>
        <a:p>
          <a:endParaRPr lang="en-US"/>
        </a:p>
      </dgm:t>
    </dgm:pt>
    <dgm:pt modelId="{D164456C-5294-4E9A-8DA2-30345B623411}" type="sibTrans" cxnId="{724C2E49-1BFB-4E1F-A55B-05F8538AE66F}">
      <dgm:prSet/>
      <dgm:spPr/>
      <dgm:t>
        <a:bodyPr/>
        <a:lstStyle/>
        <a:p>
          <a:endParaRPr lang="en-US"/>
        </a:p>
      </dgm:t>
    </dgm:pt>
    <dgm:pt modelId="{1947792E-E4A8-4A5B-9873-D45BEF828444}">
      <dgm:prSet custT="1"/>
      <dgm:spPr/>
      <dgm:t>
        <a:bodyPr/>
        <a:lstStyle/>
        <a:p>
          <a:r>
            <a:rPr lang="ru-RU" sz="2000" dirty="0">
              <a:latin typeface="Calibri" panose="020F0502020204030204" pitchFamily="34" charset="0"/>
              <a:cs typeface="Calibri" panose="020F0502020204030204" pitchFamily="34" charset="0"/>
            </a:rPr>
            <a:t>Необходимость удобного и быстрого доступа к свежей информации и статистике.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33837D-5DF9-43C1-8D02-E4C3B85D8DD7}" type="parTrans" cxnId="{B6FC45E7-5E3C-471B-AD1C-20E735281053}">
      <dgm:prSet/>
      <dgm:spPr/>
      <dgm:t>
        <a:bodyPr/>
        <a:lstStyle/>
        <a:p>
          <a:endParaRPr lang="en-US"/>
        </a:p>
      </dgm:t>
    </dgm:pt>
    <dgm:pt modelId="{D38ED353-99E7-41BC-BDEA-A3917518C06A}" type="sibTrans" cxnId="{B6FC45E7-5E3C-471B-AD1C-20E735281053}">
      <dgm:prSet/>
      <dgm:spPr/>
      <dgm:t>
        <a:bodyPr/>
        <a:lstStyle/>
        <a:p>
          <a:endParaRPr lang="en-US"/>
        </a:p>
      </dgm:t>
    </dgm:pt>
    <dgm:pt modelId="{20185134-7BCC-F945-A8C7-1DE1AE38D84D}" type="pres">
      <dgm:prSet presAssocID="{A8090DC4-39B1-4399-9DBD-3B4F7FE9CD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07A7D1-F885-774D-AFF5-FA73DC3E478D}" type="pres">
      <dgm:prSet presAssocID="{D62956EE-E53C-4A70-B488-088CE01882E8}" presName="hierRoot1" presStyleCnt="0"/>
      <dgm:spPr/>
    </dgm:pt>
    <dgm:pt modelId="{B805178B-ED9D-7F49-A6D8-B427BA00B7BD}" type="pres">
      <dgm:prSet presAssocID="{D62956EE-E53C-4A70-B488-088CE01882E8}" presName="composite" presStyleCnt="0"/>
      <dgm:spPr/>
    </dgm:pt>
    <dgm:pt modelId="{9BB3EB34-9C58-6748-960E-E540F113899D}" type="pres">
      <dgm:prSet presAssocID="{D62956EE-E53C-4A70-B488-088CE01882E8}" presName="background" presStyleLbl="node0" presStyleIdx="0" presStyleCnt="3"/>
      <dgm:spPr/>
    </dgm:pt>
    <dgm:pt modelId="{8EA8562F-30AC-4C42-BD70-8C9FDE717AE6}" type="pres">
      <dgm:prSet presAssocID="{D62956EE-E53C-4A70-B488-088CE01882E8}" presName="text" presStyleLbl="fgAcc0" presStyleIdx="0" presStyleCnt="3">
        <dgm:presLayoutVars>
          <dgm:chPref val="3"/>
        </dgm:presLayoutVars>
      </dgm:prSet>
      <dgm:spPr/>
    </dgm:pt>
    <dgm:pt modelId="{F532E9A9-72C7-7D4B-98EB-BF67BAE272C7}" type="pres">
      <dgm:prSet presAssocID="{D62956EE-E53C-4A70-B488-088CE01882E8}" presName="hierChild2" presStyleCnt="0"/>
      <dgm:spPr/>
    </dgm:pt>
    <dgm:pt modelId="{36B7E823-5CC2-EA40-872E-49C5F8AA3784}" type="pres">
      <dgm:prSet presAssocID="{0588122F-F2FD-4628-8234-63F43A89D66E}" presName="hierRoot1" presStyleCnt="0"/>
      <dgm:spPr/>
    </dgm:pt>
    <dgm:pt modelId="{DFE07E27-14DB-CF4C-B6F6-ABF43077BD27}" type="pres">
      <dgm:prSet presAssocID="{0588122F-F2FD-4628-8234-63F43A89D66E}" presName="composite" presStyleCnt="0"/>
      <dgm:spPr/>
    </dgm:pt>
    <dgm:pt modelId="{1E496D2E-9E4A-2D4F-B663-B10064587F7A}" type="pres">
      <dgm:prSet presAssocID="{0588122F-F2FD-4628-8234-63F43A89D66E}" presName="background" presStyleLbl="node0" presStyleIdx="1" presStyleCnt="3"/>
      <dgm:spPr/>
    </dgm:pt>
    <dgm:pt modelId="{F15B93C5-4618-6342-9411-5C0D0E6E49C8}" type="pres">
      <dgm:prSet presAssocID="{0588122F-F2FD-4628-8234-63F43A89D66E}" presName="text" presStyleLbl="fgAcc0" presStyleIdx="1" presStyleCnt="3">
        <dgm:presLayoutVars>
          <dgm:chPref val="3"/>
        </dgm:presLayoutVars>
      </dgm:prSet>
      <dgm:spPr/>
    </dgm:pt>
    <dgm:pt modelId="{C5880CC8-2D24-C84F-A7DC-DA9DFFFA964A}" type="pres">
      <dgm:prSet presAssocID="{0588122F-F2FD-4628-8234-63F43A89D66E}" presName="hierChild2" presStyleCnt="0"/>
      <dgm:spPr/>
    </dgm:pt>
    <dgm:pt modelId="{6CD19C24-F64D-E141-B9D9-C50867026661}" type="pres">
      <dgm:prSet presAssocID="{1947792E-E4A8-4A5B-9873-D45BEF828444}" presName="hierRoot1" presStyleCnt="0"/>
      <dgm:spPr/>
    </dgm:pt>
    <dgm:pt modelId="{4F3374EB-59B7-A14A-9402-4D34429C6E97}" type="pres">
      <dgm:prSet presAssocID="{1947792E-E4A8-4A5B-9873-D45BEF828444}" presName="composite" presStyleCnt="0"/>
      <dgm:spPr/>
    </dgm:pt>
    <dgm:pt modelId="{65612F4B-9CB9-FD47-9CE3-7D7D6E9632DC}" type="pres">
      <dgm:prSet presAssocID="{1947792E-E4A8-4A5B-9873-D45BEF828444}" presName="background" presStyleLbl="node0" presStyleIdx="2" presStyleCnt="3"/>
      <dgm:spPr/>
    </dgm:pt>
    <dgm:pt modelId="{47C6C6BB-50B1-A043-A63B-28D1A042B0A3}" type="pres">
      <dgm:prSet presAssocID="{1947792E-E4A8-4A5B-9873-D45BEF828444}" presName="text" presStyleLbl="fgAcc0" presStyleIdx="2" presStyleCnt="3">
        <dgm:presLayoutVars>
          <dgm:chPref val="3"/>
        </dgm:presLayoutVars>
      </dgm:prSet>
      <dgm:spPr/>
    </dgm:pt>
    <dgm:pt modelId="{AF1F4572-329B-9C4F-A043-CE55D0880977}" type="pres">
      <dgm:prSet presAssocID="{1947792E-E4A8-4A5B-9873-D45BEF828444}" presName="hierChild2" presStyleCnt="0"/>
      <dgm:spPr/>
    </dgm:pt>
  </dgm:ptLst>
  <dgm:cxnLst>
    <dgm:cxn modelId="{844CAF00-CCF9-43E1-AEE0-CE0977D1BCE0}" srcId="{A8090DC4-39B1-4399-9DBD-3B4F7FE9CDF9}" destId="{D62956EE-E53C-4A70-B488-088CE01882E8}" srcOrd="0" destOrd="0" parTransId="{0394ACB8-F5BC-4617-8821-4D6C4B8EC00D}" sibTransId="{A37FF1EC-9765-4998-973A-AE492B07C069}"/>
    <dgm:cxn modelId="{56F7CE03-B8E4-7F43-9373-F6F83353D5D3}" type="presOf" srcId="{A8090DC4-39B1-4399-9DBD-3B4F7FE9CDF9}" destId="{20185134-7BCC-F945-A8C7-1DE1AE38D84D}" srcOrd="0" destOrd="0" presId="urn:microsoft.com/office/officeart/2005/8/layout/hierarchy1"/>
    <dgm:cxn modelId="{E183393D-9E4E-2742-BCD6-D3B291A5F7ED}" type="presOf" srcId="{1947792E-E4A8-4A5B-9873-D45BEF828444}" destId="{47C6C6BB-50B1-A043-A63B-28D1A042B0A3}" srcOrd="0" destOrd="0" presId="urn:microsoft.com/office/officeart/2005/8/layout/hierarchy1"/>
    <dgm:cxn modelId="{724C2E49-1BFB-4E1F-A55B-05F8538AE66F}" srcId="{A8090DC4-39B1-4399-9DBD-3B4F7FE9CDF9}" destId="{0588122F-F2FD-4628-8234-63F43A89D66E}" srcOrd="1" destOrd="0" parTransId="{129E1928-9BFE-4CD9-89B1-1B8F928A96F0}" sibTransId="{D164456C-5294-4E9A-8DA2-30345B623411}"/>
    <dgm:cxn modelId="{8A6BF693-D558-D443-850D-D905DD910E1F}" type="presOf" srcId="{0588122F-F2FD-4628-8234-63F43A89D66E}" destId="{F15B93C5-4618-6342-9411-5C0D0E6E49C8}" srcOrd="0" destOrd="0" presId="urn:microsoft.com/office/officeart/2005/8/layout/hierarchy1"/>
    <dgm:cxn modelId="{4C906CD7-BEA0-3748-92C2-B991328424CF}" type="presOf" srcId="{D62956EE-E53C-4A70-B488-088CE01882E8}" destId="{8EA8562F-30AC-4C42-BD70-8C9FDE717AE6}" srcOrd="0" destOrd="0" presId="urn:microsoft.com/office/officeart/2005/8/layout/hierarchy1"/>
    <dgm:cxn modelId="{B6FC45E7-5E3C-471B-AD1C-20E735281053}" srcId="{A8090DC4-39B1-4399-9DBD-3B4F7FE9CDF9}" destId="{1947792E-E4A8-4A5B-9873-D45BEF828444}" srcOrd="2" destOrd="0" parTransId="{9A33837D-5DF9-43C1-8D02-E4C3B85D8DD7}" sibTransId="{D38ED353-99E7-41BC-BDEA-A3917518C06A}"/>
    <dgm:cxn modelId="{9471A004-E9D6-B34E-85F1-6F8EF21ECCE8}" type="presParOf" srcId="{20185134-7BCC-F945-A8C7-1DE1AE38D84D}" destId="{BF07A7D1-F885-774D-AFF5-FA73DC3E478D}" srcOrd="0" destOrd="0" presId="urn:microsoft.com/office/officeart/2005/8/layout/hierarchy1"/>
    <dgm:cxn modelId="{78C740CA-36C6-9E49-BD19-AF21533E800E}" type="presParOf" srcId="{BF07A7D1-F885-774D-AFF5-FA73DC3E478D}" destId="{B805178B-ED9D-7F49-A6D8-B427BA00B7BD}" srcOrd="0" destOrd="0" presId="urn:microsoft.com/office/officeart/2005/8/layout/hierarchy1"/>
    <dgm:cxn modelId="{40361FFD-7F0E-2042-AED8-558C7F3C1DBD}" type="presParOf" srcId="{B805178B-ED9D-7F49-A6D8-B427BA00B7BD}" destId="{9BB3EB34-9C58-6748-960E-E540F113899D}" srcOrd="0" destOrd="0" presId="urn:microsoft.com/office/officeart/2005/8/layout/hierarchy1"/>
    <dgm:cxn modelId="{67029F6B-97A2-0243-8BB2-414599119EA6}" type="presParOf" srcId="{B805178B-ED9D-7F49-A6D8-B427BA00B7BD}" destId="{8EA8562F-30AC-4C42-BD70-8C9FDE717AE6}" srcOrd="1" destOrd="0" presId="urn:microsoft.com/office/officeart/2005/8/layout/hierarchy1"/>
    <dgm:cxn modelId="{E4E367D0-F502-7A45-A271-71F3483D9474}" type="presParOf" srcId="{BF07A7D1-F885-774D-AFF5-FA73DC3E478D}" destId="{F532E9A9-72C7-7D4B-98EB-BF67BAE272C7}" srcOrd="1" destOrd="0" presId="urn:microsoft.com/office/officeart/2005/8/layout/hierarchy1"/>
    <dgm:cxn modelId="{4216A06E-C198-A944-ADB5-134A318BB90B}" type="presParOf" srcId="{20185134-7BCC-F945-A8C7-1DE1AE38D84D}" destId="{36B7E823-5CC2-EA40-872E-49C5F8AA3784}" srcOrd="1" destOrd="0" presId="urn:microsoft.com/office/officeart/2005/8/layout/hierarchy1"/>
    <dgm:cxn modelId="{EFDE25B9-EE13-5947-8381-6A0379B21C74}" type="presParOf" srcId="{36B7E823-5CC2-EA40-872E-49C5F8AA3784}" destId="{DFE07E27-14DB-CF4C-B6F6-ABF43077BD27}" srcOrd="0" destOrd="0" presId="urn:microsoft.com/office/officeart/2005/8/layout/hierarchy1"/>
    <dgm:cxn modelId="{0C0031B5-E17A-6546-ACAB-0F0CC2E112EB}" type="presParOf" srcId="{DFE07E27-14DB-CF4C-B6F6-ABF43077BD27}" destId="{1E496D2E-9E4A-2D4F-B663-B10064587F7A}" srcOrd="0" destOrd="0" presId="urn:microsoft.com/office/officeart/2005/8/layout/hierarchy1"/>
    <dgm:cxn modelId="{2EA7922B-0A6F-AF4D-B243-D8D2A7C566EB}" type="presParOf" srcId="{DFE07E27-14DB-CF4C-B6F6-ABF43077BD27}" destId="{F15B93C5-4618-6342-9411-5C0D0E6E49C8}" srcOrd="1" destOrd="0" presId="urn:microsoft.com/office/officeart/2005/8/layout/hierarchy1"/>
    <dgm:cxn modelId="{8E27E7F2-F73A-DE46-AAFB-ECC9D2EA5464}" type="presParOf" srcId="{36B7E823-5CC2-EA40-872E-49C5F8AA3784}" destId="{C5880CC8-2D24-C84F-A7DC-DA9DFFFA964A}" srcOrd="1" destOrd="0" presId="urn:microsoft.com/office/officeart/2005/8/layout/hierarchy1"/>
    <dgm:cxn modelId="{BF6E35FD-A7BF-8440-BB86-AA301C2493C3}" type="presParOf" srcId="{20185134-7BCC-F945-A8C7-1DE1AE38D84D}" destId="{6CD19C24-F64D-E141-B9D9-C50867026661}" srcOrd="2" destOrd="0" presId="urn:microsoft.com/office/officeart/2005/8/layout/hierarchy1"/>
    <dgm:cxn modelId="{73826007-9BFB-DB4C-937F-5B7BC8ED1445}" type="presParOf" srcId="{6CD19C24-F64D-E141-B9D9-C50867026661}" destId="{4F3374EB-59B7-A14A-9402-4D34429C6E97}" srcOrd="0" destOrd="0" presId="urn:microsoft.com/office/officeart/2005/8/layout/hierarchy1"/>
    <dgm:cxn modelId="{8E43CA68-4460-BB4E-B3D4-C74B38930F25}" type="presParOf" srcId="{4F3374EB-59B7-A14A-9402-4D34429C6E97}" destId="{65612F4B-9CB9-FD47-9CE3-7D7D6E9632DC}" srcOrd="0" destOrd="0" presId="urn:microsoft.com/office/officeart/2005/8/layout/hierarchy1"/>
    <dgm:cxn modelId="{F935A514-22A2-254F-B3AE-880B2D5C5FFB}" type="presParOf" srcId="{4F3374EB-59B7-A14A-9402-4D34429C6E97}" destId="{47C6C6BB-50B1-A043-A63B-28D1A042B0A3}" srcOrd="1" destOrd="0" presId="urn:microsoft.com/office/officeart/2005/8/layout/hierarchy1"/>
    <dgm:cxn modelId="{AB11F282-28D2-7B4F-BE3A-E0D842A73F13}" type="presParOf" srcId="{6CD19C24-F64D-E141-B9D9-C50867026661}" destId="{AF1F4572-329B-9C4F-A043-CE55D08809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E5811-09AB-407C-9897-2BC6896729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5D129F-4760-401E-81C3-AB49AA3E3DB5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Реализовать регистрацию и систему аутентификации пользователей.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A3DF1A3-E332-44D6-9EAD-7B93196FBDA7}" type="parTrans" cxnId="{8185BDCA-59E3-43D7-9AAC-7E8422A9A492}">
      <dgm:prSet/>
      <dgm:spPr/>
      <dgm:t>
        <a:bodyPr/>
        <a:lstStyle/>
        <a:p>
          <a:endParaRPr lang="en-US"/>
        </a:p>
      </dgm:t>
    </dgm:pt>
    <dgm:pt modelId="{5855172D-F107-411C-B8AA-77926C44EBBE}" type="sibTrans" cxnId="{8185BDCA-59E3-43D7-9AAC-7E8422A9A492}">
      <dgm:prSet/>
      <dgm:spPr/>
      <dgm:t>
        <a:bodyPr/>
        <a:lstStyle/>
        <a:p>
          <a:endParaRPr lang="en-US"/>
        </a:p>
      </dgm:t>
    </dgm:pt>
    <dgm:pt modelId="{EAFC0444-57E5-40EB-8F67-2F279DEB4D13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Разработать три основные таблицы: «Пилоты», «Команды», «Гонки» с полным функционалом.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1286910-7E9C-4B68-9AA2-58350E37688A}" type="parTrans" cxnId="{6A86EE38-F01A-4FCC-9404-19EA8512B09E}">
      <dgm:prSet/>
      <dgm:spPr/>
      <dgm:t>
        <a:bodyPr/>
        <a:lstStyle/>
        <a:p>
          <a:endParaRPr lang="en-US"/>
        </a:p>
      </dgm:t>
    </dgm:pt>
    <dgm:pt modelId="{4DDEA247-5921-4387-B968-882913698546}" type="sibTrans" cxnId="{6A86EE38-F01A-4FCC-9404-19EA8512B09E}">
      <dgm:prSet/>
      <dgm:spPr/>
      <dgm:t>
        <a:bodyPr/>
        <a:lstStyle/>
        <a:p>
          <a:endParaRPr lang="en-US"/>
        </a:p>
      </dgm:t>
    </dgm:pt>
    <dgm:pt modelId="{D01D7F42-A441-4A86-A036-AED89CCD6A9F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Обеспечить удобную навигацию по разделам через главное меню.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87531E-7EDE-46AE-A83C-F7622CAB23C4}" type="parTrans" cxnId="{F9F53CF1-0829-4044-9E85-022844D3FFDD}">
      <dgm:prSet/>
      <dgm:spPr/>
      <dgm:t>
        <a:bodyPr/>
        <a:lstStyle/>
        <a:p>
          <a:endParaRPr lang="en-US"/>
        </a:p>
      </dgm:t>
    </dgm:pt>
    <dgm:pt modelId="{E0985839-09A5-465A-8055-CAFB855C71C7}" type="sibTrans" cxnId="{F9F53CF1-0829-4044-9E85-022844D3FFDD}">
      <dgm:prSet/>
      <dgm:spPr/>
      <dgm:t>
        <a:bodyPr/>
        <a:lstStyle/>
        <a:p>
          <a:endParaRPr lang="en-US"/>
        </a:p>
      </dgm:t>
    </dgm:pt>
    <dgm:pt modelId="{C313A6DD-D13F-4FF6-A269-314DC3E23E04}">
      <dgm:prSet/>
      <dgm:spPr/>
      <dgm:t>
        <a:bodyPr/>
        <a:lstStyle/>
        <a:p>
          <a:r>
            <a:rPr lang="ru-RU" dirty="0">
              <a:latin typeface="Calibri" panose="020F0502020204030204" pitchFamily="34" charset="0"/>
              <a:cs typeface="Calibri" panose="020F0502020204030204" pitchFamily="34" charset="0"/>
            </a:rPr>
            <a:t>Гарантировать высокую производительность, адаптивность и безопасность приложения.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79A42A-17EF-4452-8EE3-26C5E1C7E08C}" type="parTrans" cxnId="{E298E2E2-F960-4727-AA0A-938260E78A19}">
      <dgm:prSet/>
      <dgm:spPr/>
      <dgm:t>
        <a:bodyPr/>
        <a:lstStyle/>
        <a:p>
          <a:endParaRPr lang="en-US"/>
        </a:p>
      </dgm:t>
    </dgm:pt>
    <dgm:pt modelId="{E20F503E-3F3A-44CA-BF1E-DF38D81A7493}" type="sibTrans" cxnId="{E298E2E2-F960-4727-AA0A-938260E78A19}">
      <dgm:prSet/>
      <dgm:spPr/>
      <dgm:t>
        <a:bodyPr/>
        <a:lstStyle/>
        <a:p>
          <a:endParaRPr lang="en-US"/>
        </a:p>
      </dgm:t>
    </dgm:pt>
    <dgm:pt modelId="{063C501D-CCA4-984D-8ECA-25863DEE3BB2}" type="pres">
      <dgm:prSet presAssocID="{010E5811-09AB-407C-9897-2BC6896729D8}" presName="linear" presStyleCnt="0">
        <dgm:presLayoutVars>
          <dgm:animLvl val="lvl"/>
          <dgm:resizeHandles val="exact"/>
        </dgm:presLayoutVars>
      </dgm:prSet>
      <dgm:spPr/>
    </dgm:pt>
    <dgm:pt modelId="{32757C85-32BE-D945-8733-8F4539A36EA1}" type="pres">
      <dgm:prSet presAssocID="{945D129F-4760-401E-81C3-AB49AA3E3DB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59A178-D4A7-1947-8C1B-3C4E260F2C95}" type="pres">
      <dgm:prSet presAssocID="{5855172D-F107-411C-B8AA-77926C44EBBE}" presName="spacer" presStyleCnt="0"/>
      <dgm:spPr/>
    </dgm:pt>
    <dgm:pt modelId="{46B81FA1-44F7-714B-ABE1-BA50C9F2E92F}" type="pres">
      <dgm:prSet presAssocID="{EAFC0444-57E5-40EB-8F67-2F279DEB4D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C11E05-484E-2342-BB42-E17CFD252BC2}" type="pres">
      <dgm:prSet presAssocID="{4DDEA247-5921-4387-B968-882913698546}" presName="spacer" presStyleCnt="0"/>
      <dgm:spPr/>
    </dgm:pt>
    <dgm:pt modelId="{AEF09710-5DFE-9349-9099-F826797EB9B9}" type="pres">
      <dgm:prSet presAssocID="{D01D7F42-A441-4A86-A036-AED89CCD6A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A9EC62-A542-D44F-8E6B-9FCE214CBB74}" type="pres">
      <dgm:prSet presAssocID="{E0985839-09A5-465A-8055-CAFB855C71C7}" presName="spacer" presStyleCnt="0"/>
      <dgm:spPr/>
    </dgm:pt>
    <dgm:pt modelId="{1B071BA0-F8B3-0449-B447-A6442EF76A94}" type="pres">
      <dgm:prSet presAssocID="{C313A6DD-D13F-4FF6-A269-314DC3E23E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86EE38-F01A-4FCC-9404-19EA8512B09E}" srcId="{010E5811-09AB-407C-9897-2BC6896729D8}" destId="{EAFC0444-57E5-40EB-8F67-2F279DEB4D13}" srcOrd="1" destOrd="0" parTransId="{81286910-7E9C-4B68-9AA2-58350E37688A}" sibTransId="{4DDEA247-5921-4387-B968-882913698546}"/>
    <dgm:cxn modelId="{0198DC39-025A-5C4A-B2EC-0B89F47B5800}" type="presOf" srcId="{945D129F-4760-401E-81C3-AB49AA3E3DB5}" destId="{32757C85-32BE-D945-8733-8F4539A36EA1}" srcOrd="0" destOrd="0" presId="urn:microsoft.com/office/officeart/2005/8/layout/vList2"/>
    <dgm:cxn modelId="{04757352-98A9-4B42-BD02-999E7F7A6FDA}" type="presOf" srcId="{D01D7F42-A441-4A86-A036-AED89CCD6A9F}" destId="{AEF09710-5DFE-9349-9099-F826797EB9B9}" srcOrd="0" destOrd="0" presId="urn:microsoft.com/office/officeart/2005/8/layout/vList2"/>
    <dgm:cxn modelId="{DAB3AE71-B7CF-704A-B3EC-9AF68B95C297}" type="presOf" srcId="{C313A6DD-D13F-4FF6-A269-314DC3E23E04}" destId="{1B071BA0-F8B3-0449-B447-A6442EF76A94}" srcOrd="0" destOrd="0" presId="urn:microsoft.com/office/officeart/2005/8/layout/vList2"/>
    <dgm:cxn modelId="{8185BDCA-59E3-43D7-9AAC-7E8422A9A492}" srcId="{010E5811-09AB-407C-9897-2BC6896729D8}" destId="{945D129F-4760-401E-81C3-AB49AA3E3DB5}" srcOrd="0" destOrd="0" parTransId="{0A3DF1A3-E332-44D6-9EAD-7B93196FBDA7}" sibTransId="{5855172D-F107-411C-B8AA-77926C44EBBE}"/>
    <dgm:cxn modelId="{718D18CD-E90C-3F42-9C11-9EF97477DAFF}" type="presOf" srcId="{010E5811-09AB-407C-9897-2BC6896729D8}" destId="{063C501D-CCA4-984D-8ECA-25863DEE3BB2}" srcOrd="0" destOrd="0" presId="urn:microsoft.com/office/officeart/2005/8/layout/vList2"/>
    <dgm:cxn modelId="{E2BF92CF-0A0B-F445-B28F-EEB6FCC059B6}" type="presOf" srcId="{EAFC0444-57E5-40EB-8F67-2F279DEB4D13}" destId="{46B81FA1-44F7-714B-ABE1-BA50C9F2E92F}" srcOrd="0" destOrd="0" presId="urn:microsoft.com/office/officeart/2005/8/layout/vList2"/>
    <dgm:cxn modelId="{E298E2E2-F960-4727-AA0A-938260E78A19}" srcId="{010E5811-09AB-407C-9897-2BC6896729D8}" destId="{C313A6DD-D13F-4FF6-A269-314DC3E23E04}" srcOrd="3" destOrd="0" parTransId="{4F79A42A-17EF-4452-8EE3-26C5E1C7E08C}" sibTransId="{E20F503E-3F3A-44CA-BF1E-DF38D81A7493}"/>
    <dgm:cxn modelId="{F9F53CF1-0829-4044-9E85-022844D3FFDD}" srcId="{010E5811-09AB-407C-9897-2BC6896729D8}" destId="{D01D7F42-A441-4A86-A036-AED89CCD6A9F}" srcOrd="2" destOrd="0" parTransId="{8387531E-7EDE-46AE-A83C-F7622CAB23C4}" sibTransId="{E0985839-09A5-465A-8055-CAFB855C71C7}"/>
    <dgm:cxn modelId="{86BAEA91-8D89-F346-BC9E-D0E14AAB2E57}" type="presParOf" srcId="{063C501D-CCA4-984D-8ECA-25863DEE3BB2}" destId="{32757C85-32BE-D945-8733-8F4539A36EA1}" srcOrd="0" destOrd="0" presId="urn:microsoft.com/office/officeart/2005/8/layout/vList2"/>
    <dgm:cxn modelId="{68C05C83-20B7-9444-9123-53B5AAD89A81}" type="presParOf" srcId="{063C501D-CCA4-984D-8ECA-25863DEE3BB2}" destId="{BD59A178-D4A7-1947-8C1B-3C4E260F2C95}" srcOrd="1" destOrd="0" presId="urn:microsoft.com/office/officeart/2005/8/layout/vList2"/>
    <dgm:cxn modelId="{6ECBC39A-476C-CB4D-A033-9D92D089A295}" type="presParOf" srcId="{063C501D-CCA4-984D-8ECA-25863DEE3BB2}" destId="{46B81FA1-44F7-714B-ABE1-BA50C9F2E92F}" srcOrd="2" destOrd="0" presId="urn:microsoft.com/office/officeart/2005/8/layout/vList2"/>
    <dgm:cxn modelId="{FDFD50C6-D192-3C43-BC70-022C076C30FF}" type="presParOf" srcId="{063C501D-CCA4-984D-8ECA-25863DEE3BB2}" destId="{C0C11E05-484E-2342-BB42-E17CFD252BC2}" srcOrd="3" destOrd="0" presId="urn:microsoft.com/office/officeart/2005/8/layout/vList2"/>
    <dgm:cxn modelId="{C848C646-4C9B-E748-B768-2B1C85297A30}" type="presParOf" srcId="{063C501D-CCA4-984D-8ECA-25863DEE3BB2}" destId="{AEF09710-5DFE-9349-9099-F826797EB9B9}" srcOrd="4" destOrd="0" presId="urn:microsoft.com/office/officeart/2005/8/layout/vList2"/>
    <dgm:cxn modelId="{340BF012-0246-064F-AE4C-C3F52006221D}" type="presParOf" srcId="{063C501D-CCA4-984D-8ECA-25863DEE3BB2}" destId="{04A9EC62-A542-D44F-8E6B-9FCE214CBB74}" srcOrd="5" destOrd="0" presId="urn:microsoft.com/office/officeart/2005/8/layout/vList2"/>
    <dgm:cxn modelId="{893CF7F0-AF16-484E-BBCE-65D383B70E52}" type="presParOf" srcId="{063C501D-CCA4-984D-8ECA-25863DEE3BB2}" destId="{1B071BA0-F8B3-0449-B447-A6442EF76A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3EB34-9C58-6748-960E-E540F113899D}">
      <dsp:nvSpPr>
        <dsp:cNvPr id="0" name=""/>
        <dsp:cNvSpPr/>
      </dsp:nvSpPr>
      <dsp:spPr>
        <a:xfrm>
          <a:off x="0" y="358376"/>
          <a:ext cx="2955797" cy="1876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8562F-30AC-4C42-BD70-8C9FDE717AE6}">
      <dsp:nvSpPr>
        <dsp:cNvPr id="0" name=""/>
        <dsp:cNvSpPr/>
      </dsp:nvSpPr>
      <dsp:spPr>
        <a:xfrm>
          <a:off x="328421" y="670377"/>
          <a:ext cx="2955797" cy="1876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Рост интереса к киберспортивным автогонкам и </a:t>
          </a:r>
          <a:r>
            <a:rPr lang="ru-RU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симрейсингу</a:t>
          </a: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3394" y="725350"/>
        <a:ext cx="2845851" cy="1766985"/>
      </dsp:txXfrm>
    </dsp:sp>
    <dsp:sp modelId="{1E496D2E-9E4A-2D4F-B663-B10064587F7A}">
      <dsp:nvSpPr>
        <dsp:cNvPr id="0" name=""/>
        <dsp:cNvSpPr/>
      </dsp:nvSpPr>
      <dsp:spPr>
        <a:xfrm>
          <a:off x="3612641" y="358376"/>
          <a:ext cx="2955797" cy="1876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93C5-4618-6342-9411-5C0D0E6E49C8}">
      <dsp:nvSpPr>
        <dsp:cNvPr id="0" name=""/>
        <dsp:cNvSpPr/>
      </dsp:nvSpPr>
      <dsp:spPr>
        <a:xfrm>
          <a:off x="3941063" y="670377"/>
          <a:ext cx="2955797" cy="1876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Отсутствие русскоязычной централизованной платформы с полной базой пилотов, команд и результатов.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96036" y="725350"/>
        <a:ext cx="2845851" cy="1766985"/>
      </dsp:txXfrm>
    </dsp:sp>
    <dsp:sp modelId="{65612F4B-9CB9-FD47-9CE3-7D7D6E9632DC}">
      <dsp:nvSpPr>
        <dsp:cNvPr id="0" name=""/>
        <dsp:cNvSpPr/>
      </dsp:nvSpPr>
      <dsp:spPr>
        <a:xfrm>
          <a:off x="7225284" y="358376"/>
          <a:ext cx="2955797" cy="1876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6C6BB-50B1-A043-A63B-28D1A042B0A3}">
      <dsp:nvSpPr>
        <dsp:cNvPr id="0" name=""/>
        <dsp:cNvSpPr/>
      </dsp:nvSpPr>
      <dsp:spPr>
        <a:xfrm>
          <a:off x="7553706" y="670377"/>
          <a:ext cx="2955797" cy="1876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Calibri" panose="020F0502020204030204" pitchFamily="34" charset="0"/>
              <a:cs typeface="Calibri" panose="020F0502020204030204" pitchFamily="34" charset="0"/>
            </a:rPr>
            <a:t>Необходимость удобного и быстрого доступа к свежей информации и статистике.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08679" y="725350"/>
        <a:ext cx="2845851" cy="1766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57C85-32BE-D945-8733-8F4539A36EA1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Реализовать регистрацию и систему аутентификации пользователей.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481" y="129892"/>
        <a:ext cx="10418638" cy="896166"/>
      </dsp:txXfrm>
    </dsp:sp>
    <dsp:sp modelId="{46B81FA1-44F7-714B-ABE1-BA50C9F2E92F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Разработать три основные таблицы: «Пилоты», «Команды», «Гонки» с полным функционалом.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481" y="1195021"/>
        <a:ext cx="10418638" cy="896166"/>
      </dsp:txXfrm>
    </dsp:sp>
    <dsp:sp modelId="{AEF09710-5DFE-9349-9099-F826797EB9B9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Обеспечить удобную навигацию по разделам через главное меню.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481" y="2260150"/>
        <a:ext cx="10418638" cy="896166"/>
      </dsp:txXfrm>
    </dsp:sp>
    <dsp:sp modelId="{1B071BA0-F8B3-0449-B447-A6442EF76A94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Calibri" panose="020F0502020204030204" pitchFamily="34" charset="0"/>
              <a:cs typeface="Calibri" panose="020F0502020204030204" pitchFamily="34" charset="0"/>
            </a:rPr>
            <a:t>Гарантировать высокую производительность, адаптивность и безопасность приложения.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481" y="3325278"/>
        <a:ext cx="104186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3C6A5-A6CE-FBED-D406-8C7B12EBE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69A92B-FE88-773F-D5DA-AB3D445B1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134F2-E0DE-4D0A-6F01-8640C9B0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6F7C8A-5F14-75DC-3087-E8646DC6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BE1E5-9FDB-B4DF-F818-54FD7057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60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D1F34-5459-9AD4-0C6A-9BDD71E3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A171E4-BAB1-54B7-A8EF-5AE3CBB2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D9667-5030-18BC-9D52-BF383A7D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60631-9A51-9528-E151-5314EE00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DF189-D2A4-69EB-99D6-21D0355B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9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CFB62C-7F57-0CF7-3738-9E754F1FD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85ACD2-226B-B651-90BC-1E9AC5FC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380F4A-EB47-01C8-C441-5D116C99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D7A77-0E2D-33A9-3839-0EB377B0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EE6D6-CA20-5A1F-A135-A3D4D3C4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3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6F1EF-8D43-AEB0-DE66-E190403C3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00AEE-6850-097E-5CBC-9BE3DA53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A730A4-EC3B-BACE-CED2-8C96B7EF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C76199-2A5D-5C22-2E1D-4FAF5CE8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23CBA9-B8F9-5F03-516F-5F84E95E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5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AF662-F21D-0C51-41AB-CCC700E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FFC0D2-C18C-896A-2495-D0E775BF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97FDA-6352-294B-E3A3-A30EF836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EDE46-25EE-2832-374C-D53D5DA1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FB3C1C-EF0E-021B-A726-EFAB86AF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8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597DE-5882-1B30-BB7A-335D7794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D9986-0D5D-595F-A54D-2F217F7E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72C1A1-A1B2-EF4D-1D1B-81B7EBFF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FCA4D0-FE65-570E-76A6-C6844876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491F7-FF92-2564-3129-D62AC0FE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9CC2DE-E8E0-EB5D-A309-B9A87F9E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3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56390-F4B8-AA58-A8AD-F9B78CE1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6A7B9A-7CA8-633E-0721-FC578D2EF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0C9D9-6974-EC83-4D6B-D6489EF25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BBAD5E-D304-55E4-8470-BE74E35C7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F6AE8F-146D-7EEA-CD26-9BBC146B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22A368-7BB9-B1FD-3F78-E78D8152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0E630C-BF70-0B7B-E6E0-EA8C0E3C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6723A3-164A-043F-0BF2-B00F553E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30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4BC3D-8B92-E47B-8987-C0F8EDC5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9BDCC3-8CFD-F5F4-1F48-FF1BA4A2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C62124-C75D-9BA0-B752-0A649B63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247EB8-EF8F-532D-27AF-AB958B6F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9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18CC6A-6130-05D9-B774-A4C3614D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13931C-95DE-B93B-913E-567CD361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2E4D82-8357-F5B4-AC99-0490BBF7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61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0E27A-9280-C42F-1BCF-9C74AE03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F62B9-2D0E-8B05-F564-B3D2CCFDE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A95DFD-6AEA-16D4-41CE-46A6EF099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B4D49-F6FE-EFCD-DD88-B89AF0F5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FF5406-C7A7-15C2-095A-EB252A64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CF9643-F8C8-2CB1-DB73-479F9C1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0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67058-F108-B2B2-AB30-2008558C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1DFB1-9FA4-E557-3B7F-7E2193F1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A96E3-8355-7956-57CB-A9C8D74B2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7F63E8-4D4A-41AD-3BA8-C24C873F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D51A0-F1A4-9F5C-2AEA-A6E9E777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B23B8-EE1A-D5FC-944F-60172C3E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9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D4B32-6F55-65BA-7437-756FCB01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5A6E45-153D-A806-2859-C25808B9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D39C3-CB31-DB16-7456-3053A4F92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F448E-D40D-FD45-BC43-5E7EF03C35F2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AB6D9-8F42-0E64-7EC6-CEC212649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2E9F6-CB96-E08A-CFE8-B9BA06B4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546C9-2086-764B-8C93-50A70C830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9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462CC-FBED-0A1A-5E90-2B2ED1267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ru-RU" sz="7200" dirty="0">
                <a:latin typeface="Calibri" panose="020F0502020204030204" pitchFamily="34" charset="0"/>
                <a:cs typeface="Calibri" panose="020F0502020204030204" pitchFamily="34" charset="0"/>
              </a:rPr>
              <a:t>Проект «</a:t>
            </a:r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Epic Race</a:t>
            </a:r>
            <a:r>
              <a:rPr lang="ru-RU" sz="7200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E0EE7C-E696-A524-46EB-F9D7A99EF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Выполнили Сазыкин С. и </a:t>
            </a:r>
            <a:r>
              <a:rPr lang="ru-RU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Аульченко</a:t>
            </a: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 С.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0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F2A4C-CA48-E8C1-9A69-3304B961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Актуальность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5" name="Объект 2">
            <a:extLst>
              <a:ext uri="{FF2B5EF4-FFF2-40B4-BE49-F238E27FC236}">
                <a16:creationId xmlns:a16="http://schemas.microsoft.com/office/drawing/2014/main" id="{27E6F6B9-35CE-C89B-494D-B6DA8E841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723478"/>
              </p:ext>
            </p:extLst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70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A2424-1500-88F0-5001-C90A5918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Цель проекта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FC138-0300-069E-4AA9-9DE6AB62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Создать веб-приложение для публикации и управления данными о пилотах, командах и гонках виртуальных автосимуляторов, обеспечив удобный интерфейс для пользователей и администраторов.</a:t>
            </a:r>
          </a:p>
        </p:txBody>
      </p:sp>
    </p:spTree>
    <p:extLst>
      <p:ext uri="{BB962C8B-B14F-4D97-AF65-F5344CB8AC3E}">
        <p14:creationId xmlns:p14="http://schemas.microsoft.com/office/powerpoint/2010/main" val="27836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BEEC-3DD4-1EB2-3461-09180A9F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Задачи проекта</a:t>
            </a:r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:a16="http://schemas.microsoft.com/office/drawing/2014/main" id="{3EBC3893-BF5B-7E50-F3AC-1D91FDB92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3873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24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5CC40-DA6A-A2B2-924D-D9854F16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Использованные технологии и приложения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53040-5415-B2EA-A747-D7AC75C2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Back-end: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 Python, Flask</a:t>
            </a:r>
          </a:p>
          <a:p>
            <a:pPr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Работа с формами: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Flask-WTF</a:t>
            </a:r>
          </a:p>
          <a:p>
            <a:pPr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База данных: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SQLite, </a:t>
            </a:r>
            <a:r>
              <a:rPr lang="e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 ORM</a:t>
            </a:r>
          </a:p>
          <a:p>
            <a:pPr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Генерация контента: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нейросети для текстов и иллюстраций</a:t>
            </a:r>
          </a:p>
          <a:p>
            <a:pPr marL="0" indent="0">
              <a:buNone/>
            </a:pPr>
            <a:r>
              <a:rPr lang="ru-RU" sz="2400" b="1" dirty="0">
                <a:latin typeface="Calibri" panose="020F0502020204030204" pitchFamily="34" charset="0"/>
                <a:cs typeface="Calibri" panose="020F0502020204030204" pitchFamily="34" charset="0"/>
              </a:rPr>
              <a:t>Инструменты хостинга: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Glitch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0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E5DC8-4147-D473-07BA-36913CF2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ru-RU" sz="6000" dirty="0">
                <a:latin typeface="Calibri" panose="020F0502020204030204" pitchFamily="34" charset="0"/>
                <a:cs typeface="Calibri" panose="020F0502020204030204" pitchFamily="34" charset="0"/>
              </a:rPr>
              <a:t>Вывод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6A3D3F-0D7D-8C66-3A01-2FED7B61C69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541098" y="7168112"/>
            <a:ext cx="1744173" cy="1169111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08E91-A817-6338-12A3-A5682C670733}"/>
              </a:ext>
            </a:extLst>
          </p:cNvPr>
          <p:cNvSpPr txBox="1"/>
          <p:nvPr/>
        </p:nvSpPr>
        <p:spPr>
          <a:xfrm>
            <a:off x="838521" y="3343361"/>
            <a:ext cx="105064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Разработанный сайт объединяет в себе актуальную базу пилотов, команд и гонок, предлагает простой и понятный интерфейс для пользователей и администраторов, соответствует современным требованиям производительности и безопасности, что делает его надёжным центром сообщества виртуальных автогонок.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3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C40B7-3946-EED3-8704-F3F6E1F6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" panose="020F0502020204030204" pitchFamily="34" charset="0"/>
                <a:cs typeface="Calibri" panose="020F0502020204030204" pitchFamily="34" charset="0"/>
              </a:rPr>
              <a:t>Планы на будущее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1F78D-FC14-D555-1024-34B1DB40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Добавление раздела «Гонки» с подробными результатами, протоколами и статистикой заездов.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Внедрение пользовательских профилей и рейтинговых таблиц для пилотов.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Реализация системы уведомлений о предстоящих турнирах и новых публикациях.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Интеграция с внешними </a:t>
            </a:r>
            <a:r>
              <a:rPr lang="en" sz="2400" dirty="0"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симуляторов для автоматического импорта данных.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мобильного приложения для удобного доступа на смартфонах.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6764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A1DCE-D3DC-E09D-EC93-9694FAC4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</a:t>
            </a:r>
            <a:r>
              <a:rPr lang="en-US" sz="7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</a:t>
            </a:r>
            <a:r>
              <a:rPr lang="en-US" sz="7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внимание</a:t>
            </a:r>
            <a:r>
              <a:rPr lang="en-US" sz="72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249</Words>
  <Application>Microsoft Macintosh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Тема Office</vt:lpstr>
      <vt:lpstr>Проект «Epic Race»</vt:lpstr>
      <vt:lpstr>Актуальность</vt:lpstr>
      <vt:lpstr>Цель проекта</vt:lpstr>
      <vt:lpstr>Задачи проекта</vt:lpstr>
      <vt:lpstr>Использованные технологии и приложения</vt:lpstr>
      <vt:lpstr>Вывод</vt:lpstr>
      <vt:lpstr>Планы на будущее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Степан Сазыкин</dc:creator>
  <cp:lastModifiedBy>Степан Сазыкин</cp:lastModifiedBy>
  <cp:revision>1</cp:revision>
  <dcterms:created xsi:type="dcterms:W3CDTF">2025-05-11T07:57:48Z</dcterms:created>
  <dcterms:modified xsi:type="dcterms:W3CDTF">2025-05-13T21:31:56Z</dcterms:modified>
</cp:coreProperties>
</file>